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6"/>
  </p:sldMasterIdLst>
  <p:notesMasterIdLst>
    <p:notesMasterId r:id="rId55"/>
  </p:notesMasterIdLst>
  <p:handoutMasterIdLst>
    <p:handoutMasterId r:id="rId56"/>
  </p:handoutMasterIdLst>
  <p:sldIdLst>
    <p:sldId id="256" r:id="rId7"/>
    <p:sldId id="258" r:id="rId8"/>
    <p:sldId id="339" r:id="rId9"/>
    <p:sldId id="344" r:id="rId10"/>
    <p:sldId id="267" r:id="rId11"/>
    <p:sldId id="338" r:id="rId12"/>
    <p:sldId id="378" r:id="rId13"/>
    <p:sldId id="362" r:id="rId14"/>
    <p:sldId id="260" r:id="rId15"/>
    <p:sldId id="342" r:id="rId16"/>
    <p:sldId id="264" r:id="rId17"/>
    <p:sldId id="363" r:id="rId18"/>
    <p:sldId id="366" r:id="rId19"/>
    <p:sldId id="364" r:id="rId20"/>
    <p:sldId id="367" r:id="rId21"/>
    <p:sldId id="368" r:id="rId22"/>
    <p:sldId id="341" r:id="rId23"/>
    <p:sldId id="359" r:id="rId24"/>
    <p:sldId id="345" r:id="rId25"/>
    <p:sldId id="379" r:id="rId26"/>
    <p:sldId id="380" r:id="rId27"/>
    <p:sldId id="381" r:id="rId28"/>
    <p:sldId id="382" r:id="rId29"/>
    <p:sldId id="383" r:id="rId30"/>
    <p:sldId id="351" r:id="rId31"/>
    <p:sldId id="365" r:id="rId32"/>
    <p:sldId id="352" r:id="rId33"/>
    <p:sldId id="384" r:id="rId34"/>
    <p:sldId id="385" r:id="rId35"/>
    <p:sldId id="386" r:id="rId36"/>
    <p:sldId id="387" r:id="rId37"/>
    <p:sldId id="340" r:id="rId38"/>
    <p:sldId id="388" r:id="rId39"/>
    <p:sldId id="376" r:id="rId40"/>
    <p:sldId id="389" r:id="rId41"/>
    <p:sldId id="390" r:id="rId42"/>
    <p:sldId id="391" r:id="rId43"/>
    <p:sldId id="392" r:id="rId44"/>
    <p:sldId id="393" r:id="rId45"/>
    <p:sldId id="375" r:id="rId46"/>
    <p:sldId id="354" r:id="rId47"/>
    <p:sldId id="394" r:id="rId48"/>
    <p:sldId id="395" r:id="rId49"/>
    <p:sldId id="355" r:id="rId50"/>
    <p:sldId id="337" r:id="rId51"/>
    <p:sldId id="373" r:id="rId52"/>
    <p:sldId id="374" r:id="rId53"/>
    <p:sldId id="372"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6480" userDrawn="1">
          <p15:clr>
            <a:srgbClr val="A4A3A4"/>
          </p15:clr>
        </p15:guide>
        <p15:guide id="3" orient="horz" pos="16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ullen McCormick" initials="CM" lastIdx="8" clrIdx="0">
    <p:extLst>
      <p:ext uri="{19B8F6BF-5375-455C-9EA6-DF929625EA0E}">
        <p15:presenceInfo xmlns:p15="http://schemas.microsoft.com/office/powerpoint/2012/main" userId="S::c.mccormick@fehrandpeers.com::a8dff7a1-0f51-4688-8f49-28b7ecf2a55f" providerId="AD"/>
      </p:ext>
    </p:extLst>
  </p:cmAuthor>
  <p:cmAuthor id="2" name="Meghan Mitman" initials="MM" lastIdx="20" clrIdx="1">
    <p:extLst>
      <p:ext uri="{19B8F6BF-5375-455C-9EA6-DF929625EA0E}">
        <p15:presenceInfo xmlns:p15="http://schemas.microsoft.com/office/powerpoint/2012/main" userId="S::m.mitman@fehrandpeers.com::ddd9f52b-a8b0-405d-96a7-ece53fc00da7" providerId="AD"/>
      </p:ext>
    </p:extLst>
  </p:cmAuthor>
  <p:cmAuthor id="3" name="Caro Vera" initials="CV" lastIdx="5" clrIdx="2">
    <p:extLst>
      <p:ext uri="{19B8F6BF-5375-455C-9EA6-DF929625EA0E}">
        <p15:presenceInfo xmlns:p15="http://schemas.microsoft.com/office/powerpoint/2012/main" userId="S::c.vera@fehrandpeers.com::c8b9638d-40f5-4b30-bc22-5dbca9956e2d" providerId="AD"/>
      </p:ext>
    </p:extLst>
  </p:cmAuthor>
  <p:cmAuthor id="4" name="Sarah Abel" initials="SA" lastIdx="15" clrIdx="3">
    <p:extLst>
      <p:ext uri="{19B8F6BF-5375-455C-9EA6-DF929625EA0E}">
        <p15:presenceInfo xmlns:p15="http://schemas.microsoft.com/office/powerpoint/2012/main" userId="S-1-5-21-2131382109-1875600632-1361462980-7326" providerId="AD"/>
      </p:ext>
    </p:extLst>
  </p:cmAuthor>
  <p:cmAuthor id="5" name="Zahra Khan" initials="ZK" lastIdx="1" clrIdx="4">
    <p:extLst>
      <p:ext uri="{19B8F6BF-5375-455C-9EA6-DF929625EA0E}">
        <p15:presenceInfo xmlns:p15="http://schemas.microsoft.com/office/powerpoint/2012/main" userId="S::z.khan@fehrandpeers.com::85426073-96ff-4c9a-a049-7242a0284af1" providerId="AD"/>
      </p:ext>
    </p:extLst>
  </p:cmAuthor>
  <p:cmAuthor id="6" name="Weiss, Karen E. [US-US]" initials="WKE[" lastIdx="13" clrIdx="5">
    <p:extLst>
      <p:ext uri="{19B8F6BF-5375-455C-9EA6-DF929625EA0E}">
        <p15:presenceInfo xmlns:p15="http://schemas.microsoft.com/office/powerpoint/2012/main" userId="S-1-5-21-727274380-931424960-1827182208-8699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C8A87"/>
    <a:srgbClr val="003C47"/>
    <a:srgbClr val="3293C8"/>
    <a:srgbClr val="D87D22"/>
    <a:srgbClr val="D47A21"/>
    <a:srgbClr val="DF8A33"/>
    <a:srgbClr val="737373"/>
    <a:srgbClr val="B56009"/>
    <a:srgbClr val="1B3039"/>
    <a:srgbClr val="FFC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36" autoAdjust="0"/>
    <p:restoredTop sz="75377" autoAdjust="0"/>
  </p:normalViewPr>
  <p:slideViewPr>
    <p:cSldViewPr snapToGrid="0">
      <p:cViewPr varScale="1">
        <p:scale>
          <a:sx n="65" d="100"/>
          <a:sy n="65" d="100"/>
        </p:scale>
        <p:origin x="1363" y="53"/>
      </p:cViewPr>
      <p:guideLst>
        <p:guide orient="horz" pos="2184"/>
        <p:guide pos="6480"/>
        <p:guide orient="horz" pos="16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notesMaster" Target="notesMasters/notesMaster1.xml"/><Relationship Id="rId63" Type="http://schemas.microsoft.com/office/2016/11/relationships/changesInfo" Target="changesInfos/changesInfo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54" Type="http://schemas.openxmlformats.org/officeDocument/2006/relationships/slide" Target="slides/slide48.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presProps" Target="presProps.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commentAuthors" Target="commentAuthors.xml"/><Relationship Id="rId61"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handoutMaster" Target="handoutMasters/handoutMaster1.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ullen McCormick" userId="a8dff7a1-0f51-4688-8f49-28b7ecf2a55f" providerId="ADAL" clId="{770DBED5-B9FF-4B53-A77F-4640529A0E9E}"/>
    <pc:docChg chg="undo redo custSel delSld modSld">
      <pc:chgData name="Cullen McCormick" userId="a8dff7a1-0f51-4688-8f49-28b7ecf2a55f" providerId="ADAL" clId="{770DBED5-B9FF-4B53-A77F-4640529A0E9E}" dt="2020-09-21T22:25:02.105" v="767" actId="6549"/>
      <pc:docMkLst>
        <pc:docMk/>
      </pc:docMkLst>
      <pc:sldChg chg="addSp delSp modSp mod">
        <pc:chgData name="Cullen McCormick" userId="a8dff7a1-0f51-4688-8f49-28b7ecf2a55f" providerId="ADAL" clId="{770DBED5-B9FF-4B53-A77F-4640529A0E9E}" dt="2020-09-21T19:03:22.743" v="335"/>
        <pc:sldMkLst>
          <pc:docMk/>
          <pc:sldMk cId="1186149556" sldId="303"/>
        </pc:sldMkLst>
        <pc:spChg chg="del">
          <ac:chgData name="Cullen McCormick" userId="a8dff7a1-0f51-4688-8f49-28b7ecf2a55f" providerId="ADAL" clId="{770DBED5-B9FF-4B53-A77F-4640529A0E9E}" dt="2020-09-21T19:02:20.291" v="325" actId="478"/>
          <ac:spMkLst>
            <pc:docMk/>
            <pc:sldMk cId="1186149556" sldId="303"/>
            <ac:spMk id="3" creationId="{EE55A045-FAC2-48B1-9BC5-B579BC4F43FB}"/>
          </ac:spMkLst>
        </pc:spChg>
        <pc:spChg chg="add mod">
          <ac:chgData name="Cullen McCormick" userId="a8dff7a1-0f51-4688-8f49-28b7ecf2a55f" providerId="ADAL" clId="{770DBED5-B9FF-4B53-A77F-4640529A0E9E}" dt="2020-09-21T19:03:22.743" v="335"/>
          <ac:spMkLst>
            <pc:docMk/>
            <pc:sldMk cId="1186149556" sldId="303"/>
            <ac:spMk id="9" creationId="{3EFAD2B5-EEAF-4175-ADA1-112C92058518}"/>
          </ac:spMkLst>
        </pc:spChg>
        <pc:spChg chg="del">
          <ac:chgData name="Cullen McCormick" userId="a8dff7a1-0f51-4688-8f49-28b7ecf2a55f" providerId="ADAL" clId="{770DBED5-B9FF-4B53-A77F-4640529A0E9E}" dt="2020-09-21T19:02:30.810" v="327" actId="478"/>
          <ac:spMkLst>
            <pc:docMk/>
            <pc:sldMk cId="1186149556" sldId="303"/>
            <ac:spMk id="48" creationId="{C8695BC9-16C6-4C2C-98DE-C2491A6BEB6A}"/>
          </ac:spMkLst>
        </pc:spChg>
        <pc:grpChg chg="del">
          <ac:chgData name="Cullen McCormick" userId="a8dff7a1-0f51-4688-8f49-28b7ecf2a55f" providerId="ADAL" clId="{770DBED5-B9FF-4B53-A77F-4640529A0E9E}" dt="2020-09-21T19:02:20.291" v="325" actId="478"/>
          <ac:grpSpMkLst>
            <pc:docMk/>
            <pc:sldMk cId="1186149556" sldId="303"/>
            <ac:grpSpMk id="4" creationId="{24B85A8B-2158-4081-8DCD-33BAE8EAAD1A}"/>
          </ac:grpSpMkLst>
        </pc:grpChg>
        <pc:picChg chg="add del mod">
          <ac:chgData name="Cullen McCormick" userId="a8dff7a1-0f51-4688-8f49-28b7ecf2a55f" providerId="ADAL" clId="{770DBED5-B9FF-4B53-A77F-4640529A0E9E}" dt="2020-09-21T19:01:41.653" v="315" actId="21"/>
          <ac:picMkLst>
            <pc:docMk/>
            <pc:sldMk cId="1186149556" sldId="303"/>
            <ac:picMk id="6" creationId="{292B850C-BD44-4736-9A2E-08BDA4C5C786}"/>
          </ac:picMkLst>
        </pc:picChg>
        <pc:picChg chg="add mod modCrop">
          <ac:chgData name="Cullen McCormick" userId="a8dff7a1-0f51-4688-8f49-28b7ecf2a55f" providerId="ADAL" clId="{770DBED5-B9FF-4B53-A77F-4640529A0E9E}" dt="2020-09-21T19:02:58.304" v="331" actId="18131"/>
          <ac:picMkLst>
            <pc:docMk/>
            <pc:sldMk cId="1186149556" sldId="303"/>
            <ac:picMk id="7" creationId="{97165960-4E46-4160-A0DA-20000361E403}"/>
          </ac:picMkLst>
        </pc:picChg>
        <pc:picChg chg="del">
          <ac:chgData name="Cullen McCormick" userId="a8dff7a1-0f51-4688-8f49-28b7ecf2a55f" providerId="ADAL" clId="{770DBED5-B9FF-4B53-A77F-4640529A0E9E}" dt="2020-09-21T19:02:21.751" v="326" actId="478"/>
          <ac:picMkLst>
            <pc:docMk/>
            <pc:sldMk cId="1186149556" sldId="303"/>
            <ac:picMk id="13" creationId="{03D3FBF3-9F0C-48C8-8250-2B8BBCC193C2}"/>
          </ac:picMkLst>
        </pc:picChg>
        <pc:picChg chg="del">
          <ac:chgData name="Cullen McCormick" userId="a8dff7a1-0f51-4688-8f49-28b7ecf2a55f" providerId="ADAL" clId="{770DBED5-B9FF-4B53-A77F-4640529A0E9E}" dt="2020-09-21T19:01:02.814" v="311" actId="478"/>
          <ac:picMkLst>
            <pc:docMk/>
            <pc:sldMk cId="1186149556" sldId="303"/>
            <ac:picMk id="36" creationId="{909AA6C7-C4EA-434C-8A54-B242085FF4B1}"/>
          </ac:picMkLst>
        </pc:picChg>
      </pc:sldChg>
      <pc:sldChg chg="addSp delSp modSp mod">
        <pc:chgData name="Cullen McCormick" userId="a8dff7a1-0f51-4688-8f49-28b7ecf2a55f" providerId="ADAL" clId="{770DBED5-B9FF-4B53-A77F-4640529A0E9E}" dt="2020-09-21T22:22:46.234" v="765" actId="478"/>
        <pc:sldMkLst>
          <pc:docMk/>
          <pc:sldMk cId="63555787" sldId="304"/>
        </pc:sldMkLst>
        <pc:picChg chg="add del mod modCrop">
          <ac:chgData name="Cullen McCormick" userId="a8dff7a1-0f51-4688-8f49-28b7ecf2a55f" providerId="ADAL" clId="{770DBED5-B9FF-4B53-A77F-4640529A0E9E}" dt="2020-09-21T19:02:07.402" v="324" actId="21"/>
          <ac:picMkLst>
            <pc:docMk/>
            <pc:sldMk cId="63555787" sldId="304"/>
            <ac:picMk id="3" creationId="{4BAA5FDD-1A32-4BDC-B737-FA5EBEE771F7}"/>
          </ac:picMkLst>
        </pc:picChg>
        <pc:picChg chg="add del mod">
          <ac:chgData name="Cullen McCormick" userId="a8dff7a1-0f51-4688-8f49-28b7ecf2a55f" providerId="ADAL" clId="{770DBED5-B9FF-4B53-A77F-4640529A0E9E}" dt="2020-09-21T22:22:46.234" v="765" actId="478"/>
          <ac:picMkLst>
            <pc:docMk/>
            <pc:sldMk cId="63555787" sldId="304"/>
            <ac:picMk id="4" creationId="{FAB8F4F2-B90C-49BC-8B5C-947E7DE20DEF}"/>
          </ac:picMkLst>
        </pc:picChg>
        <pc:picChg chg="mod">
          <ac:chgData name="Cullen McCormick" userId="a8dff7a1-0f51-4688-8f49-28b7ecf2a55f" providerId="ADAL" clId="{770DBED5-B9FF-4B53-A77F-4640529A0E9E}" dt="2020-09-21T19:01:44.731" v="317" actId="1076"/>
          <ac:picMkLst>
            <pc:docMk/>
            <pc:sldMk cId="63555787" sldId="304"/>
            <ac:picMk id="19" creationId="{BAB5AD7C-C6D7-4B2B-B070-8CDB04A66C4F}"/>
          </ac:picMkLst>
        </pc:picChg>
      </pc:sldChg>
      <pc:sldChg chg="modSp mod">
        <pc:chgData name="Cullen McCormick" userId="a8dff7a1-0f51-4688-8f49-28b7ecf2a55f" providerId="ADAL" clId="{770DBED5-B9FF-4B53-A77F-4640529A0E9E}" dt="2020-09-21T17:53:57.474" v="9" actId="1076"/>
        <pc:sldMkLst>
          <pc:docMk/>
          <pc:sldMk cId="1547584567" sldId="339"/>
        </pc:sldMkLst>
        <pc:spChg chg="mod">
          <ac:chgData name="Cullen McCormick" userId="a8dff7a1-0f51-4688-8f49-28b7ecf2a55f" providerId="ADAL" clId="{770DBED5-B9FF-4B53-A77F-4640529A0E9E}" dt="2020-09-21T17:53:52.597" v="7" actId="12788"/>
          <ac:spMkLst>
            <pc:docMk/>
            <pc:sldMk cId="1547584567" sldId="339"/>
            <ac:spMk id="32" creationId="{B85090E8-3E22-47B9-8222-C3621BEC1067}"/>
          </ac:spMkLst>
        </pc:spChg>
        <pc:picChg chg="mod">
          <ac:chgData name="Cullen McCormick" userId="a8dff7a1-0f51-4688-8f49-28b7ecf2a55f" providerId="ADAL" clId="{770DBED5-B9FF-4B53-A77F-4640529A0E9E}" dt="2020-09-21T17:53:57.474" v="9" actId="1076"/>
          <ac:picMkLst>
            <pc:docMk/>
            <pc:sldMk cId="1547584567" sldId="339"/>
            <ac:picMk id="7" creationId="{BBFAC264-BF62-4E28-BF24-8C4BA31DC9A1}"/>
          </ac:picMkLst>
        </pc:picChg>
      </pc:sldChg>
      <pc:sldChg chg="addSp delSp modSp mod">
        <pc:chgData name="Cullen McCormick" userId="a8dff7a1-0f51-4688-8f49-28b7ecf2a55f" providerId="ADAL" clId="{770DBED5-B9FF-4B53-A77F-4640529A0E9E}" dt="2020-09-21T19:59:30.897" v="354" actId="21"/>
        <pc:sldMkLst>
          <pc:docMk/>
          <pc:sldMk cId="1231205872" sldId="340"/>
        </pc:sldMkLst>
        <pc:spChg chg="add del mod">
          <ac:chgData name="Cullen McCormick" userId="a8dff7a1-0f51-4688-8f49-28b7ecf2a55f" providerId="ADAL" clId="{770DBED5-B9FF-4B53-A77F-4640529A0E9E}" dt="2020-09-21T19:59:30.897" v="354" actId="21"/>
          <ac:spMkLst>
            <pc:docMk/>
            <pc:sldMk cId="1231205872" sldId="340"/>
            <ac:spMk id="2" creationId="{B7921A9D-6893-44B7-B18E-49F0DFB49779}"/>
          </ac:spMkLst>
        </pc:spChg>
      </pc:sldChg>
      <pc:sldChg chg="addSp delSp modSp mod">
        <pc:chgData name="Cullen McCormick" userId="a8dff7a1-0f51-4688-8f49-28b7ecf2a55f" providerId="ADAL" clId="{770DBED5-B9FF-4B53-A77F-4640529A0E9E}" dt="2020-09-21T18:15:22.309" v="156" actId="465"/>
        <pc:sldMkLst>
          <pc:docMk/>
          <pc:sldMk cId="1432614462" sldId="348"/>
        </pc:sldMkLst>
        <pc:spChg chg="mod">
          <ac:chgData name="Cullen McCormick" userId="a8dff7a1-0f51-4688-8f49-28b7ecf2a55f" providerId="ADAL" clId="{770DBED5-B9FF-4B53-A77F-4640529A0E9E}" dt="2020-09-21T18:15:02.296" v="155" actId="14100"/>
          <ac:spMkLst>
            <pc:docMk/>
            <pc:sldMk cId="1432614462" sldId="348"/>
            <ac:spMk id="2" creationId="{CADDAC9B-D981-4DEF-B58E-673FBEBEE256}"/>
          </ac:spMkLst>
        </pc:spChg>
        <pc:spChg chg="add del mod">
          <ac:chgData name="Cullen McCormick" userId="a8dff7a1-0f51-4688-8f49-28b7ecf2a55f" providerId="ADAL" clId="{770DBED5-B9FF-4B53-A77F-4640529A0E9E}" dt="2020-09-21T18:13:08.918" v="123"/>
          <ac:spMkLst>
            <pc:docMk/>
            <pc:sldMk cId="1432614462" sldId="348"/>
            <ac:spMk id="20" creationId="{E1B81007-81AE-44B9-9196-8C41AE3AB62A}"/>
          </ac:spMkLst>
        </pc:spChg>
        <pc:spChg chg="add del mod">
          <ac:chgData name="Cullen McCormick" userId="a8dff7a1-0f51-4688-8f49-28b7ecf2a55f" providerId="ADAL" clId="{770DBED5-B9FF-4B53-A77F-4640529A0E9E}" dt="2020-09-21T18:13:08.918" v="123"/>
          <ac:spMkLst>
            <pc:docMk/>
            <pc:sldMk cId="1432614462" sldId="348"/>
            <ac:spMk id="21" creationId="{203EF881-187F-42EB-91B0-1AFE246517F8}"/>
          </ac:spMkLst>
        </pc:spChg>
        <pc:spChg chg="add del mod">
          <ac:chgData name="Cullen McCormick" userId="a8dff7a1-0f51-4688-8f49-28b7ecf2a55f" providerId="ADAL" clId="{770DBED5-B9FF-4B53-A77F-4640529A0E9E}" dt="2020-09-21T18:13:08.918" v="123"/>
          <ac:spMkLst>
            <pc:docMk/>
            <pc:sldMk cId="1432614462" sldId="348"/>
            <ac:spMk id="22" creationId="{F6C1EEFA-C713-404F-92D9-C59F3E0D4BF9}"/>
          </ac:spMkLst>
        </pc:spChg>
        <pc:spChg chg="add del mod">
          <ac:chgData name="Cullen McCormick" userId="a8dff7a1-0f51-4688-8f49-28b7ecf2a55f" providerId="ADAL" clId="{770DBED5-B9FF-4B53-A77F-4640529A0E9E}" dt="2020-09-21T18:13:08.918" v="123"/>
          <ac:spMkLst>
            <pc:docMk/>
            <pc:sldMk cId="1432614462" sldId="348"/>
            <ac:spMk id="23" creationId="{EE75676F-4174-4227-B5ED-1ECB7BEB438B}"/>
          </ac:spMkLst>
        </pc:spChg>
        <pc:spChg chg="add del mod">
          <ac:chgData name="Cullen McCormick" userId="a8dff7a1-0f51-4688-8f49-28b7ecf2a55f" providerId="ADAL" clId="{770DBED5-B9FF-4B53-A77F-4640529A0E9E}" dt="2020-09-21T18:13:08.918" v="123"/>
          <ac:spMkLst>
            <pc:docMk/>
            <pc:sldMk cId="1432614462" sldId="348"/>
            <ac:spMk id="24" creationId="{385697A5-B8EE-40CD-B837-56AFABAF62F1}"/>
          </ac:spMkLst>
        </pc:spChg>
        <pc:spChg chg="add del mod">
          <ac:chgData name="Cullen McCormick" userId="a8dff7a1-0f51-4688-8f49-28b7ecf2a55f" providerId="ADAL" clId="{770DBED5-B9FF-4B53-A77F-4640529A0E9E}" dt="2020-09-21T18:13:08.918" v="123"/>
          <ac:spMkLst>
            <pc:docMk/>
            <pc:sldMk cId="1432614462" sldId="348"/>
            <ac:spMk id="25" creationId="{60668D23-8FCD-4696-9407-530E60C9CAAF}"/>
          </ac:spMkLst>
        </pc:spChg>
        <pc:spChg chg="add del mod">
          <ac:chgData name="Cullen McCormick" userId="a8dff7a1-0f51-4688-8f49-28b7ecf2a55f" providerId="ADAL" clId="{770DBED5-B9FF-4B53-A77F-4640529A0E9E}" dt="2020-09-21T18:13:08.918" v="123"/>
          <ac:spMkLst>
            <pc:docMk/>
            <pc:sldMk cId="1432614462" sldId="348"/>
            <ac:spMk id="26" creationId="{21278CBD-CCFC-4C05-A8FF-589AD7650014}"/>
          </ac:spMkLst>
        </pc:spChg>
        <pc:spChg chg="add del mod">
          <ac:chgData name="Cullen McCormick" userId="a8dff7a1-0f51-4688-8f49-28b7ecf2a55f" providerId="ADAL" clId="{770DBED5-B9FF-4B53-A77F-4640529A0E9E}" dt="2020-09-21T18:13:08.918" v="123"/>
          <ac:spMkLst>
            <pc:docMk/>
            <pc:sldMk cId="1432614462" sldId="348"/>
            <ac:spMk id="27" creationId="{14C673DD-4A92-41A3-AF7A-42AEDD45F2E4}"/>
          </ac:spMkLst>
        </pc:spChg>
        <pc:spChg chg="mod">
          <ac:chgData name="Cullen McCormick" userId="a8dff7a1-0f51-4688-8f49-28b7ecf2a55f" providerId="ADAL" clId="{770DBED5-B9FF-4B53-A77F-4640529A0E9E}" dt="2020-09-21T18:12:45.229" v="114"/>
          <ac:spMkLst>
            <pc:docMk/>
            <pc:sldMk cId="1432614462" sldId="348"/>
            <ac:spMk id="29" creationId="{392332D0-4BC7-4E09-BCEB-9E228A3F5495}"/>
          </ac:spMkLst>
        </pc:spChg>
        <pc:spChg chg="mod">
          <ac:chgData name="Cullen McCormick" userId="a8dff7a1-0f51-4688-8f49-28b7ecf2a55f" providerId="ADAL" clId="{770DBED5-B9FF-4B53-A77F-4640529A0E9E}" dt="2020-09-21T18:12:45.229" v="114"/>
          <ac:spMkLst>
            <pc:docMk/>
            <pc:sldMk cId="1432614462" sldId="348"/>
            <ac:spMk id="30" creationId="{1E75AEDF-F55F-4C0F-BE38-0315CF379E31}"/>
          </ac:spMkLst>
        </pc:spChg>
        <pc:spChg chg="mod">
          <ac:chgData name="Cullen McCormick" userId="a8dff7a1-0f51-4688-8f49-28b7ecf2a55f" providerId="ADAL" clId="{770DBED5-B9FF-4B53-A77F-4640529A0E9E}" dt="2020-09-21T18:12:45.229" v="114"/>
          <ac:spMkLst>
            <pc:docMk/>
            <pc:sldMk cId="1432614462" sldId="348"/>
            <ac:spMk id="35" creationId="{185939AA-B3EA-4525-9CA5-CFB5CD1A4C7B}"/>
          </ac:spMkLst>
        </pc:spChg>
        <pc:spChg chg="mod">
          <ac:chgData name="Cullen McCormick" userId="a8dff7a1-0f51-4688-8f49-28b7ecf2a55f" providerId="ADAL" clId="{770DBED5-B9FF-4B53-A77F-4640529A0E9E}" dt="2020-09-21T18:12:45.229" v="114"/>
          <ac:spMkLst>
            <pc:docMk/>
            <pc:sldMk cId="1432614462" sldId="348"/>
            <ac:spMk id="37" creationId="{BEC9DD5B-C095-4167-8766-7675651492B6}"/>
          </ac:spMkLst>
        </pc:spChg>
        <pc:spChg chg="add del mod">
          <ac:chgData name="Cullen McCormick" userId="a8dff7a1-0f51-4688-8f49-28b7ecf2a55f" providerId="ADAL" clId="{770DBED5-B9FF-4B53-A77F-4640529A0E9E}" dt="2020-09-21T18:13:08.918" v="123"/>
          <ac:spMkLst>
            <pc:docMk/>
            <pc:sldMk cId="1432614462" sldId="348"/>
            <ac:spMk id="39" creationId="{AD21E363-72F7-4F92-B1C5-CF5E466FE3FD}"/>
          </ac:spMkLst>
        </pc:spChg>
        <pc:spChg chg="add del mod">
          <ac:chgData name="Cullen McCormick" userId="a8dff7a1-0f51-4688-8f49-28b7ecf2a55f" providerId="ADAL" clId="{770DBED5-B9FF-4B53-A77F-4640529A0E9E}" dt="2020-09-21T18:13:08.918" v="123"/>
          <ac:spMkLst>
            <pc:docMk/>
            <pc:sldMk cId="1432614462" sldId="348"/>
            <ac:spMk id="40" creationId="{BC64E302-5F9A-4B03-BED9-431C295B6F9D}"/>
          </ac:spMkLst>
        </pc:spChg>
        <pc:spChg chg="add del mod">
          <ac:chgData name="Cullen McCormick" userId="a8dff7a1-0f51-4688-8f49-28b7ecf2a55f" providerId="ADAL" clId="{770DBED5-B9FF-4B53-A77F-4640529A0E9E}" dt="2020-09-21T18:13:08.918" v="123"/>
          <ac:spMkLst>
            <pc:docMk/>
            <pc:sldMk cId="1432614462" sldId="348"/>
            <ac:spMk id="41" creationId="{3353B4A8-FE7F-4D73-AD56-4C717203000F}"/>
          </ac:spMkLst>
        </pc:spChg>
        <pc:spChg chg="add mod">
          <ac:chgData name="Cullen McCormick" userId="a8dff7a1-0f51-4688-8f49-28b7ecf2a55f" providerId="ADAL" clId="{770DBED5-B9FF-4B53-A77F-4640529A0E9E}" dt="2020-09-21T18:15:22.309" v="156" actId="465"/>
          <ac:spMkLst>
            <pc:docMk/>
            <pc:sldMk cId="1432614462" sldId="348"/>
            <ac:spMk id="44" creationId="{13861992-705A-43CB-ABF8-B842F160E07D}"/>
          </ac:spMkLst>
        </pc:spChg>
        <pc:spChg chg="add mod">
          <ac:chgData name="Cullen McCormick" userId="a8dff7a1-0f51-4688-8f49-28b7ecf2a55f" providerId="ADAL" clId="{770DBED5-B9FF-4B53-A77F-4640529A0E9E}" dt="2020-09-21T18:15:22.309" v="156" actId="465"/>
          <ac:spMkLst>
            <pc:docMk/>
            <pc:sldMk cId="1432614462" sldId="348"/>
            <ac:spMk id="45" creationId="{B1E31E93-F209-4F2E-ABF6-592188CC69AB}"/>
          </ac:spMkLst>
        </pc:spChg>
        <pc:spChg chg="add mod">
          <ac:chgData name="Cullen McCormick" userId="a8dff7a1-0f51-4688-8f49-28b7ecf2a55f" providerId="ADAL" clId="{770DBED5-B9FF-4B53-A77F-4640529A0E9E}" dt="2020-09-21T18:15:22.309" v="156" actId="465"/>
          <ac:spMkLst>
            <pc:docMk/>
            <pc:sldMk cId="1432614462" sldId="348"/>
            <ac:spMk id="46" creationId="{6EBBDAC5-8272-4C0C-BA7A-11C764DB5049}"/>
          </ac:spMkLst>
        </pc:spChg>
        <pc:spChg chg="add mod">
          <ac:chgData name="Cullen McCormick" userId="a8dff7a1-0f51-4688-8f49-28b7ecf2a55f" providerId="ADAL" clId="{770DBED5-B9FF-4B53-A77F-4640529A0E9E}" dt="2020-09-21T18:14:40.232" v="150" actId="1076"/>
          <ac:spMkLst>
            <pc:docMk/>
            <pc:sldMk cId="1432614462" sldId="348"/>
            <ac:spMk id="47" creationId="{97DF060A-ECE5-4550-8549-A9423B9584A8}"/>
          </ac:spMkLst>
        </pc:spChg>
        <pc:grpChg chg="add del mod">
          <ac:chgData name="Cullen McCormick" userId="a8dff7a1-0f51-4688-8f49-28b7ecf2a55f" providerId="ADAL" clId="{770DBED5-B9FF-4B53-A77F-4640529A0E9E}" dt="2020-09-21T18:13:08.918" v="123"/>
          <ac:grpSpMkLst>
            <pc:docMk/>
            <pc:sldMk cId="1432614462" sldId="348"/>
            <ac:grpSpMk id="28" creationId="{BABD74FE-AB0C-4E5E-B0DC-76D564202B51}"/>
          </ac:grpSpMkLst>
        </pc:grpChg>
        <pc:grpChg chg="add del mod">
          <ac:chgData name="Cullen McCormick" userId="a8dff7a1-0f51-4688-8f49-28b7ecf2a55f" providerId="ADAL" clId="{770DBED5-B9FF-4B53-A77F-4640529A0E9E}" dt="2020-09-21T18:13:08.918" v="123"/>
          <ac:grpSpMkLst>
            <pc:docMk/>
            <pc:sldMk cId="1432614462" sldId="348"/>
            <ac:grpSpMk id="33" creationId="{60402D9D-53BB-42A8-84ED-DB545528E04B}"/>
          </ac:grpSpMkLst>
        </pc:grpChg>
        <pc:picChg chg="add del mod">
          <ac:chgData name="Cullen McCormick" userId="a8dff7a1-0f51-4688-8f49-28b7ecf2a55f" providerId="ADAL" clId="{770DBED5-B9FF-4B53-A77F-4640529A0E9E}" dt="2020-09-21T18:13:08.918" v="123"/>
          <ac:picMkLst>
            <pc:docMk/>
            <pc:sldMk cId="1432614462" sldId="348"/>
            <ac:picMk id="42" creationId="{E3C93618-ECB9-473F-B612-7EDA70BE39E9}"/>
          </ac:picMkLst>
        </pc:picChg>
        <pc:picChg chg="add del mod">
          <ac:chgData name="Cullen McCormick" userId="a8dff7a1-0f51-4688-8f49-28b7ecf2a55f" providerId="ADAL" clId="{770DBED5-B9FF-4B53-A77F-4640529A0E9E}" dt="2020-09-21T18:13:08.918" v="123"/>
          <ac:picMkLst>
            <pc:docMk/>
            <pc:sldMk cId="1432614462" sldId="348"/>
            <ac:picMk id="43" creationId="{D87C6F09-2CE9-4BB4-964A-E71450449E33}"/>
          </ac:picMkLst>
        </pc:picChg>
      </pc:sldChg>
      <pc:sldChg chg="modSp mod">
        <pc:chgData name="Cullen McCormick" userId="a8dff7a1-0f51-4688-8f49-28b7ecf2a55f" providerId="ADAL" clId="{770DBED5-B9FF-4B53-A77F-4640529A0E9E}" dt="2020-09-21T22:25:02.105" v="767" actId="6549"/>
        <pc:sldMkLst>
          <pc:docMk/>
          <pc:sldMk cId="1826384111" sldId="363"/>
        </pc:sldMkLst>
        <pc:spChg chg="mod">
          <ac:chgData name="Cullen McCormick" userId="a8dff7a1-0f51-4688-8f49-28b7ecf2a55f" providerId="ADAL" clId="{770DBED5-B9FF-4B53-A77F-4640529A0E9E}" dt="2020-09-21T22:25:02.105" v="767" actId="6549"/>
          <ac:spMkLst>
            <pc:docMk/>
            <pc:sldMk cId="1826384111" sldId="363"/>
            <ac:spMk id="5" creationId="{E82A443E-3807-470B-AD00-89E03AC90448}"/>
          </ac:spMkLst>
        </pc:spChg>
      </pc:sldChg>
      <pc:sldChg chg="addSp delSp modSp mod">
        <pc:chgData name="Cullen McCormick" userId="a8dff7a1-0f51-4688-8f49-28b7ecf2a55f" providerId="ADAL" clId="{770DBED5-B9FF-4B53-A77F-4640529A0E9E}" dt="2020-09-21T18:07:01.482" v="111" actId="465"/>
        <pc:sldMkLst>
          <pc:docMk/>
          <pc:sldMk cId="703053350" sldId="366"/>
        </pc:sldMkLst>
        <pc:spChg chg="add mod ord topLvl">
          <ac:chgData name="Cullen McCormick" userId="a8dff7a1-0f51-4688-8f49-28b7ecf2a55f" providerId="ADAL" clId="{770DBED5-B9FF-4B53-A77F-4640529A0E9E}" dt="2020-09-21T18:07:01.482" v="111" actId="465"/>
          <ac:spMkLst>
            <pc:docMk/>
            <pc:sldMk cId="703053350" sldId="366"/>
            <ac:spMk id="9" creationId="{FCBF9EC2-9BE0-48E8-9BAD-3F3876480792}"/>
          </ac:spMkLst>
        </pc:spChg>
        <pc:spChg chg="add mod ord">
          <ac:chgData name="Cullen McCormick" userId="a8dff7a1-0f51-4688-8f49-28b7ecf2a55f" providerId="ADAL" clId="{770DBED5-B9FF-4B53-A77F-4640529A0E9E}" dt="2020-09-21T18:06:28.462" v="96" actId="1076"/>
          <ac:spMkLst>
            <pc:docMk/>
            <pc:sldMk cId="703053350" sldId="366"/>
            <ac:spMk id="15" creationId="{0226E1A0-201D-4506-A9FA-03514E21BAFD}"/>
          </ac:spMkLst>
        </pc:spChg>
        <pc:spChg chg="add del">
          <ac:chgData name="Cullen McCormick" userId="a8dff7a1-0f51-4688-8f49-28b7ecf2a55f" providerId="ADAL" clId="{770DBED5-B9FF-4B53-A77F-4640529A0E9E}" dt="2020-09-21T18:06:08.459" v="93" actId="478"/>
          <ac:spMkLst>
            <pc:docMk/>
            <pc:sldMk cId="703053350" sldId="366"/>
            <ac:spMk id="16" creationId="{3FA294E3-A734-443F-B4BF-214811AD927A}"/>
          </ac:spMkLst>
        </pc:spChg>
        <pc:spChg chg="add del">
          <ac:chgData name="Cullen McCormick" userId="a8dff7a1-0f51-4688-8f49-28b7ecf2a55f" providerId="ADAL" clId="{770DBED5-B9FF-4B53-A77F-4640529A0E9E}" dt="2020-09-21T18:06:08.459" v="93" actId="478"/>
          <ac:spMkLst>
            <pc:docMk/>
            <pc:sldMk cId="703053350" sldId="366"/>
            <ac:spMk id="17" creationId="{A3B76D2E-CD64-4208-A8EE-42BEABEA679E}"/>
          </ac:spMkLst>
        </pc:spChg>
        <pc:grpChg chg="add del mod">
          <ac:chgData name="Cullen McCormick" userId="a8dff7a1-0f51-4688-8f49-28b7ecf2a55f" providerId="ADAL" clId="{770DBED5-B9FF-4B53-A77F-4640529A0E9E}" dt="2020-09-21T18:04:23.766" v="68" actId="165"/>
          <ac:grpSpMkLst>
            <pc:docMk/>
            <pc:sldMk cId="703053350" sldId="366"/>
            <ac:grpSpMk id="10" creationId="{6100CFED-99CF-470B-B369-94E7A4C25F3A}"/>
          </ac:grpSpMkLst>
        </pc:grpChg>
        <pc:grpChg chg="add mod">
          <ac:chgData name="Cullen McCormick" userId="a8dff7a1-0f51-4688-8f49-28b7ecf2a55f" providerId="ADAL" clId="{770DBED5-B9FF-4B53-A77F-4640529A0E9E}" dt="2020-09-21T18:07:01.482" v="111" actId="465"/>
          <ac:grpSpMkLst>
            <pc:docMk/>
            <pc:sldMk cId="703053350" sldId="366"/>
            <ac:grpSpMk id="12" creationId="{27E75945-1E77-4BAC-AB74-6B0AF5669BE2}"/>
          </ac:grpSpMkLst>
        </pc:grpChg>
        <pc:grpChg chg="add mod">
          <ac:chgData name="Cullen McCormick" userId="a8dff7a1-0f51-4688-8f49-28b7ecf2a55f" providerId="ADAL" clId="{770DBED5-B9FF-4B53-A77F-4640529A0E9E}" dt="2020-09-21T18:07:01.482" v="111" actId="465"/>
          <ac:grpSpMkLst>
            <pc:docMk/>
            <pc:sldMk cId="703053350" sldId="366"/>
            <ac:grpSpMk id="13" creationId="{15C176E3-01FE-4C94-AD9C-D1787362CA41}"/>
          </ac:grpSpMkLst>
        </pc:grpChg>
        <pc:picChg chg="add del mod">
          <ac:chgData name="Cullen McCormick" userId="a8dff7a1-0f51-4688-8f49-28b7ecf2a55f" providerId="ADAL" clId="{770DBED5-B9FF-4B53-A77F-4640529A0E9E}" dt="2020-09-21T18:01:50.117" v="36" actId="478"/>
          <ac:picMkLst>
            <pc:docMk/>
            <pc:sldMk cId="703053350" sldId="366"/>
            <ac:picMk id="3" creationId="{401218A5-C20F-4B6F-8F12-5849A6B33BF3}"/>
          </ac:picMkLst>
        </pc:picChg>
        <pc:picChg chg="add del mod">
          <ac:chgData name="Cullen McCormick" userId="a8dff7a1-0f51-4688-8f49-28b7ecf2a55f" providerId="ADAL" clId="{770DBED5-B9FF-4B53-A77F-4640529A0E9E}" dt="2020-09-21T18:01:56.147" v="38" actId="21"/>
          <ac:picMkLst>
            <pc:docMk/>
            <pc:sldMk cId="703053350" sldId="366"/>
            <ac:picMk id="5" creationId="{E900D489-53C1-4A68-A09C-E3EFFFEE3A68}"/>
          </ac:picMkLst>
        </pc:picChg>
        <pc:picChg chg="del mod">
          <ac:chgData name="Cullen McCormick" userId="a8dff7a1-0f51-4688-8f49-28b7ecf2a55f" providerId="ADAL" clId="{770DBED5-B9FF-4B53-A77F-4640529A0E9E}" dt="2020-09-21T18:01:57.095" v="39" actId="478"/>
          <ac:picMkLst>
            <pc:docMk/>
            <pc:sldMk cId="703053350" sldId="366"/>
            <ac:picMk id="6" creationId="{00000000-0000-0000-0000-000000000000}"/>
          </ac:picMkLst>
        </pc:picChg>
        <pc:picChg chg="add mod">
          <ac:chgData name="Cullen McCormick" userId="a8dff7a1-0f51-4688-8f49-28b7ecf2a55f" providerId="ADAL" clId="{770DBED5-B9FF-4B53-A77F-4640529A0E9E}" dt="2020-09-21T18:06:06.640" v="92" actId="14100"/>
          <ac:picMkLst>
            <pc:docMk/>
            <pc:sldMk cId="703053350" sldId="366"/>
            <ac:picMk id="7" creationId="{88C2113A-684E-4D40-9A43-328D4E5AD832}"/>
          </ac:picMkLst>
        </pc:picChg>
        <pc:picChg chg="mod">
          <ac:chgData name="Cullen McCormick" userId="a8dff7a1-0f51-4688-8f49-28b7ecf2a55f" providerId="ADAL" clId="{770DBED5-B9FF-4B53-A77F-4640529A0E9E}" dt="2020-09-21T18:06:28.462" v="96" actId="1076"/>
          <ac:picMkLst>
            <pc:docMk/>
            <pc:sldMk cId="703053350" sldId="366"/>
            <ac:picMk id="14" creationId="{F3704FB9-2710-452F-9907-550EA6AC48FF}"/>
          </ac:picMkLst>
        </pc:picChg>
        <pc:picChg chg="add del">
          <ac:chgData name="Cullen McCormick" userId="a8dff7a1-0f51-4688-8f49-28b7ecf2a55f" providerId="ADAL" clId="{770DBED5-B9FF-4B53-A77F-4640529A0E9E}" dt="2020-09-21T18:06:29.500" v="97" actId="478"/>
          <ac:picMkLst>
            <pc:docMk/>
            <pc:sldMk cId="703053350" sldId="366"/>
            <ac:picMk id="19" creationId="{378695E0-AF68-4FF8-8759-8607743EEBE6}"/>
          </ac:picMkLst>
        </pc:picChg>
        <pc:picChg chg="mod">
          <ac:chgData name="Cullen McCormick" userId="a8dff7a1-0f51-4688-8f49-28b7ecf2a55f" providerId="ADAL" clId="{770DBED5-B9FF-4B53-A77F-4640529A0E9E}" dt="2020-09-21T18:07:01.482" v="111" actId="465"/>
          <ac:picMkLst>
            <pc:docMk/>
            <pc:sldMk cId="703053350" sldId="366"/>
            <ac:picMk id="22" creationId="{1C40E8E4-A8CE-42C8-A78F-59C486BF8BF3}"/>
          </ac:picMkLst>
        </pc:picChg>
        <pc:picChg chg="mod topLvl">
          <ac:chgData name="Cullen McCormick" userId="a8dff7a1-0f51-4688-8f49-28b7ecf2a55f" providerId="ADAL" clId="{770DBED5-B9FF-4B53-A77F-4640529A0E9E}" dt="2020-09-21T18:07:01.482" v="111" actId="465"/>
          <ac:picMkLst>
            <pc:docMk/>
            <pc:sldMk cId="703053350" sldId="366"/>
            <ac:picMk id="1026" creationId="{49D31626-327D-4F96-AB93-55AF9F99D1F4}"/>
          </ac:picMkLst>
        </pc:picChg>
      </pc:sldChg>
      <pc:sldChg chg="addSp delSp mod">
        <pc:chgData name="Cullen McCormick" userId="a8dff7a1-0f51-4688-8f49-28b7ecf2a55f" providerId="ADAL" clId="{770DBED5-B9FF-4B53-A77F-4640529A0E9E}" dt="2020-09-21T18:59:09.458" v="310" actId="21"/>
        <pc:sldMkLst>
          <pc:docMk/>
          <pc:sldMk cId="663472851" sldId="370"/>
        </pc:sldMkLst>
        <pc:picChg chg="add del">
          <ac:chgData name="Cullen McCormick" userId="a8dff7a1-0f51-4688-8f49-28b7ecf2a55f" providerId="ADAL" clId="{770DBED5-B9FF-4B53-A77F-4640529A0E9E}" dt="2020-09-21T18:59:09.458" v="310" actId="21"/>
          <ac:picMkLst>
            <pc:docMk/>
            <pc:sldMk cId="663472851" sldId="370"/>
            <ac:picMk id="29" creationId="{4B95325A-EA8A-4598-BF7B-E1B8B8109EFE}"/>
          </ac:picMkLst>
        </pc:picChg>
        <pc:picChg chg="add del">
          <ac:chgData name="Cullen McCormick" userId="a8dff7a1-0f51-4688-8f49-28b7ecf2a55f" providerId="ADAL" clId="{770DBED5-B9FF-4B53-A77F-4640529A0E9E}" dt="2020-09-21T18:59:09.458" v="310" actId="21"/>
          <ac:picMkLst>
            <pc:docMk/>
            <pc:sldMk cId="663472851" sldId="370"/>
            <ac:picMk id="30" creationId="{84832759-C357-4C5C-A06F-05F9F73BC0F6}"/>
          </ac:picMkLst>
        </pc:picChg>
        <pc:picChg chg="add del">
          <ac:chgData name="Cullen McCormick" userId="a8dff7a1-0f51-4688-8f49-28b7ecf2a55f" providerId="ADAL" clId="{770DBED5-B9FF-4B53-A77F-4640529A0E9E}" dt="2020-09-21T18:59:09.458" v="310" actId="21"/>
          <ac:picMkLst>
            <pc:docMk/>
            <pc:sldMk cId="663472851" sldId="370"/>
            <ac:picMk id="47" creationId="{D4479062-CDE5-462C-94EA-8FCFD15BB366}"/>
          </ac:picMkLst>
        </pc:picChg>
      </pc:sldChg>
      <pc:sldChg chg="addSp delSp modSp mod">
        <pc:chgData name="Cullen McCormick" userId="a8dff7a1-0f51-4688-8f49-28b7ecf2a55f" providerId="ADAL" clId="{770DBED5-B9FF-4B53-A77F-4640529A0E9E}" dt="2020-09-21T18:59:02.386" v="308" actId="22"/>
        <pc:sldMkLst>
          <pc:docMk/>
          <pc:sldMk cId="100087215" sldId="371"/>
        </pc:sldMkLst>
        <pc:picChg chg="add del mod modCrop">
          <ac:chgData name="Cullen McCormick" userId="a8dff7a1-0f51-4688-8f49-28b7ecf2a55f" providerId="ADAL" clId="{770DBED5-B9FF-4B53-A77F-4640529A0E9E}" dt="2020-09-21T18:58:54.120" v="298" actId="21"/>
          <ac:picMkLst>
            <pc:docMk/>
            <pc:sldMk cId="100087215" sldId="371"/>
            <ac:picMk id="4" creationId="{3E75C310-6F91-4855-B768-AD2F74F6B39A}"/>
          </ac:picMkLst>
        </pc:picChg>
        <pc:picChg chg="del">
          <ac:chgData name="Cullen McCormick" userId="a8dff7a1-0f51-4688-8f49-28b7ecf2a55f" providerId="ADAL" clId="{770DBED5-B9FF-4B53-A77F-4640529A0E9E}" dt="2020-09-21T18:59:00.588" v="306" actId="21"/>
          <ac:picMkLst>
            <pc:docMk/>
            <pc:sldMk cId="100087215" sldId="371"/>
            <ac:picMk id="5" creationId="{B1096E82-3DE8-4F7D-90B5-DDF264A2BD77}"/>
          </ac:picMkLst>
        </pc:picChg>
        <pc:picChg chg="add del">
          <ac:chgData name="Cullen McCormick" userId="a8dff7a1-0f51-4688-8f49-28b7ecf2a55f" providerId="ADAL" clId="{770DBED5-B9FF-4B53-A77F-4640529A0E9E}" dt="2020-09-21T18:58:56.765" v="301" actId="21"/>
          <ac:picMkLst>
            <pc:docMk/>
            <pc:sldMk cId="100087215" sldId="371"/>
            <ac:picMk id="9" creationId="{B93FF2B9-35B9-416D-BCD0-BB8966FF8626}"/>
          </ac:picMkLst>
        </pc:picChg>
        <pc:picChg chg="add">
          <ac:chgData name="Cullen McCormick" userId="a8dff7a1-0f51-4688-8f49-28b7ecf2a55f" providerId="ADAL" clId="{770DBED5-B9FF-4B53-A77F-4640529A0E9E}" dt="2020-09-21T18:58:58.369" v="303" actId="22"/>
          <ac:picMkLst>
            <pc:docMk/>
            <pc:sldMk cId="100087215" sldId="371"/>
            <ac:picMk id="10" creationId="{57287159-0F81-48CF-9FAE-B94748F6C9DD}"/>
          </ac:picMkLst>
        </pc:picChg>
        <pc:picChg chg="add">
          <ac:chgData name="Cullen McCormick" userId="a8dff7a1-0f51-4688-8f49-28b7ecf2a55f" providerId="ADAL" clId="{770DBED5-B9FF-4B53-A77F-4640529A0E9E}" dt="2020-09-21T18:59:02.386" v="308" actId="22"/>
          <ac:picMkLst>
            <pc:docMk/>
            <pc:sldMk cId="100087215" sldId="371"/>
            <ac:picMk id="11" creationId="{FA7DEBAA-8AAC-452B-9B80-041603B106E4}"/>
          </ac:picMkLst>
        </pc:picChg>
        <pc:picChg chg="del">
          <ac:chgData name="Cullen McCormick" userId="a8dff7a1-0f51-4688-8f49-28b7ecf2a55f" providerId="ADAL" clId="{770DBED5-B9FF-4B53-A77F-4640529A0E9E}" dt="2020-09-21T18:59:01.974" v="307" actId="478"/>
          <ac:picMkLst>
            <pc:docMk/>
            <pc:sldMk cId="100087215" sldId="371"/>
            <ac:picMk id="33" creationId="{AB47AE66-9BDF-47AF-8D74-8886A453BC4F}"/>
          </ac:picMkLst>
        </pc:picChg>
        <pc:picChg chg="del">
          <ac:chgData name="Cullen McCormick" userId="a8dff7a1-0f51-4688-8f49-28b7ecf2a55f" providerId="ADAL" clId="{770DBED5-B9FF-4B53-A77F-4640529A0E9E}" dt="2020-09-21T18:58:55.134" v="299" actId="478"/>
          <ac:picMkLst>
            <pc:docMk/>
            <pc:sldMk cId="100087215" sldId="371"/>
            <ac:picMk id="37" creationId="{710A3433-D75E-4797-AC90-010E5D0E815D}"/>
          </ac:picMkLst>
        </pc:picChg>
        <pc:picChg chg="add del">
          <ac:chgData name="Cullen McCormick" userId="a8dff7a1-0f51-4688-8f49-28b7ecf2a55f" providerId="ADAL" clId="{770DBED5-B9FF-4B53-A77F-4640529A0E9E}" dt="2020-09-21T18:58:59.792" v="305" actId="21"/>
          <ac:picMkLst>
            <pc:docMk/>
            <pc:sldMk cId="100087215" sldId="371"/>
            <ac:picMk id="38" creationId="{F1BFFF49-26B9-40F2-AF20-B04931812959}"/>
          </ac:picMkLst>
        </pc:picChg>
        <pc:picChg chg="del">
          <ac:chgData name="Cullen McCormick" userId="a8dff7a1-0f51-4688-8f49-28b7ecf2a55f" providerId="ADAL" clId="{770DBED5-B9FF-4B53-A77F-4640529A0E9E}" dt="2020-09-21T18:58:57.766" v="302" actId="478"/>
          <ac:picMkLst>
            <pc:docMk/>
            <pc:sldMk cId="100087215" sldId="371"/>
            <ac:picMk id="40" creationId="{87EF374F-C9CB-4DD9-B550-7D3320910EFC}"/>
          </ac:picMkLst>
        </pc:picChg>
      </pc:sldChg>
      <pc:sldChg chg="modSp mod">
        <pc:chgData name="Cullen McCormick" userId="a8dff7a1-0f51-4688-8f49-28b7ecf2a55f" providerId="ADAL" clId="{770DBED5-B9FF-4B53-A77F-4640529A0E9E}" dt="2020-09-21T19:41:05.858" v="342" actId="14100"/>
        <pc:sldMkLst>
          <pc:docMk/>
          <pc:sldMk cId="1425437347" sldId="373"/>
        </pc:sldMkLst>
        <pc:spChg chg="mod">
          <ac:chgData name="Cullen McCormick" userId="a8dff7a1-0f51-4688-8f49-28b7ecf2a55f" providerId="ADAL" clId="{770DBED5-B9FF-4B53-A77F-4640529A0E9E}" dt="2020-09-21T19:41:05.858" v="342" actId="14100"/>
          <ac:spMkLst>
            <pc:docMk/>
            <pc:sldMk cId="1425437347" sldId="373"/>
            <ac:spMk id="16" creationId="{4893B258-D07E-4411-9B82-0B72C12F5B25}"/>
          </ac:spMkLst>
        </pc:spChg>
        <pc:spChg chg="mod">
          <ac:chgData name="Cullen McCormick" userId="a8dff7a1-0f51-4688-8f49-28b7ecf2a55f" providerId="ADAL" clId="{770DBED5-B9FF-4B53-A77F-4640529A0E9E}" dt="2020-09-21T19:40:54.196" v="339" actId="12788"/>
          <ac:spMkLst>
            <pc:docMk/>
            <pc:sldMk cId="1425437347" sldId="373"/>
            <ac:spMk id="17" creationId="{4C78483E-015B-4AF6-B61B-09DB96123EF9}"/>
          </ac:spMkLst>
        </pc:spChg>
        <pc:spChg chg="mod">
          <ac:chgData name="Cullen McCormick" userId="a8dff7a1-0f51-4688-8f49-28b7ecf2a55f" providerId="ADAL" clId="{770DBED5-B9FF-4B53-A77F-4640529A0E9E}" dt="2020-09-21T19:40:42.541" v="336" actId="12788"/>
          <ac:spMkLst>
            <pc:docMk/>
            <pc:sldMk cId="1425437347" sldId="373"/>
            <ac:spMk id="19" creationId="{69F1A303-5EB2-476C-B80C-F3F61A377F5F}"/>
          </ac:spMkLst>
        </pc:spChg>
        <pc:picChg chg="mod">
          <ac:chgData name="Cullen McCormick" userId="a8dff7a1-0f51-4688-8f49-28b7ecf2a55f" providerId="ADAL" clId="{770DBED5-B9FF-4B53-A77F-4640529A0E9E}" dt="2020-09-21T19:40:47.529" v="337" actId="12788"/>
          <ac:picMkLst>
            <pc:docMk/>
            <pc:sldMk cId="1425437347" sldId="373"/>
            <ac:picMk id="3" creationId="{6BAABAD8-7177-4CA6-B977-2B580E4959A6}"/>
          </ac:picMkLst>
        </pc:picChg>
      </pc:sldChg>
      <pc:sldChg chg="addSp delSp modSp mod modNotesTx">
        <pc:chgData name="Cullen McCormick" userId="a8dff7a1-0f51-4688-8f49-28b7ecf2a55f" providerId="ADAL" clId="{770DBED5-B9FF-4B53-A77F-4640529A0E9E}" dt="2020-09-21T22:18:26.649" v="760" actId="20577"/>
        <pc:sldMkLst>
          <pc:docMk/>
          <pc:sldMk cId="250198724" sldId="375"/>
        </pc:sldMkLst>
        <pc:spChg chg="add">
          <ac:chgData name="Cullen McCormick" userId="a8dff7a1-0f51-4688-8f49-28b7ecf2a55f" providerId="ADAL" clId="{770DBED5-B9FF-4B53-A77F-4640529A0E9E}" dt="2020-09-21T19:42:44.863" v="343" actId="22"/>
          <ac:spMkLst>
            <pc:docMk/>
            <pc:sldMk cId="250198724" sldId="375"/>
            <ac:spMk id="3" creationId="{DF004590-62E6-4F5F-9E0A-9CEEF804D53B}"/>
          </ac:spMkLst>
        </pc:spChg>
        <pc:spChg chg="add mod">
          <ac:chgData name="Cullen McCormick" userId="a8dff7a1-0f51-4688-8f49-28b7ecf2a55f" providerId="ADAL" clId="{770DBED5-B9FF-4B53-A77F-4640529A0E9E}" dt="2020-09-21T22:16:47.392" v="750" actId="1076"/>
          <ac:spMkLst>
            <pc:docMk/>
            <pc:sldMk cId="250198724" sldId="375"/>
            <ac:spMk id="6" creationId="{7052D64B-AB59-44EF-B3D4-253192D1FB7C}"/>
          </ac:spMkLst>
        </pc:spChg>
        <pc:spChg chg="mod topLvl">
          <ac:chgData name="Cullen McCormick" userId="a8dff7a1-0f51-4688-8f49-28b7ecf2a55f" providerId="ADAL" clId="{770DBED5-B9FF-4B53-A77F-4640529A0E9E}" dt="2020-09-21T22:16:47.392" v="750" actId="1076"/>
          <ac:spMkLst>
            <pc:docMk/>
            <pc:sldMk cId="250198724" sldId="375"/>
            <ac:spMk id="7" creationId="{23045016-4F1C-42A8-AC02-6900F6F8A4CD}"/>
          </ac:spMkLst>
        </pc:spChg>
        <pc:spChg chg="mod topLvl">
          <ac:chgData name="Cullen McCormick" userId="a8dff7a1-0f51-4688-8f49-28b7ecf2a55f" providerId="ADAL" clId="{770DBED5-B9FF-4B53-A77F-4640529A0E9E}" dt="2020-09-21T22:16:47.392" v="750" actId="1076"/>
          <ac:spMkLst>
            <pc:docMk/>
            <pc:sldMk cId="250198724" sldId="375"/>
            <ac:spMk id="8" creationId="{D2F87F31-F9C4-43E5-9F45-D3A93F9D9E17}"/>
          </ac:spMkLst>
        </pc:spChg>
        <pc:spChg chg="mod topLvl">
          <ac:chgData name="Cullen McCormick" userId="a8dff7a1-0f51-4688-8f49-28b7ecf2a55f" providerId="ADAL" clId="{770DBED5-B9FF-4B53-A77F-4640529A0E9E}" dt="2020-09-21T22:16:47.392" v="750" actId="1076"/>
          <ac:spMkLst>
            <pc:docMk/>
            <pc:sldMk cId="250198724" sldId="375"/>
            <ac:spMk id="9" creationId="{BC101415-9878-44F7-831B-97390E384EBB}"/>
          </ac:spMkLst>
        </pc:spChg>
        <pc:spChg chg="mod topLvl">
          <ac:chgData name="Cullen McCormick" userId="a8dff7a1-0f51-4688-8f49-28b7ecf2a55f" providerId="ADAL" clId="{770DBED5-B9FF-4B53-A77F-4640529A0E9E}" dt="2020-09-21T22:16:47.392" v="750" actId="1076"/>
          <ac:spMkLst>
            <pc:docMk/>
            <pc:sldMk cId="250198724" sldId="375"/>
            <ac:spMk id="10" creationId="{B317C1D8-818F-4F2A-8303-A56D9C7275FD}"/>
          </ac:spMkLst>
        </pc:spChg>
        <pc:spChg chg="mod topLvl">
          <ac:chgData name="Cullen McCormick" userId="a8dff7a1-0f51-4688-8f49-28b7ecf2a55f" providerId="ADAL" clId="{770DBED5-B9FF-4B53-A77F-4640529A0E9E}" dt="2020-09-21T22:16:47.392" v="750" actId="1076"/>
          <ac:spMkLst>
            <pc:docMk/>
            <pc:sldMk cId="250198724" sldId="375"/>
            <ac:spMk id="11" creationId="{5EF99DF0-D9FF-4BC5-8403-7E57F34EE136}"/>
          </ac:spMkLst>
        </pc:spChg>
        <pc:spChg chg="mod topLvl">
          <ac:chgData name="Cullen McCormick" userId="a8dff7a1-0f51-4688-8f49-28b7ecf2a55f" providerId="ADAL" clId="{770DBED5-B9FF-4B53-A77F-4640529A0E9E}" dt="2020-09-21T22:16:47.392" v="750" actId="1076"/>
          <ac:spMkLst>
            <pc:docMk/>
            <pc:sldMk cId="250198724" sldId="375"/>
            <ac:spMk id="12" creationId="{DE0016A2-ABE0-46CA-8A8C-7867E5CE568F}"/>
          </ac:spMkLst>
        </pc:spChg>
        <pc:spChg chg="mod topLvl">
          <ac:chgData name="Cullen McCormick" userId="a8dff7a1-0f51-4688-8f49-28b7ecf2a55f" providerId="ADAL" clId="{770DBED5-B9FF-4B53-A77F-4640529A0E9E}" dt="2020-09-21T22:16:47.392" v="750" actId="1076"/>
          <ac:spMkLst>
            <pc:docMk/>
            <pc:sldMk cId="250198724" sldId="375"/>
            <ac:spMk id="13" creationId="{26422ADF-2EBC-4EA6-8AF6-6B24D66B1049}"/>
          </ac:spMkLst>
        </pc:spChg>
        <pc:spChg chg="mod topLvl">
          <ac:chgData name="Cullen McCormick" userId="a8dff7a1-0f51-4688-8f49-28b7ecf2a55f" providerId="ADAL" clId="{770DBED5-B9FF-4B53-A77F-4640529A0E9E}" dt="2020-09-21T22:16:47.392" v="750" actId="1076"/>
          <ac:spMkLst>
            <pc:docMk/>
            <pc:sldMk cId="250198724" sldId="375"/>
            <ac:spMk id="14" creationId="{746B95F5-5BF6-43AE-BFE4-B962EC11C38D}"/>
          </ac:spMkLst>
        </pc:spChg>
        <pc:spChg chg="add del">
          <ac:chgData name="Cullen McCormick" userId="a8dff7a1-0f51-4688-8f49-28b7ecf2a55f" providerId="ADAL" clId="{770DBED5-B9FF-4B53-A77F-4640529A0E9E}" dt="2020-09-21T20:53:21.225" v="601" actId="22"/>
          <ac:spMkLst>
            <pc:docMk/>
            <pc:sldMk cId="250198724" sldId="375"/>
            <ac:spMk id="15" creationId="{CCB9E2B1-E7FA-4855-9691-D717ED40127B}"/>
          </ac:spMkLst>
        </pc:spChg>
        <pc:spChg chg="mod topLvl">
          <ac:chgData name="Cullen McCormick" userId="a8dff7a1-0f51-4688-8f49-28b7ecf2a55f" providerId="ADAL" clId="{770DBED5-B9FF-4B53-A77F-4640529A0E9E}" dt="2020-09-21T22:16:47.392" v="750" actId="1076"/>
          <ac:spMkLst>
            <pc:docMk/>
            <pc:sldMk cId="250198724" sldId="375"/>
            <ac:spMk id="16" creationId="{B1695346-5FBE-4BEE-8CC0-5A8EC77444C4}"/>
          </ac:spMkLst>
        </pc:spChg>
        <pc:spChg chg="mod topLvl">
          <ac:chgData name="Cullen McCormick" userId="a8dff7a1-0f51-4688-8f49-28b7ecf2a55f" providerId="ADAL" clId="{770DBED5-B9FF-4B53-A77F-4640529A0E9E}" dt="2020-09-21T22:16:47.392" v="750" actId="1076"/>
          <ac:spMkLst>
            <pc:docMk/>
            <pc:sldMk cId="250198724" sldId="375"/>
            <ac:spMk id="17" creationId="{BA12775E-D5A7-4981-9323-5709576D4E0C}"/>
          </ac:spMkLst>
        </pc:spChg>
        <pc:spChg chg="mod topLvl">
          <ac:chgData name="Cullen McCormick" userId="a8dff7a1-0f51-4688-8f49-28b7ecf2a55f" providerId="ADAL" clId="{770DBED5-B9FF-4B53-A77F-4640529A0E9E}" dt="2020-09-21T22:16:47.392" v="750" actId="1076"/>
          <ac:spMkLst>
            <pc:docMk/>
            <pc:sldMk cId="250198724" sldId="375"/>
            <ac:spMk id="18" creationId="{E5299169-17D0-4E16-A06A-D8DF7AB329CF}"/>
          </ac:spMkLst>
        </pc:spChg>
        <pc:spChg chg="mod topLvl">
          <ac:chgData name="Cullen McCormick" userId="a8dff7a1-0f51-4688-8f49-28b7ecf2a55f" providerId="ADAL" clId="{770DBED5-B9FF-4B53-A77F-4640529A0E9E}" dt="2020-09-21T22:16:47.392" v="750" actId="1076"/>
          <ac:spMkLst>
            <pc:docMk/>
            <pc:sldMk cId="250198724" sldId="375"/>
            <ac:spMk id="19" creationId="{BA89EF65-7900-4F0B-8E58-C7DE06E74F7F}"/>
          </ac:spMkLst>
        </pc:spChg>
        <pc:spChg chg="mod topLvl">
          <ac:chgData name="Cullen McCormick" userId="a8dff7a1-0f51-4688-8f49-28b7ecf2a55f" providerId="ADAL" clId="{770DBED5-B9FF-4B53-A77F-4640529A0E9E}" dt="2020-09-21T22:16:47.392" v="750" actId="1076"/>
          <ac:spMkLst>
            <pc:docMk/>
            <pc:sldMk cId="250198724" sldId="375"/>
            <ac:spMk id="20" creationId="{9451EC48-EF0C-48F3-94C2-10CDE28D59CF}"/>
          </ac:spMkLst>
        </pc:spChg>
        <pc:spChg chg="mod topLvl">
          <ac:chgData name="Cullen McCormick" userId="a8dff7a1-0f51-4688-8f49-28b7ecf2a55f" providerId="ADAL" clId="{770DBED5-B9FF-4B53-A77F-4640529A0E9E}" dt="2020-09-21T22:16:47.392" v="750" actId="1076"/>
          <ac:spMkLst>
            <pc:docMk/>
            <pc:sldMk cId="250198724" sldId="375"/>
            <ac:spMk id="21" creationId="{F539FD5A-3E0F-46AC-BC38-80887EF1EB5C}"/>
          </ac:spMkLst>
        </pc:spChg>
        <pc:spChg chg="mod topLvl">
          <ac:chgData name="Cullen McCormick" userId="a8dff7a1-0f51-4688-8f49-28b7ecf2a55f" providerId="ADAL" clId="{770DBED5-B9FF-4B53-A77F-4640529A0E9E}" dt="2020-09-21T22:16:47.392" v="750" actId="1076"/>
          <ac:spMkLst>
            <pc:docMk/>
            <pc:sldMk cId="250198724" sldId="375"/>
            <ac:spMk id="22" creationId="{6DD59234-6DF4-4DB3-A1F8-DA565E720671}"/>
          </ac:spMkLst>
        </pc:spChg>
        <pc:spChg chg="mod topLvl">
          <ac:chgData name="Cullen McCormick" userId="a8dff7a1-0f51-4688-8f49-28b7ecf2a55f" providerId="ADAL" clId="{770DBED5-B9FF-4B53-A77F-4640529A0E9E}" dt="2020-09-21T22:16:47.392" v="750" actId="1076"/>
          <ac:spMkLst>
            <pc:docMk/>
            <pc:sldMk cId="250198724" sldId="375"/>
            <ac:spMk id="23" creationId="{C757D228-8703-4C2B-BD27-A0A36811FD50}"/>
          </ac:spMkLst>
        </pc:spChg>
        <pc:spChg chg="add del">
          <ac:chgData name="Cullen McCormick" userId="a8dff7a1-0f51-4688-8f49-28b7ecf2a55f" providerId="ADAL" clId="{770DBED5-B9FF-4B53-A77F-4640529A0E9E}" dt="2020-09-21T20:53:29.801" v="605" actId="22"/>
          <ac:spMkLst>
            <pc:docMk/>
            <pc:sldMk cId="250198724" sldId="375"/>
            <ac:spMk id="24" creationId="{EEF1F6D5-3C21-474E-8A81-48D107A64E8A}"/>
          </ac:spMkLst>
        </pc:spChg>
        <pc:spChg chg="mod topLvl">
          <ac:chgData name="Cullen McCormick" userId="a8dff7a1-0f51-4688-8f49-28b7ecf2a55f" providerId="ADAL" clId="{770DBED5-B9FF-4B53-A77F-4640529A0E9E}" dt="2020-09-21T22:16:47.392" v="750" actId="1076"/>
          <ac:spMkLst>
            <pc:docMk/>
            <pc:sldMk cId="250198724" sldId="375"/>
            <ac:spMk id="25" creationId="{E96DC428-295D-4446-A88E-4FEABE6974A3}"/>
          </ac:spMkLst>
        </pc:spChg>
        <pc:spChg chg="mod topLvl">
          <ac:chgData name="Cullen McCormick" userId="a8dff7a1-0f51-4688-8f49-28b7ecf2a55f" providerId="ADAL" clId="{770DBED5-B9FF-4B53-A77F-4640529A0E9E}" dt="2020-09-21T22:16:47.392" v="750" actId="1076"/>
          <ac:spMkLst>
            <pc:docMk/>
            <pc:sldMk cId="250198724" sldId="375"/>
            <ac:spMk id="26" creationId="{E499A31C-800D-4984-9FC3-173031FCCEAD}"/>
          </ac:spMkLst>
        </pc:spChg>
        <pc:spChg chg="mod topLvl">
          <ac:chgData name="Cullen McCormick" userId="a8dff7a1-0f51-4688-8f49-28b7ecf2a55f" providerId="ADAL" clId="{770DBED5-B9FF-4B53-A77F-4640529A0E9E}" dt="2020-09-21T22:16:47.392" v="750" actId="1076"/>
          <ac:spMkLst>
            <pc:docMk/>
            <pc:sldMk cId="250198724" sldId="375"/>
            <ac:spMk id="27" creationId="{BAA06831-CAA7-4B5D-8543-6F65B0602794}"/>
          </ac:spMkLst>
        </pc:spChg>
        <pc:spChg chg="mod topLvl">
          <ac:chgData name="Cullen McCormick" userId="a8dff7a1-0f51-4688-8f49-28b7ecf2a55f" providerId="ADAL" clId="{770DBED5-B9FF-4B53-A77F-4640529A0E9E}" dt="2020-09-21T22:16:47.392" v="750" actId="1076"/>
          <ac:spMkLst>
            <pc:docMk/>
            <pc:sldMk cId="250198724" sldId="375"/>
            <ac:spMk id="28" creationId="{99B035DA-04D6-4A2E-BBBB-ACA3A4ADDF44}"/>
          </ac:spMkLst>
        </pc:spChg>
        <pc:spChg chg="mod topLvl">
          <ac:chgData name="Cullen McCormick" userId="a8dff7a1-0f51-4688-8f49-28b7ecf2a55f" providerId="ADAL" clId="{770DBED5-B9FF-4B53-A77F-4640529A0E9E}" dt="2020-09-21T22:16:47.392" v="750" actId="1076"/>
          <ac:spMkLst>
            <pc:docMk/>
            <pc:sldMk cId="250198724" sldId="375"/>
            <ac:spMk id="29" creationId="{0FCF6D9E-ECBF-4464-B9DA-978197300458}"/>
          </ac:spMkLst>
        </pc:spChg>
        <pc:spChg chg="mod topLvl">
          <ac:chgData name="Cullen McCormick" userId="a8dff7a1-0f51-4688-8f49-28b7ecf2a55f" providerId="ADAL" clId="{770DBED5-B9FF-4B53-A77F-4640529A0E9E}" dt="2020-09-21T22:16:47.392" v="750" actId="1076"/>
          <ac:spMkLst>
            <pc:docMk/>
            <pc:sldMk cId="250198724" sldId="375"/>
            <ac:spMk id="30" creationId="{88C88AFC-63BC-433B-9ED8-F3C706DEC572}"/>
          </ac:spMkLst>
        </pc:spChg>
        <pc:spChg chg="mod topLvl">
          <ac:chgData name="Cullen McCormick" userId="a8dff7a1-0f51-4688-8f49-28b7ecf2a55f" providerId="ADAL" clId="{770DBED5-B9FF-4B53-A77F-4640529A0E9E}" dt="2020-09-21T22:16:47.392" v="750" actId="1076"/>
          <ac:spMkLst>
            <pc:docMk/>
            <pc:sldMk cId="250198724" sldId="375"/>
            <ac:spMk id="31" creationId="{BC023052-F8FA-4572-9530-7C0216AE24B6}"/>
          </ac:spMkLst>
        </pc:spChg>
        <pc:spChg chg="mod topLvl">
          <ac:chgData name="Cullen McCormick" userId="a8dff7a1-0f51-4688-8f49-28b7ecf2a55f" providerId="ADAL" clId="{770DBED5-B9FF-4B53-A77F-4640529A0E9E}" dt="2020-09-21T22:16:47.392" v="750" actId="1076"/>
          <ac:spMkLst>
            <pc:docMk/>
            <pc:sldMk cId="250198724" sldId="375"/>
            <ac:spMk id="32" creationId="{5A72A887-D7CE-4401-A597-58231B6380E4}"/>
          </ac:spMkLst>
        </pc:spChg>
        <pc:spChg chg="add mod">
          <ac:chgData name="Cullen McCormick" userId="a8dff7a1-0f51-4688-8f49-28b7ecf2a55f" providerId="ADAL" clId="{770DBED5-B9FF-4B53-A77F-4640529A0E9E}" dt="2020-09-21T22:16:47.392" v="750" actId="1076"/>
          <ac:spMkLst>
            <pc:docMk/>
            <pc:sldMk cId="250198724" sldId="375"/>
            <ac:spMk id="33" creationId="{625E8F80-B736-49C6-B4E3-2ADC917F1472}"/>
          </ac:spMkLst>
        </pc:spChg>
        <pc:spChg chg="mod topLvl">
          <ac:chgData name="Cullen McCormick" userId="a8dff7a1-0f51-4688-8f49-28b7ecf2a55f" providerId="ADAL" clId="{770DBED5-B9FF-4B53-A77F-4640529A0E9E}" dt="2020-09-21T22:16:47.392" v="750" actId="1076"/>
          <ac:spMkLst>
            <pc:docMk/>
            <pc:sldMk cId="250198724" sldId="375"/>
            <ac:spMk id="34" creationId="{8B8B001D-55A2-47B6-B02D-9A7B59930038}"/>
          </ac:spMkLst>
        </pc:spChg>
        <pc:spChg chg="mod topLvl">
          <ac:chgData name="Cullen McCormick" userId="a8dff7a1-0f51-4688-8f49-28b7ecf2a55f" providerId="ADAL" clId="{770DBED5-B9FF-4B53-A77F-4640529A0E9E}" dt="2020-09-21T22:16:47.392" v="750" actId="1076"/>
          <ac:spMkLst>
            <pc:docMk/>
            <pc:sldMk cId="250198724" sldId="375"/>
            <ac:spMk id="35" creationId="{51E27895-7732-4EF4-9D4F-31219DDF17EA}"/>
          </ac:spMkLst>
        </pc:spChg>
        <pc:spChg chg="mod topLvl">
          <ac:chgData name="Cullen McCormick" userId="a8dff7a1-0f51-4688-8f49-28b7ecf2a55f" providerId="ADAL" clId="{770DBED5-B9FF-4B53-A77F-4640529A0E9E}" dt="2020-09-21T22:16:47.392" v="750" actId="1076"/>
          <ac:spMkLst>
            <pc:docMk/>
            <pc:sldMk cId="250198724" sldId="375"/>
            <ac:spMk id="36" creationId="{E2A8DA5B-2798-43CE-B14F-F84570EB1B79}"/>
          </ac:spMkLst>
        </pc:spChg>
        <pc:spChg chg="mod topLvl">
          <ac:chgData name="Cullen McCormick" userId="a8dff7a1-0f51-4688-8f49-28b7ecf2a55f" providerId="ADAL" clId="{770DBED5-B9FF-4B53-A77F-4640529A0E9E}" dt="2020-09-21T22:16:47.392" v="750" actId="1076"/>
          <ac:spMkLst>
            <pc:docMk/>
            <pc:sldMk cId="250198724" sldId="375"/>
            <ac:spMk id="37" creationId="{E787F797-B4E4-4518-9E59-A33455CDA441}"/>
          </ac:spMkLst>
        </pc:spChg>
        <pc:spChg chg="mod topLvl">
          <ac:chgData name="Cullen McCormick" userId="a8dff7a1-0f51-4688-8f49-28b7ecf2a55f" providerId="ADAL" clId="{770DBED5-B9FF-4B53-A77F-4640529A0E9E}" dt="2020-09-21T22:16:47.392" v="750" actId="1076"/>
          <ac:spMkLst>
            <pc:docMk/>
            <pc:sldMk cId="250198724" sldId="375"/>
            <ac:spMk id="38" creationId="{FF798DE7-8BBA-44BA-84B1-82B877018BD1}"/>
          </ac:spMkLst>
        </pc:spChg>
        <pc:spChg chg="mod topLvl">
          <ac:chgData name="Cullen McCormick" userId="a8dff7a1-0f51-4688-8f49-28b7ecf2a55f" providerId="ADAL" clId="{770DBED5-B9FF-4B53-A77F-4640529A0E9E}" dt="2020-09-21T22:16:47.392" v="750" actId="1076"/>
          <ac:spMkLst>
            <pc:docMk/>
            <pc:sldMk cId="250198724" sldId="375"/>
            <ac:spMk id="39" creationId="{A33CFD5A-56A3-4263-841D-788DFBE4D44E}"/>
          </ac:spMkLst>
        </pc:spChg>
        <pc:spChg chg="mod topLvl">
          <ac:chgData name="Cullen McCormick" userId="a8dff7a1-0f51-4688-8f49-28b7ecf2a55f" providerId="ADAL" clId="{770DBED5-B9FF-4B53-A77F-4640529A0E9E}" dt="2020-09-21T22:16:47.392" v="750" actId="1076"/>
          <ac:spMkLst>
            <pc:docMk/>
            <pc:sldMk cId="250198724" sldId="375"/>
            <ac:spMk id="40" creationId="{17655E7A-B1B7-42FF-A748-848FE5343849}"/>
          </ac:spMkLst>
        </pc:spChg>
        <pc:spChg chg="mod topLvl">
          <ac:chgData name="Cullen McCormick" userId="a8dff7a1-0f51-4688-8f49-28b7ecf2a55f" providerId="ADAL" clId="{770DBED5-B9FF-4B53-A77F-4640529A0E9E}" dt="2020-09-21T22:16:47.392" v="750" actId="1076"/>
          <ac:spMkLst>
            <pc:docMk/>
            <pc:sldMk cId="250198724" sldId="375"/>
            <ac:spMk id="41" creationId="{D432C242-4B72-4143-8B8E-2066B717E9E6}"/>
          </ac:spMkLst>
        </pc:spChg>
        <pc:spChg chg="mod topLvl">
          <ac:chgData name="Cullen McCormick" userId="a8dff7a1-0f51-4688-8f49-28b7ecf2a55f" providerId="ADAL" clId="{770DBED5-B9FF-4B53-A77F-4640529A0E9E}" dt="2020-09-21T22:16:47.392" v="750" actId="1076"/>
          <ac:spMkLst>
            <pc:docMk/>
            <pc:sldMk cId="250198724" sldId="375"/>
            <ac:spMk id="42" creationId="{1A2B7FDC-A0DC-48B2-B9AC-87BDC92EA10C}"/>
          </ac:spMkLst>
        </pc:spChg>
        <pc:spChg chg="mod topLvl">
          <ac:chgData name="Cullen McCormick" userId="a8dff7a1-0f51-4688-8f49-28b7ecf2a55f" providerId="ADAL" clId="{770DBED5-B9FF-4B53-A77F-4640529A0E9E}" dt="2020-09-21T22:16:47.392" v="750" actId="1076"/>
          <ac:spMkLst>
            <pc:docMk/>
            <pc:sldMk cId="250198724" sldId="375"/>
            <ac:spMk id="43" creationId="{8CAC28BB-D82C-4CD7-A725-758777B81E86}"/>
          </ac:spMkLst>
        </pc:spChg>
        <pc:spChg chg="mod topLvl">
          <ac:chgData name="Cullen McCormick" userId="a8dff7a1-0f51-4688-8f49-28b7ecf2a55f" providerId="ADAL" clId="{770DBED5-B9FF-4B53-A77F-4640529A0E9E}" dt="2020-09-21T22:16:47.392" v="750" actId="1076"/>
          <ac:spMkLst>
            <pc:docMk/>
            <pc:sldMk cId="250198724" sldId="375"/>
            <ac:spMk id="44" creationId="{982D08CF-A199-4627-8E5D-7AF0197063F7}"/>
          </ac:spMkLst>
        </pc:spChg>
        <pc:spChg chg="mod topLvl">
          <ac:chgData name="Cullen McCormick" userId="a8dff7a1-0f51-4688-8f49-28b7ecf2a55f" providerId="ADAL" clId="{770DBED5-B9FF-4B53-A77F-4640529A0E9E}" dt="2020-09-21T22:16:47.392" v="750" actId="1076"/>
          <ac:spMkLst>
            <pc:docMk/>
            <pc:sldMk cId="250198724" sldId="375"/>
            <ac:spMk id="45" creationId="{AFD3BAA3-8CA3-4EE2-B463-2FBA4592D9A4}"/>
          </ac:spMkLst>
        </pc:spChg>
        <pc:spChg chg="mod topLvl">
          <ac:chgData name="Cullen McCormick" userId="a8dff7a1-0f51-4688-8f49-28b7ecf2a55f" providerId="ADAL" clId="{770DBED5-B9FF-4B53-A77F-4640529A0E9E}" dt="2020-09-21T22:16:47.392" v="750" actId="1076"/>
          <ac:spMkLst>
            <pc:docMk/>
            <pc:sldMk cId="250198724" sldId="375"/>
            <ac:spMk id="46" creationId="{B65ECBCE-8B7E-42F1-9709-1080A26C7938}"/>
          </ac:spMkLst>
        </pc:spChg>
        <pc:spChg chg="mod topLvl">
          <ac:chgData name="Cullen McCormick" userId="a8dff7a1-0f51-4688-8f49-28b7ecf2a55f" providerId="ADAL" clId="{770DBED5-B9FF-4B53-A77F-4640529A0E9E}" dt="2020-09-21T22:16:47.392" v="750" actId="1076"/>
          <ac:spMkLst>
            <pc:docMk/>
            <pc:sldMk cId="250198724" sldId="375"/>
            <ac:spMk id="47" creationId="{402F6B93-9F2C-419F-8A76-874D1FB048CD}"/>
          </ac:spMkLst>
        </pc:spChg>
        <pc:spChg chg="mod topLvl">
          <ac:chgData name="Cullen McCormick" userId="a8dff7a1-0f51-4688-8f49-28b7ecf2a55f" providerId="ADAL" clId="{770DBED5-B9FF-4B53-A77F-4640529A0E9E}" dt="2020-09-21T22:16:47.392" v="750" actId="1076"/>
          <ac:spMkLst>
            <pc:docMk/>
            <pc:sldMk cId="250198724" sldId="375"/>
            <ac:spMk id="48" creationId="{081F7AB8-3B02-489C-A057-8CEE39FD644F}"/>
          </ac:spMkLst>
        </pc:spChg>
        <pc:spChg chg="mod topLvl">
          <ac:chgData name="Cullen McCormick" userId="a8dff7a1-0f51-4688-8f49-28b7ecf2a55f" providerId="ADAL" clId="{770DBED5-B9FF-4B53-A77F-4640529A0E9E}" dt="2020-09-21T22:16:47.392" v="750" actId="1076"/>
          <ac:spMkLst>
            <pc:docMk/>
            <pc:sldMk cId="250198724" sldId="375"/>
            <ac:spMk id="49" creationId="{583A86B1-00DF-4D7A-9540-615F887D8889}"/>
          </ac:spMkLst>
        </pc:spChg>
        <pc:spChg chg="mod topLvl">
          <ac:chgData name="Cullen McCormick" userId="a8dff7a1-0f51-4688-8f49-28b7ecf2a55f" providerId="ADAL" clId="{770DBED5-B9FF-4B53-A77F-4640529A0E9E}" dt="2020-09-21T22:16:47.392" v="750" actId="1076"/>
          <ac:spMkLst>
            <pc:docMk/>
            <pc:sldMk cId="250198724" sldId="375"/>
            <ac:spMk id="50" creationId="{8B351456-DA95-462E-AAD0-E7B184A10163}"/>
          </ac:spMkLst>
        </pc:spChg>
        <pc:spChg chg="mod topLvl">
          <ac:chgData name="Cullen McCormick" userId="a8dff7a1-0f51-4688-8f49-28b7ecf2a55f" providerId="ADAL" clId="{770DBED5-B9FF-4B53-A77F-4640529A0E9E}" dt="2020-09-21T22:16:47.392" v="750" actId="1076"/>
          <ac:spMkLst>
            <pc:docMk/>
            <pc:sldMk cId="250198724" sldId="375"/>
            <ac:spMk id="55" creationId="{B0685561-3B86-4781-B2CA-AAE887B94398}"/>
          </ac:spMkLst>
        </pc:spChg>
        <pc:spChg chg="mod topLvl">
          <ac:chgData name="Cullen McCormick" userId="a8dff7a1-0f51-4688-8f49-28b7ecf2a55f" providerId="ADAL" clId="{770DBED5-B9FF-4B53-A77F-4640529A0E9E}" dt="2020-09-21T22:16:47.392" v="750" actId="1076"/>
          <ac:spMkLst>
            <pc:docMk/>
            <pc:sldMk cId="250198724" sldId="375"/>
            <ac:spMk id="56" creationId="{1465A012-1888-4927-B58E-416552081E91}"/>
          </ac:spMkLst>
        </pc:spChg>
        <pc:spChg chg="mod topLvl">
          <ac:chgData name="Cullen McCormick" userId="a8dff7a1-0f51-4688-8f49-28b7ecf2a55f" providerId="ADAL" clId="{770DBED5-B9FF-4B53-A77F-4640529A0E9E}" dt="2020-09-21T22:16:47.392" v="750" actId="1076"/>
          <ac:spMkLst>
            <pc:docMk/>
            <pc:sldMk cId="250198724" sldId="375"/>
            <ac:spMk id="57" creationId="{1E94AC28-FA32-4DEF-825D-323B084DB3E8}"/>
          </ac:spMkLst>
        </pc:spChg>
        <pc:spChg chg="mod topLvl">
          <ac:chgData name="Cullen McCormick" userId="a8dff7a1-0f51-4688-8f49-28b7ecf2a55f" providerId="ADAL" clId="{770DBED5-B9FF-4B53-A77F-4640529A0E9E}" dt="2020-09-21T22:16:47.392" v="750" actId="1076"/>
          <ac:spMkLst>
            <pc:docMk/>
            <pc:sldMk cId="250198724" sldId="375"/>
            <ac:spMk id="58" creationId="{C02B4A53-F81B-4A25-BFFD-55817A67302A}"/>
          </ac:spMkLst>
        </pc:spChg>
        <pc:spChg chg="mod topLvl">
          <ac:chgData name="Cullen McCormick" userId="a8dff7a1-0f51-4688-8f49-28b7ecf2a55f" providerId="ADAL" clId="{770DBED5-B9FF-4B53-A77F-4640529A0E9E}" dt="2020-09-21T22:16:47.392" v="750" actId="1076"/>
          <ac:spMkLst>
            <pc:docMk/>
            <pc:sldMk cId="250198724" sldId="375"/>
            <ac:spMk id="59" creationId="{527B1E39-FCFF-490D-B72F-B925EBD7F932}"/>
          </ac:spMkLst>
        </pc:spChg>
        <pc:spChg chg="mod topLvl">
          <ac:chgData name="Cullen McCormick" userId="a8dff7a1-0f51-4688-8f49-28b7ecf2a55f" providerId="ADAL" clId="{770DBED5-B9FF-4B53-A77F-4640529A0E9E}" dt="2020-09-21T22:16:47.392" v="750" actId="1076"/>
          <ac:spMkLst>
            <pc:docMk/>
            <pc:sldMk cId="250198724" sldId="375"/>
            <ac:spMk id="60" creationId="{C9D973CB-ABB0-4F83-B680-5C615DC4D01E}"/>
          </ac:spMkLst>
        </pc:spChg>
        <pc:spChg chg="mod topLvl">
          <ac:chgData name="Cullen McCormick" userId="a8dff7a1-0f51-4688-8f49-28b7ecf2a55f" providerId="ADAL" clId="{770DBED5-B9FF-4B53-A77F-4640529A0E9E}" dt="2020-09-21T22:16:47.392" v="750" actId="1076"/>
          <ac:spMkLst>
            <pc:docMk/>
            <pc:sldMk cId="250198724" sldId="375"/>
            <ac:spMk id="61" creationId="{0077DFAF-ADBD-44E4-A4A4-1BA785AE10F5}"/>
          </ac:spMkLst>
        </pc:spChg>
        <pc:spChg chg="mod topLvl">
          <ac:chgData name="Cullen McCormick" userId="a8dff7a1-0f51-4688-8f49-28b7ecf2a55f" providerId="ADAL" clId="{770DBED5-B9FF-4B53-A77F-4640529A0E9E}" dt="2020-09-21T22:16:47.392" v="750" actId="1076"/>
          <ac:spMkLst>
            <pc:docMk/>
            <pc:sldMk cId="250198724" sldId="375"/>
            <ac:spMk id="62" creationId="{035ADE0F-4018-47AE-8A40-BFD81F0CFBD7}"/>
          </ac:spMkLst>
        </pc:spChg>
        <pc:spChg chg="mod topLvl">
          <ac:chgData name="Cullen McCormick" userId="a8dff7a1-0f51-4688-8f49-28b7ecf2a55f" providerId="ADAL" clId="{770DBED5-B9FF-4B53-A77F-4640529A0E9E}" dt="2020-09-21T22:16:47.392" v="750" actId="1076"/>
          <ac:spMkLst>
            <pc:docMk/>
            <pc:sldMk cId="250198724" sldId="375"/>
            <ac:spMk id="63" creationId="{F1315C5C-0453-4B83-94D1-0888FA93806D}"/>
          </ac:spMkLst>
        </pc:spChg>
        <pc:spChg chg="mod topLvl">
          <ac:chgData name="Cullen McCormick" userId="a8dff7a1-0f51-4688-8f49-28b7ecf2a55f" providerId="ADAL" clId="{770DBED5-B9FF-4B53-A77F-4640529A0E9E}" dt="2020-09-21T22:16:47.392" v="750" actId="1076"/>
          <ac:spMkLst>
            <pc:docMk/>
            <pc:sldMk cId="250198724" sldId="375"/>
            <ac:spMk id="66" creationId="{6445125A-3D7E-458B-BD99-3CCEB1119754}"/>
          </ac:spMkLst>
        </pc:spChg>
        <pc:spChg chg="mod topLvl">
          <ac:chgData name="Cullen McCormick" userId="a8dff7a1-0f51-4688-8f49-28b7ecf2a55f" providerId="ADAL" clId="{770DBED5-B9FF-4B53-A77F-4640529A0E9E}" dt="2020-09-21T22:16:47.392" v="750" actId="1076"/>
          <ac:spMkLst>
            <pc:docMk/>
            <pc:sldMk cId="250198724" sldId="375"/>
            <ac:spMk id="67" creationId="{DEC93CB4-29D7-475C-98BF-3CC2A9215008}"/>
          </ac:spMkLst>
        </pc:spChg>
        <pc:spChg chg="mod topLvl">
          <ac:chgData name="Cullen McCormick" userId="a8dff7a1-0f51-4688-8f49-28b7ecf2a55f" providerId="ADAL" clId="{770DBED5-B9FF-4B53-A77F-4640529A0E9E}" dt="2020-09-21T22:16:47.392" v="750" actId="1076"/>
          <ac:spMkLst>
            <pc:docMk/>
            <pc:sldMk cId="250198724" sldId="375"/>
            <ac:spMk id="68" creationId="{127EE51A-CE32-4EEA-8F09-CFF3771A99D1}"/>
          </ac:spMkLst>
        </pc:spChg>
        <pc:spChg chg="mod topLvl">
          <ac:chgData name="Cullen McCormick" userId="a8dff7a1-0f51-4688-8f49-28b7ecf2a55f" providerId="ADAL" clId="{770DBED5-B9FF-4B53-A77F-4640529A0E9E}" dt="2020-09-21T22:16:47.392" v="750" actId="1076"/>
          <ac:spMkLst>
            <pc:docMk/>
            <pc:sldMk cId="250198724" sldId="375"/>
            <ac:spMk id="69" creationId="{60929B6F-6FB6-4776-B340-7CF41F143369}"/>
          </ac:spMkLst>
        </pc:spChg>
        <pc:spChg chg="mod topLvl">
          <ac:chgData name="Cullen McCormick" userId="a8dff7a1-0f51-4688-8f49-28b7ecf2a55f" providerId="ADAL" clId="{770DBED5-B9FF-4B53-A77F-4640529A0E9E}" dt="2020-09-21T22:16:47.392" v="750" actId="1076"/>
          <ac:spMkLst>
            <pc:docMk/>
            <pc:sldMk cId="250198724" sldId="375"/>
            <ac:spMk id="70" creationId="{21D10D7B-33B4-424F-B391-406EADFEB727}"/>
          </ac:spMkLst>
        </pc:spChg>
        <pc:spChg chg="mod topLvl">
          <ac:chgData name="Cullen McCormick" userId="a8dff7a1-0f51-4688-8f49-28b7ecf2a55f" providerId="ADAL" clId="{770DBED5-B9FF-4B53-A77F-4640529A0E9E}" dt="2020-09-21T22:16:47.392" v="750" actId="1076"/>
          <ac:spMkLst>
            <pc:docMk/>
            <pc:sldMk cId="250198724" sldId="375"/>
            <ac:spMk id="71" creationId="{E136776A-D793-49D0-9F7E-5760290C3431}"/>
          </ac:spMkLst>
        </pc:spChg>
        <pc:spChg chg="mod">
          <ac:chgData name="Cullen McCormick" userId="a8dff7a1-0f51-4688-8f49-28b7ecf2a55f" providerId="ADAL" clId="{770DBED5-B9FF-4B53-A77F-4640529A0E9E}" dt="2020-09-21T21:58:57.768" v="749" actId="14100"/>
          <ac:spMkLst>
            <pc:docMk/>
            <pc:sldMk cId="250198724" sldId="375"/>
            <ac:spMk id="72" creationId="{9403BB4E-8684-434F-9436-905AFE0711CA}"/>
          </ac:spMkLst>
        </pc:spChg>
        <pc:spChg chg="mod topLvl">
          <ac:chgData name="Cullen McCormick" userId="a8dff7a1-0f51-4688-8f49-28b7ecf2a55f" providerId="ADAL" clId="{770DBED5-B9FF-4B53-A77F-4640529A0E9E}" dt="2020-09-21T22:16:47.392" v="750" actId="1076"/>
          <ac:spMkLst>
            <pc:docMk/>
            <pc:sldMk cId="250198724" sldId="375"/>
            <ac:spMk id="74" creationId="{9F33371F-96D6-42DC-AAB6-66886411A7CA}"/>
          </ac:spMkLst>
        </pc:spChg>
        <pc:spChg chg="mod ord topLvl">
          <ac:chgData name="Cullen McCormick" userId="a8dff7a1-0f51-4688-8f49-28b7ecf2a55f" providerId="ADAL" clId="{770DBED5-B9FF-4B53-A77F-4640529A0E9E}" dt="2020-09-21T22:16:47.392" v="750" actId="1076"/>
          <ac:spMkLst>
            <pc:docMk/>
            <pc:sldMk cId="250198724" sldId="375"/>
            <ac:spMk id="75" creationId="{64DAF5FE-0606-4A53-AC50-6A2F446AB8AC}"/>
          </ac:spMkLst>
        </pc:spChg>
        <pc:spChg chg="mod topLvl">
          <ac:chgData name="Cullen McCormick" userId="a8dff7a1-0f51-4688-8f49-28b7ecf2a55f" providerId="ADAL" clId="{770DBED5-B9FF-4B53-A77F-4640529A0E9E}" dt="2020-09-21T22:16:47.392" v="750" actId="1076"/>
          <ac:spMkLst>
            <pc:docMk/>
            <pc:sldMk cId="250198724" sldId="375"/>
            <ac:spMk id="76" creationId="{B1F55307-45E3-4FCD-8C06-D812BE5880A8}"/>
          </ac:spMkLst>
        </pc:spChg>
        <pc:spChg chg="mod topLvl">
          <ac:chgData name="Cullen McCormick" userId="a8dff7a1-0f51-4688-8f49-28b7ecf2a55f" providerId="ADAL" clId="{770DBED5-B9FF-4B53-A77F-4640529A0E9E}" dt="2020-09-21T22:16:47.392" v="750" actId="1076"/>
          <ac:spMkLst>
            <pc:docMk/>
            <pc:sldMk cId="250198724" sldId="375"/>
            <ac:spMk id="77" creationId="{452FF568-B261-4E5F-8A83-B0397040F3E9}"/>
          </ac:spMkLst>
        </pc:spChg>
        <pc:spChg chg="del mod topLvl">
          <ac:chgData name="Cullen McCormick" userId="a8dff7a1-0f51-4688-8f49-28b7ecf2a55f" providerId="ADAL" clId="{770DBED5-B9FF-4B53-A77F-4640529A0E9E}" dt="2020-09-21T20:55:28.420" v="634" actId="478"/>
          <ac:spMkLst>
            <pc:docMk/>
            <pc:sldMk cId="250198724" sldId="375"/>
            <ac:spMk id="78" creationId="{5F393BEB-A7B1-47BB-80E9-45E3EF0A0006}"/>
          </ac:spMkLst>
        </pc:spChg>
        <pc:spChg chg="mod topLvl">
          <ac:chgData name="Cullen McCormick" userId="a8dff7a1-0f51-4688-8f49-28b7ecf2a55f" providerId="ADAL" clId="{770DBED5-B9FF-4B53-A77F-4640529A0E9E}" dt="2020-09-21T22:16:47.392" v="750" actId="1076"/>
          <ac:spMkLst>
            <pc:docMk/>
            <pc:sldMk cId="250198724" sldId="375"/>
            <ac:spMk id="79" creationId="{A1FAA5AE-48AD-453D-8996-FEE80870431D}"/>
          </ac:spMkLst>
        </pc:spChg>
        <pc:spChg chg="mod topLvl">
          <ac:chgData name="Cullen McCormick" userId="a8dff7a1-0f51-4688-8f49-28b7ecf2a55f" providerId="ADAL" clId="{770DBED5-B9FF-4B53-A77F-4640529A0E9E}" dt="2020-09-21T22:16:47.392" v="750" actId="1076"/>
          <ac:spMkLst>
            <pc:docMk/>
            <pc:sldMk cId="250198724" sldId="375"/>
            <ac:spMk id="80" creationId="{16AB8D26-0699-488B-B03B-BBB4576E10A5}"/>
          </ac:spMkLst>
        </pc:spChg>
        <pc:spChg chg="mod topLvl">
          <ac:chgData name="Cullen McCormick" userId="a8dff7a1-0f51-4688-8f49-28b7ecf2a55f" providerId="ADAL" clId="{770DBED5-B9FF-4B53-A77F-4640529A0E9E}" dt="2020-09-21T22:16:47.392" v="750" actId="1076"/>
          <ac:spMkLst>
            <pc:docMk/>
            <pc:sldMk cId="250198724" sldId="375"/>
            <ac:spMk id="81" creationId="{FADB188E-F291-4881-84EF-0E653D493D53}"/>
          </ac:spMkLst>
        </pc:spChg>
        <pc:spChg chg="mod topLvl">
          <ac:chgData name="Cullen McCormick" userId="a8dff7a1-0f51-4688-8f49-28b7ecf2a55f" providerId="ADAL" clId="{770DBED5-B9FF-4B53-A77F-4640529A0E9E}" dt="2020-09-21T22:16:47.392" v="750" actId="1076"/>
          <ac:spMkLst>
            <pc:docMk/>
            <pc:sldMk cId="250198724" sldId="375"/>
            <ac:spMk id="82" creationId="{A6569174-41DE-4D0D-991A-0049B7CB12CA}"/>
          </ac:spMkLst>
        </pc:spChg>
        <pc:spChg chg="mod topLvl">
          <ac:chgData name="Cullen McCormick" userId="a8dff7a1-0f51-4688-8f49-28b7ecf2a55f" providerId="ADAL" clId="{770DBED5-B9FF-4B53-A77F-4640529A0E9E}" dt="2020-09-21T22:16:47.392" v="750" actId="1076"/>
          <ac:spMkLst>
            <pc:docMk/>
            <pc:sldMk cId="250198724" sldId="375"/>
            <ac:spMk id="83" creationId="{BAFE8023-7C3F-49B5-96B3-AB4568C71037}"/>
          </ac:spMkLst>
        </pc:spChg>
        <pc:spChg chg="mod topLvl">
          <ac:chgData name="Cullen McCormick" userId="a8dff7a1-0f51-4688-8f49-28b7ecf2a55f" providerId="ADAL" clId="{770DBED5-B9FF-4B53-A77F-4640529A0E9E}" dt="2020-09-21T22:16:47.392" v="750" actId="1076"/>
          <ac:spMkLst>
            <pc:docMk/>
            <pc:sldMk cId="250198724" sldId="375"/>
            <ac:spMk id="84" creationId="{535B6332-8874-4F39-8E47-16F2A1E6DEF4}"/>
          </ac:spMkLst>
        </pc:spChg>
        <pc:spChg chg="mod topLvl">
          <ac:chgData name="Cullen McCormick" userId="a8dff7a1-0f51-4688-8f49-28b7ecf2a55f" providerId="ADAL" clId="{770DBED5-B9FF-4B53-A77F-4640529A0E9E}" dt="2020-09-21T22:16:47.392" v="750" actId="1076"/>
          <ac:spMkLst>
            <pc:docMk/>
            <pc:sldMk cId="250198724" sldId="375"/>
            <ac:spMk id="85" creationId="{9647D7FD-61C6-41B3-B224-F2C7D73DD7E1}"/>
          </ac:spMkLst>
        </pc:spChg>
        <pc:spChg chg="del mod topLvl">
          <ac:chgData name="Cullen McCormick" userId="a8dff7a1-0f51-4688-8f49-28b7ecf2a55f" providerId="ADAL" clId="{770DBED5-B9FF-4B53-A77F-4640529A0E9E}" dt="2020-09-21T20:55:26.628" v="633" actId="478"/>
          <ac:spMkLst>
            <pc:docMk/>
            <pc:sldMk cId="250198724" sldId="375"/>
            <ac:spMk id="86" creationId="{4018AAE7-0973-4F09-9706-B5D21A86AB20}"/>
          </ac:spMkLst>
        </pc:spChg>
        <pc:spChg chg="mod topLvl">
          <ac:chgData name="Cullen McCormick" userId="a8dff7a1-0f51-4688-8f49-28b7ecf2a55f" providerId="ADAL" clId="{770DBED5-B9FF-4B53-A77F-4640529A0E9E}" dt="2020-09-21T22:16:47.392" v="750" actId="1076"/>
          <ac:spMkLst>
            <pc:docMk/>
            <pc:sldMk cId="250198724" sldId="375"/>
            <ac:spMk id="87" creationId="{6A4BBB46-2A5A-424A-B680-1ADA72579D94}"/>
          </ac:spMkLst>
        </pc:spChg>
        <pc:spChg chg="del mod topLvl">
          <ac:chgData name="Cullen McCormick" userId="a8dff7a1-0f51-4688-8f49-28b7ecf2a55f" providerId="ADAL" clId="{770DBED5-B9FF-4B53-A77F-4640529A0E9E}" dt="2020-09-21T20:55:26.628" v="633" actId="478"/>
          <ac:spMkLst>
            <pc:docMk/>
            <pc:sldMk cId="250198724" sldId="375"/>
            <ac:spMk id="88" creationId="{77F9C0B1-7445-4809-A442-B8B488C9E2AA}"/>
          </ac:spMkLst>
        </pc:spChg>
        <pc:spChg chg="del mod topLvl">
          <ac:chgData name="Cullen McCormick" userId="a8dff7a1-0f51-4688-8f49-28b7ecf2a55f" providerId="ADAL" clId="{770DBED5-B9FF-4B53-A77F-4640529A0E9E}" dt="2020-09-21T20:55:26.628" v="633" actId="478"/>
          <ac:spMkLst>
            <pc:docMk/>
            <pc:sldMk cId="250198724" sldId="375"/>
            <ac:spMk id="89" creationId="{79DCA6B2-FB9F-408C-AA8D-28ECDF33882E}"/>
          </ac:spMkLst>
        </pc:spChg>
        <pc:spChg chg="mod topLvl">
          <ac:chgData name="Cullen McCormick" userId="a8dff7a1-0f51-4688-8f49-28b7ecf2a55f" providerId="ADAL" clId="{770DBED5-B9FF-4B53-A77F-4640529A0E9E}" dt="2020-09-21T22:16:47.392" v="750" actId="1076"/>
          <ac:spMkLst>
            <pc:docMk/>
            <pc:sldMk cId="250198724" sldId="375"/>
            <ac:spMk id="90" creationId="{5F5F16F9-3D63-4F9E-B0C1-23C8E8C8D09A}"/>
          </ac:spMkLst>
        </pc:spChg>
        <pc:spChg chg="mod topLvl">
          <ac:chgData name="Cullen McCormick" userId="a8dff7a1-0f51-4688-8f49-28b7ecf2a55f" providerId="ADAL" clId="{770DBED5-B9FF-4B53-A77F-4640529A0E9E}" dt="2020-09-21T22:16:47.392" v="750" actId="1076"/>
          <ac:spMkLst>
            <pc:docMk/>
            <pc:sldMk cId="250198724" sldId="375"/>
            <ac:spMk id="91" creationId="{7D57304C-3C88-4A42-8AE2-13BAE7F04FD2}"/>
          </ac:spMkLst>
        </pc:spChg>
        <pc:spChg chg="mod topLvl">
          <ac:chgData name="Cullen McCormick" userId="a8dff7a1-0f51-4688-8f49-28b7ecf2a55f" providerId="ADAL" clId="{770DBED5-B9FF-4B53-A77F-4640529A0E9E}" dt="2020-09-21T22:16:47.392" v="750" actId="1076"/>
          <ac:spMkLst>
            <pc:docMk/>
            <pc:sldMk cId="250198724" sldId="375"/>
            <ac:spMk id="92" creationId="{78F9791B-41E5-4987-BCB1-39E392D1807E}"/>
          </ac:spMkLst>
        </pc:spChg>
        <pc:spChg chg="mod topLvl">
          <ac:chgData name="Cullen McCormick" userId="a8dff7a1-0f51-4688-8f49-28b7ecf2a55f" providerId="ADAL" clId="{770DBED5-B9FF-4B53-A77F-4640529A0E9E}" dt="2020-09-21T22:16:47.392" v="750" actId="1076"/>
          <ac:spMkLst>
            <pc:docMk/>
            <pc:sldMk cId="250198724" sldId="375"/>
            <ac:spMk id="93" creationId="{ACE435F9-E363-4BF7-BF80-22ED61863F9F}"/>
          </ac:spMkLst>
        </pc:spChg>
        <pc:spChg chg="mod topLvl">
          <ac:chgData name="Cullen McCormick" userId="a8dff7a1-0f51-4688-8f49-28b7ecf2a55f" providerId="ADAL" clId="{770DBED5-B9FF-4B53-A77F-4640529A0E9E}" dt="2020-09-21T22:16:47.392" v="750" actId="1076"/>
          <ac:spMkLst>
            <pc:docMk/>
            <pc:sldMk cId="250198724" sldId="375"/>
            <ac:spMk id="94" creationId="{1EE8F578-1440-43D4-816C-10D3BA2585DA}"/>
          </ac:spMkLst>
        </pc:spChg>
        <pc:spChg chg="mod topLvl">
          <ac:chgData name="Cullen McCormick" userId="a8dff7a1-0f51-4688-8f49-28b7ecf2a55f" providerId="ADAL" clId="{770DBED5-B9FF-4B53-A77F-4640529A0E9E}" dt="2020-09-21T22:16:47.392" v="750" actId="1076"/>
          <ac:spMkLst>
            <pc:docMk/>
            <pc:sldMk cId="250198724" sldId="375"/>
            <ac:spMk id="95" creationId="{65907186-035D-4C24-B9EB-D2F0632D57FF}"/>
          </ac:spMkLst>
        </pc:spChg>
        <pc:spChg chg="mod topLvl">
          <ac:chgData name="Cullen McCormick" userId="a8dff7a1-0f51-4688-8f49-28b7ecf2a55f" providerId="ADAL" clId="{770DBED5-B9FF-4B53-A77F-4640529A0E9E}" dt="2020-09-21T22:16:47.392" v="750" actId="1076"/>
          <ac:spMkLst>
            <pc:docMk/>
            <pc:sldMk cId="250198724" sldId="375"/>
            <ac:spMk id="96" creationId="{7A9A2229-854A-431A-BBCB-C8DC664FA1CB}"/>
          </ac:spMkLst>
        </pc:spChg>
        <pc:spChg chg="mod topLvl">
          <ac:chgData name="Cullen McCormick" userId="a8dff7a1-0f51-4688-8f49-28b7ecf2a55f" providerId="ADAL" clId="{770DBED5-B9FF-4B53-A77F-4640529A0E9E}" dt="2020-09-21T22:16:47.392" v="750" actId="1076"/>
          <ac:spMkLst>
            <pc:docMk/>
            <pc:sldMk cId="250198724" sldId="375"/>
            <ac:spMk id="97" creationId="{C3068F07-24C3-4F3A-8AAB-44DE73152358}"/>
          </ac:spMkLst>
        </pc:spChg>
        <pc:spChg chg="mod topLvl">
          <ac:chgData name="Cullen McCormick" userId="a8dff7a1-0f51-4688-8f49-28b7ecf2a55f" providerId="ADAL" clId="{770DBED5-B9FF-4B53-A77F-4640529A0E9E}" dt="2020-09-21T22:16:47.392" v="750" actId="1076"/>
          <ac:spMkLst>
            <pc:docMk/>
            <pc:sldMk cId="250198724" sldId="375"/>
            <ac:spMk id="98" creationId="{5BD14526-F7C8-4A34-A631-FEE779CA6225}"/>
          </ac:spMkLst>
        </pc:spChg>
        <pc:spChg chg="mod topLvl">
          <ac:chgData name="Cullen McCormick" userId="a8dff7a1-0f51-4688-8f49-28b7ecf2a55f" providerId="ADAL" clId="{770DBED5-B9FF-4B53-A77F-4640529A0E9E}" dt="2020-09-21T22:16:47.392" v="750" actId="1076"/>
          <ac:spMkLst>
            <pc:docMk/>
            <pc:sldMk cId="250198724" sldId="375"/>
            <ac:spMk id="99" creationId="{4929F603-42EC-4B54-8FB7-09431F6902E0}"/>
          </ac:spMkLst>
        </pc:spChg>
        <pc:spChg chg="mod topLvl">
          <ac:chgData name="Cullen McCormick" userId="a8dff7a1-0f51-4688-8f49-28b7ecf2a55f" providerId="ADAL" clId="{770DBED5-B9FF-4B53-A77F-4640529A0E9E}" dt="2020-09-21T22:16:47.392" v="750" actId="1076"/>
          <ac:spMkLst>
            <pc:docMk/>
            <pc:sldMk cId="250198724" sldId="375"/>
            <ac:spMk id="100" creationId="{744C716C-B759-47B6-8D3E-EDE3D04D5E4A}"/>
          </ac:spMkLst>
        </pc:spChg>
        <pc:spChg chg="mod topLvl">
          <ac:chgData name="Cullen McCormick" userId="a8dff7a1-0f51-4688-8f49-28b7ecf2a55f" providerId="ADAL" clId="{770DBED5-B9FF-4B53-A77F-4640529A0E9E}" dt="2020-09-21T22:16:47.392" v="750" actId="1076"/>
          <ac:spMkLst>
            <pc:docMk/>
            <pc:sldMk cId="250198724" sldId="375"/>
            <ac:spMk id="101" creationId="{8FDF6E3D-133A-43D5-99C5-3561B79431C9}"/>
          </ac:spMkLst>
        </pc:spChg>
        <pc:spChg chg="mod topLvl">
          <ac:chgData name="Cullen McCormick" userId="a8dff7a1-0f51-4688-8f49-28b7ecf2a55f" providerId="ADAL" clId="{770DBED5-B9FF-4B53-A77F-4640529A0E9E}" dt="2020-09-21T22:16:47.392" v="750" actId="1076"/>
          <ac:spMkLst>
            <pc:docMk/>
            <pc:sldMk cId="250198724" sldId="375"/>
            <ac:spMk id="102" creationId="{87F658CB-965C-42B6-920E-2F50F26F7B18}"/>
          </ac:spMkLst>
        </pc:spChg>
        <pc:spChg chg="mod topLvl">
          <ac:chgData name="Cullen McCormick" userId="a8dff7a1-0f51-4688-8f49-28b7ecf2a55f" providerId="ADAL" clId="{770DBED5-B9FF-4B53-A77F-4640529A0E9E}" dt="2020-09-21T22:16:47.392" v="750" actId="1076"/>
          <ac:spMkLst>
            <pc:docMk/>
            <pc:sldMk cId="250198724" sldId="375"/>
            <ac:spMk id="103" creationId="{564EC5D1-21A7-4871-BFB3-06BAAF9479CF}"/>
          </ac:spMkLst>
        </pc:spChg>
        <pc:spChg chg="mod topLvl">
          <ac:chgData name="Cullen McCormick" userId="a8dff7a1-0f51-4688-8f49-28b7ecf2a55f" providerId="ADAL" clId="{770DBED5-B9FF-4B53-A77F-4640529A0E9E}" dt="2020-09-21T22:16:47.392" v="750" actId="1076"/>
          <ac:spMkLst>
            <pc:docMk/>
            <pc:sldMk cId="250198724" sldId="375"/>
            <ac:spMk id="104" creationId="{D0F8186F-A32D-4D6D-AF8D-A463841C9CA3}"/>
          </ac:spMkLst>
        </pc:spChg>
        <pc:spChg chg="mod topLvl">
          <ac:chgData name="Cullen McCormick" userId="a8dff7a1-0f51-4688-8f49-28b7ecf2a55f" providerId="ADAL" clId="{770DBED5-B9FF-4B53-A77F-4640529A0E9E}" dt="2020-09-21T22:16:47.392" v="750" actId="1076"/>
          <ac:spMkLst>
            <pc:docMk/>
            <pc:sldMk cId="250198724" sldId="375"/>
            <ac:spMk id="105" creationId="{5CA3346D-418C-4210-8285-4872BC4633AA}"/>
          </ac:spMkLst>
        </pc:spChg>
        <pc:spChg chg="mod topLvl">
          <ac:chgData name="Cullen McCormick" userId="a8dff7a1-0f51-4688-8f49-28b7ecf2a55f" providerId="ADAL" clId="{770DBED5-B9FF-4B53-A77F-4640529A0E9E}" dt="2020-09-21T22:16:47.392" v="750" actId="1076"/>
          <ac:spMkLst>
            <pc:docMk/>
            <pc:sldMk cId="250198724" sldId="375"/>
            <ac:spMk id="106" creationId="{B69E4BF2-039B-47C0-BA5D-7B726B701499}"/>
          </ac:spMkLst>
        </pc:spChg>
        <pc:spChg chg="mod topLvl">
          <ac:chgData name="Cullen McCormick" userId="a8dff7a1-0f51-4688-8f49-28b7ecf2a55f" providerId="ADAL" clId="{770DBED5-B9FF-4B53-A77F-4640529A0E9E}" dt="2020-09-21T22:16:47.392" v="750" actId="1076"/>
          <ac:spMkLst>
            <pc:docMk/>
            <pc:sldMk cId="250198724" sldId="375"/>
            <ac:spMk id="107" creationId="{5A86671D-469F-4DA1-AF4D-D15F330EC200}"/>
          </ac:spMkLst>
        </pc:spChg>
        <pc:spChg chg="mod topLvl">
          <ac:chgData name="Cullen McCormick" userId="a8dff7a1-0f51-4688-8f49-28b7ecf2a55f" providerId="ADAL" clId="{770DBED5-B9FF-4B53-A77F-4640529A0E9E}" dt="2020-09-21T22:16:47.392" v="750" actId="1076"/>
          <ac:spMkLst>
            <pc:docMk/>
            <pc:sldMk cId="250198724" sldId="375"/>
            <ac:spMk id="108" creationId="{ACF922A9-4FCF-4FAF-AB73-826A41BE2E61}"/>
          </ac:spMkLst>
        </pc:spChg>
        <pc:spChg chg="mod topLvl">
          <ac:chgData name="Cullen McCormick" userId="a8dff7a1-0f51-4688-8f49-28b7ecf2a55f" providerId="ADAL" clId="{770DBED5-B9FF-4B53-A77F-4640529A0E9E}" dt="2020-09-21T22:16:47.392" v="750" actId="1076"/>
          <ac:spMkLst>
            <pc:docMk/>
            <pc:sldMk cId="250198724" sldId="375"/>
            <ac:spMk id="109" creationId="{AB806747-CE00-4221-871F-18CB21B60C4D}"/>
          </ac:spMkLst>
        </pc:spChg>
        <pc:spChg chg="mod topLvl">
          <ac:chgData name="Cullen McCormick" userId="a8dff7a1-0f51-4688-8f49-28b7ecf2a55f" providerId="ADAL" clId="{770DBED5-B9FF-4B53-A77F-4640529A0E9E}" dt="2020-09-21T22:16:47.392" v="750" actId="1076"/>
          <ac:spMkLst>
            <pc:docMk/>
            <pc:sldMk cId="250198724" sldId="375"/>
            <ac:spMk id="110" creationId="{B3CDDD23-A4C2-4CD5-91F4-17604675C58A}"/>
          </ac:spMkLst>
        </pc:spChg>
        <pc:spChg chg="mod topLvl">
          <ac:chgData name="Cullen McCormick" userId="a8dff7a1-0f51-4688-8f49-28b7ecf2a55f" providerId="ADAL" clId="{770DBED5-B9FF-4B53-A77F-4640529A0E9E}" dt="2020-09-21T22:16:47.392" v="750" actId="1076"/>
          <ac:spMkLst>
            <pc:docMk/>
            <pc:sldMk cId="250198724" sldId="375"/>
            <ac:spMk id="111" creationId="{D46241A3-164D-4B51-820C-3C62ECAE80B1}"/>
          </ac:spMkLst>
        </pc:spChg>
        <pc:spChg chg="mod topLvl">
          <ac:chgData name="Cullen McCormick" userId="a8dff7a1-0f51-4688-8f49-28b7ecf2a55f" providerId="ADAL" clId="{770DBED5-B9FF-4B53-A77F-4640529A0E9E}" dt="2020-09-21T22:16:47.392" v="750" actId="1076"/>
          <ac:spMkLst>
            <pc:docMk/>
            <pc:sldMk cId="250198724" sldId="375"/>
            <ac:spMk id="112" creationId="{B2B25A24-7B02-4D79-8A86-07C69A1B716D}"/>
          </ac:spMkLst>
        </pc:spChg>
        <pc:spChg chg="mod topLvl">
          <ac:chgData name="Cullen McCormick" userId="a8dff7a1-0f51-4688-8f49-28b7ecf2a55f" providerId="ADAL" clId="{770DBED5-B9FF-4B53-A77F-4640529A0E9E}" dt="2020-09-21T22:16:47.392" v="750" actId="1076"/>
          <ac:spMkLst>
            <pc:docMk/>
            <pc:sldMk cId="250198724" sldId="375"/>
            <ac:spMk id="113" creationId="{B6C7E051-D51A-4A63-9898-C17CC1B734D5}"/>
          </ac:spMkLst>
        </pc:spChg>
        <pc:spChg chg="mod topLvl">
          <ac:chgData name="Cullen McCormick" userId="a8dff7a1-0f51-4688-8f49-28b7ecf2a55f" providerId="ADAL" clId="{770DBED5-B9FF-4B53-A77F-4640529A0E9E}" dt="2020-09-21T22:16:47.392" v="750" actId="1076"/>
          <ac:spMkLst>
            <pc:docMk/>
            <pc:sldMk cId="250198724" sldId="375"/>
            <ac:spMk id="114" creationId="{084CD833-731E-47C7-A677-697FA3D68987}"/>
          </ac:spMkLst>
        </pc:spChg>
        <pc:spChg chg="mod topLvl">
          <ac:chgData name="Cullen McCormick" userId="a8dff7a1-0f51-4688-8f49-28b7ecf2a55f" providerId="ADAL" clId="{770DBED5-B9FF-4B53-A77F-4640529A0E9E}" dt="2020-09-21T22:16:47.392" v="750" actId="1076"/>
          <ac:spMkLst>
            <pc:docMk/>
            <pc:sldMk cId="250198724" sldId="375"/>
            <ac:spMk id="115" creationId="{A134FAB1-7D32-4F95-A378-3C72B61AA73D}"/>
          </ac:spMkLst>
        </pc:spChg>
        <pc:spChg chg="mod topLvl">
          <ac:chgData name="Cullen McCormick" userId="a8dff7a1-0f51-4688-8f49-28b7ecf2a55f" providerId="ADAL" clId="{770DBED5-B9FF-4B53-A77F-4640529A0E9E}" dt="2020-09-21T22:16:47.392" v="750" actId="1076"/>
          <ac:spMkLst>
            <pc:docMk/>
            <pc:sldMk cId="250198724" sldId="375"/>
            <ac:spMk id="116" creationId="{8476869B-4DE6-4F27-91C0-6236C57E5DD8}"/>
          </ac:spMkLst>
        </pc:spChg>
        <pc:spChg chg="mod topLvl">
          <ac:chgData name="Cullen McCormick" userId="a8dff7a1-0f51-4688-8f49-28b7ecf2a55f" providerId="ADAL" clId="{770DBED5-B9FF-4B53-A77F-4640529A0E9E}" dt="2020-09-21T22:16:47.392" v="750" actId="1076"/>
          <ac:spMkLst>
            <pc:docMk/>
            <pc:sldMk cId="250198724" sldId="375"/>
            <ac:spMk id="117" creationId="{4ADE0C3F-E42B-4D5A-B41D-0457CDFDEDB2}"/>
          </ac:spMkLst>
        </pc:spChg>
        <pc:spChg chg="del mod topLvl">
          <ac:chgData name="Cullen McCormick" userId="a8dff7a1-0f51-4688-8f49-28b7ecf2a55f" providerId="ADAL" clId="{770DBED5-B9FF-4B53-A77F-4640529A0E9E}" dt="2020-09-21T20:55:38.793" v="635" actId="478"/>
          <ac:spMkLst>
            <pc:docMk/>
            <pc:sldMk cId="250198724" sldId="375"/>
            <ac:spMk id="118" creationId="{9CA4B29E-C251-4738-AF4D-18E1D69380C1}"/>
          </ac:spMkLst>
        </pc:spChg>
        <pc:spChg chg="del mod topLvl">
          <ac:chgData name="Cullen McCormick" userId="a8dff7a1-0f51-4688-8f49-28b7ecf2a55f" providerId="ADAL" clId="{770DBED5-B9FF-4B53-A77F-4640529A0E9E}" dt="2020-09-21T20:55:38.793" v="635" actId="478"/>
          <ac:spMkLst>
            <pc:docMk/>
            <pc:sldMk cId="250198724" sldId="375"/>
            <ac:spMk id="119" creationId="{1E2B2DB0-51F9-44D4-A409-17D631C8D53D}"/>
          </ac:spMkLst>
        </pc:spChg>
        <pc:spChg chg="del mod topLvl">
          <ac:chgData name="Cullen McCormick" userId="a8dff7a1-0f51-4688-8f49-28b7ecf2a55f" providerId="ADAL" clId="{770DBED5-B9FF-4B53-A77F-4640529A0E9E}" dt="2020-09-21T20:55:38.793" v="635" actId="478"/>
          <ac:spMkLst>
            <pc:docMk/>
            <pc:sldMk cId="250198724" sldId="375"/>
            <ac:spMk id="120" creationId="{B4636C4A-FE9E-4A6C-BC3F-9B4F037DFA99}"/>
          </ac:spMkLst>
        </pc:spChg>
        <pc:spChg chg="del mod topLvl">
          <ac:chgData name="Cullen McCormick" userId="a8dff7a1-0f51-4688-8f49-28b7ecf2a55f" providerId="ADAL" clId="{770DBED5-B9FF-4B53-A77F-4640529A0E9E}" dt="2020-09-21T20:55:38.793" v="635" actId="478"/>
          <ac:spMkLst>
            <pc:docMk/>
            <pc:sldMk cId="250198724" sldId="375"/>
            <ac:spMk id="121" creationId="{4B94EB65-B5EB-4F9F-9B8B-381E69984C32}"/>
          </ac:spMkLst>
        </pc:spChg>
        <pc:spChg chg="del mod topLvl">
          <ac:chgData name="Cullen McCormick" userId="a8dff7a1-0f51-4688-8f49-28b7ecf2a55f" providerId="ADAL" clId="{770DBED5-B9FF-4B53-A77F-4640529A0E9E}" dt="2020-09-21T20:55:38.793" v="635" actId="478"/>
          <ac:spMkLst>
            <pc:docMk/>
            <pc:sldMk cId="250198724" sldId="375"/>
            <ac:spMk id="122" creationId="{B41A05E6-ABC9-4C85-9941-766204FE33BC}"/>
          </ac:spMkLst>
        </pc:spChg>
        <pc:spChg chg="add mod">
          <ac:chgData name="Cullen McCormick" userId="a8dff7a1-0f51-4688-8f49-28b7ecf2a55f" providerId="ADAL" clId="{770DBED5-B9FF-4B53-A77F-4640529A0E9E}" dt="2020-09-21T22:16:47.392" v="750" actId="1076"/>
          <ac:spMkLst>
            <pc:docMk/>
            <pc:sldMk cId="250198724" sldId="375"/>
            <ac:spMk id="123" creationId="{1D171825-CE25-4004-95C7-89436066F272}"/>
          </ac:spMkLst>
        </pc:spChg>
        <pc:spChg chg="mod">
          <ac:chgData name="Cullen McCormick" userId="a8dff7a1-0f51-4688-8f49-28b7ecf2a55f" providerId="ADAL" clId="{770DBED5-B9FF-4B53-A77F-4640529A0E9E}" dt="2020-09-21T20:52:59.694" v="598"/>
          <ac:spMkLst>
            <pc:docMk/>
            <pc:sldMk cId="250198724" sldId="375"/>
            <ac:spMk id="125" creationId="{DF348641-3400-4F81-8302-5A4F5A1DB859}"/>
          </ac:spMkLst>
        </pc:spChg>
        <pc:spChg chg="mod">
          <ac:chgData name="Cullen McCormick" userId="a8dff7a1-0f51-4688-8f49-28b7ecf2a55f" providerId="ADAL" clId="{770DBED5-B9FF-4B53-A77F-4640529A0E9E}" dt="2020-09-21T20:52:59.694" v="598"/>
          <ac:spMkLst>
            <pc:docMk/>
            <pc:sldMk cId="250198724" sldId="375"/>
            <ac:spMk id="126" creationId="{4828D06B-A08E-4A55-BD9B-D96D654CCD83}"/>
          </ac:spMkLst>
        </pc:spChg>
        <pc:spChg chg="mod">
          <ac:chgData name="Cullen McCormick" userId="a8dff7a1-0f51-4688-8f49-28b7ecf2a55f" providerId="ADAL" clId="{770DBED5-B9FF-4B53-A77F-4640529A0E9E}" dt="2020-09-21T20:52:59.694" v="598"/>
          <ac:spMkLst>
            <pc:docMk/>
            <pc:sldMk cId="250198724" sldId="375"/>
            <ac:spMk id="127" creationId="{C0A69AD6-48DA-4821-AEEF-4AC7E5452E6C}"/>
          </ac:spMkLst>
        </pc:spChg>
        <pc:spChg chg="mod">
          <ac:chgData name="Cullen McCormick" userId="a8dff7a1-0f51-4688-8f49-28b7ecf2a55f" providerId="ADAL" clId="{770DBED5-B9FF-4B53-A77F-4640529A0E9E}" dt="2020-09-21T20:52:59.694" v="598"/>
          <ac:spMkLst>
            <pc:docMk/>
            <pc:sldMk cId="250198724" sldId="375"/>
            <ac:spMk id="128" creationId="{DBAB0C6B-94B4-4F86-8BEC-32AE5C14E425}"/>
          </ac:spMkLst>
        </pc:spChg>
        <pc:spChg chg="mod">
          <ac:chgData name="Cullen McCormick" userId="a8dff7a1-0f51-4688-8f49-28b7ecf2a55f" providerId="ADAL" clId="{770DBED5-B9FF-4B53-A77F-4640529A0E9E}" dt="2020-09-21T20:52:59.694" v="598"/>
          <ac:spMkLst>
            <pc:docMk/>
            <pc:sldMk cId="250198724" sldId="375"/>
            <ac:spMk id="129" creationId="{0A64B326-30A3-4248-B8C0-58C2DA9372A2}"/>
          </ac:spMkLst>
        </pc:spChg>
        <pc:spChg chg="mod">
          <ac:chgData name="Cullen McCormick" userId="a8dff7a1-0f51-4688-8f49-28b7ecf2a55f" providerId="ADAL" clId="{770DBED5-B9FF-4B53-A77F-4640529A0E9E}" dt="2020-09-21T20:52:59.694" v="598"/>
          <ac:spMkLst>
            <pc:docMk/>
            <pc:sldMk cId="250198724" sldId="375"/>
            <ac:spMk id="130" creationId="{64F5AB20-7EBC-4415-8866-4AABA228C783}"/>
          </ac:spMkLst>
        </pc:spChg>
        <pc:spChg chg="mod">
          <ac:chgData name="Cullen McCormick" userId="a8dff7a1-0f51-4688-8f49-28b7ecf2a55f" providerId="ADAL" clId="{770DBED5-B9FF-4B53-A77F-4640529A0E9E}" dt="2020-09-21T20:52:59.694" v="598"/>
          <ac:spMkLst>
            <pc:docMk/>
            <pc:sldMk cId="250198724" sldId="375"/>
            <ac:spMk id="131" creationId="{4E4D6650-7E5D-44F3-9640-33574DFAC118}"/>
          </ac:spMkLst>
        </pc:spChg>
        <pc:spChg chg="mod">
          <ac:chgData name="Cullen McCormick" userId="a8dff7a1-0f51-4688-8f49-28b7ecf2a55f" providerId="ADAL" clId="{770DBED5-B9FF-4B53-A77F-4640529A0E9E}" dt="2020-09-21T20:52:59.694" v="598"/>
          <ac:spMkLst>
            <pc:docMk/>
            <pc:sldMk cId="250198724" sldId="375"/>
            <ac:spMk id="132" creationId="{02964C95-F8E3-4BC4-AAD1-9091DCA3359B}"/>
          </ac:spMkLst>
        </pc:spChg>
        <pc:spChg chg="mod">
          <ac:chgData name="Cullen McCormick" userId="a8dff7a1-0f51-4688-8f49-28b7ecf2a55f" providerId="ADAL" clId="{770DBED5-B9FF-4B53-A77F-4640529A0E9E}" dt="2020-09-21T20:52:59.694" v="598"/>
          <ac:spMkLst>
            <pc:docMk/>
            <pc:sldMk cId="250198724" sldId="375"/>
            <ac:spMk id="133" creationId="{6CAFC8BC-A521-499D-A22F-87269193D4B2}"/>
          </ac:spMkLst>
        </pc:spChg>
        <pc:spChg chg="mod">
          <ac:chgData name="Cullen McCormick" userId="a8dff7a1-0f51-4688-8f49-28b7ecf2a55f" providerId="ADAL" clId="{770DBED5-B9FF-4B53-A77F-4640529A0E9E}" dt="2020-09-21T20:52:59.694" v="598"/>
          <ac:spMkLst>
            <pc:docMk/>
            <pc:sldMk cId="250198724" sldId="375"/>
            <ac:spMk id="134" creationId="{17829B37-CD62-4F8B-9529-ACC9A9205FDF}"/>
          </ac:spMkLst>
        </pc:spChg>
        <pc:spChg chg="mod">
          <ac:chgData name="Cullen McCormick" userId="a8dff7a1-0f51-4688-8f49-28b7ecf2a55f" providerId="ADAL" clId="{770DBED5-B9FF-4B53-A77F-4640529A0E9E}" dt="2020-09-21T20:52:59.694" v="598"/>
          <ac:spMkLst>
            <pc:docMk/>
            <pc:sldMk cId="250198724" sldId="375"/>
            <ac:spMk id="135" creationId="{48BBD54F-8DE9-4E5A-91C1-688AAB9C0DE8}"/>
          </ac:spMkLst>
        </pc:spChg>
        <pc:spChg chg="mod">
          <ac:chgData name="Cullen McCormick" userId="a8dff7a1-0f51-4688-8f49-28b7ecf2a55f" providerId="ADAL" clId="{770DBED5-B9FF-4B53-A77F-4640529A0E9E}" dt="2020-09-21T20:52:59.694" v="598"/>
          <ac:spMkLst>
            <pc:docMk/>
            <pc:sldMk cId="250198724" sldId="375"/>
            <ac:spMk id="136" creationId="{8272021C-27CD-4DEA-B999-7FE547077C51}"/>
          </ac:spMkLst>
        </pc:spChg>
        <pc:spChg chg="mod">
          <ac:chgData name="Cullen McCormick" userId="a8dff7a1-0f51-4688-8f49-28b7ecf2a55f" providerId="ADAL" clId="{770DBED5-B9FF-4B53-A77F-4640529A0E9E}" dt="2020-09-21T20:52:59.694" v="598"/>
          <ac:spMkLst>
            <pc:docMk/>
            <pc:sldMk cId="250198724" sldId="375"/>
            <ac:spMk id="137" creationId="{C3972457-925A-41EF-8960-DCE486BA2A17}"/>
          </ac:spMkLst>
        </pc:spChg>
        <pc:spChg chg="mod">
          <ac:chgData name="Cullen McCormick" userId="a8dff7a1-0f51-4688-8f49-28b7ecf2a55f" providerId="ADAL" clId="{770DBED5-B9FF-4B53-A77F-4640529A0E9E}" dt="2020-09-21T20:52:59.694" v="598"/>
          <ac:spMkLst>
            <pc:docMk/>
            <pc:sldMk cId="250198724" sldId="375"/>
            <ac:spMk id="138" creationId="{EA3992BD-27EF-4296-B87C-E2570C6D1A97}"/>
          </ac:spMkLst>
        </pc:spChg>
        <pc:spChg chg="mod">
          <ac:chgData name="Cullen McCormick" userId="a8dff7a1-0f51-4688-8f49-28b7ecf2a55f" providerId="ADAL" clId="{770DBED5-B9FF-4B53-A77F-4640529A0E9E}" dt="2020-09-21T20:52:59.694" v="598"/>
          <ac:spMkLst>
            <pc:docMk/>
            <pc:sldMk cId="250198724" sldId="375"/>
            <ac:spMk id="139" creationId="{9EA12D91-10A3-4E4B-B34F-345930F8A462}"/>
          </ac:spMkLst>
        </pc:spChg>
        <pc:spChg chg="mod">
          <ac:chgData name="Cullen McCormick" userId="a8dff7a1-0f51-4688-8f49-28b7ecf2a55f" providerId="ADAL" clId="{770DBED5-B9FF-4B53-A77F-4640529A0E9E}" dt="2020-09-21T20:52:59.694" v="598"/>
          <ac:spMkLst>
            <pc:docMk/>
            <pc:sldMk cId="250198724" sldId="375"/>
            <ac:spMk id="140" creationId="{BA4A3A6C-B8A2-497A-8A75-E64B8753229C}"/>
          </ac:spMkLst>
        </pc:spChg>
        <pc:spChg chg="mod">
          <ac:chgData name="Cullen McCormick" userId="a8dff7a1-0f51-4688-8f49-28b7ecf2a55f" providerId="ADAL" clId="{770DBED5-B9FF-4B53-A77F-4640529A0E9E}" dt="2020-09-21T20:52:59.694" v="598"/>
          <ac:spMkLst>
            <pc:docMk/>
            <pc:sldMk cId="250198724" sldId="375"/>
            <ac:spMk id="141" creationId="{6215A580-4E0E-4C05-BF4C-F2A4968EA3D8}"/>
          </ac:spMkLst>
        </pc:spChg>
        <pc:spChg chg="mod">
          <ac:chgData name="Cullen McCormick" userId="a8dff7a1-0f51-4688-8f49-28b7ecf2a55f" providerId="ADAL" clId="{770DBED5-B9FF-4B53-A77F-4640529A0E9E}" dt="2020-09-21T20:52:59.694" v="598"/>
          <ac:spMkLst>
            <pc:docMk/>
            <pc:sldMk cId="250198724" sldId="375"/>
            <ac:spMk id="142" creationId="{75AD340B-BCB6-4041-86B1-4116E2B609BE}"/>
          </ac:spMkLst>
        </pc:spChg>
        <pc:spChg chg="mod">
          <ac:chgData name="Cullen McCormick" userId="a8dff7a1-0f51-4688-8f49-28b7ecf2a55f" providerId="ADAL" clId="{770DBED5-B9FF-4B53-A77F-4640529A0E9E}" dt="2020-09-21T20:52:59.694" v="598"/>
          <ac:spMkLst>
            <pc:docMk/>
            <pc:sldMk cId="250198724" sldId="375"/>
            <ac:spMk id="143" creationId="{6B3A23BB-FD8F-4EEC-911D-3A53CD2CD4E6}"/>
          </ac:spMkLst>
        </pc:spChg>
        <pc:spChg chg="mod">
          <ac:chgData name="Cullen McCormick" userId="a8dff7a1-0f51-4688-8f49-28b7ecf2a55f" providerId="ADAL" clId="{770DBED5-B9FF-4B53-A77F-4640529A0E9E}" dt="2020-09-21T20:52:59.694" v="598"/>
          <ac:spMkLst>
            <pc:docMk/>
            <pc:sldMk cId="250198724" sldId="375"/>
            <ac:spMk id="144" creationId="{AAE6D528-69A6-4170-AA87-BF463413200C}"/>
          </ac:spMkLst>
        </pc:spChg>
        <pc:spChg chg="mod">
          <ac:chgData name="Cullen McCormick" userId="a8dff7a1-0f51-4688-8f49-28b7ecf2a55f" providerId="ADAL" clId="{770DBED5-B9FF-4B53-A77F-4640529A0E9E}" dt="2020-09-21T20:52:59.694" v="598"/>
          <ac:spMkLst>
            <pc:docMk/>
            <pc:sldMk cId="250198724" sldId="375"/>
            <ac:spMk id="145" creationId="{71D7097E-1FF6-4441-BCA6-AC06CCAB5540}"/>
          </ac:spMkLst>
        </pc:spChg>
        <pc:spChg chg="mod">
          <ac:chgData name="Cullen McCormick" userId="a8dff7a1-0f51-4688-8f49-28b7ecf2a55f" providerId="ADAL" clId="{770DBED5-B9FF-4B53-A77F-4640529A0E9E}" dt="2020-09-21T20:52:59.694" v="598"/>
          <ac:spMkLst>
            <pc:docMk/>
            <pc:sldMk cId="250198724" sldId="375"/>
            <ac:spMk id="146" creationId="{38BD1AE0-84C3-4907-89CF-9C82C9BE74F0}"/>
          </ac:spMkLst>
        </pc:spChg>
        <pc:spChg chg="mod">
          <ac:chgData name="Cullen McCormick" userId="a8dff7a1-0f51-4688-8f49-28b7ecf2a55f" providerId="ADAL" clId="{770DBED5-B9FF-4B53-A77F-4640529A0E9E}" dt="2020-09-21T20:52:59.694" v="598"/>
          <ac:spMkLst>
            <pc:docMk/>
            <pc:sldMk cId="250198724" sldId="375"/>
            <ac:spMk id="147" creationId="{BDB4FBE7-8CEA-4140-A9DA-F1BB6CE8E8C7}"/>
          </ac:spMkLst>
        </pc:spChg>
        <pc:spChg chg="mod">
          <ac:chgData name="Cullen McCormick" userId="a8dff7a1-0f51-4688-8f49-28b7ecf2a55f" providerId="ADAL" clId="{770DBED5-B9FF-4B53-A77F-4640529A0E9E}" dt="2020-09-21T20:52:59.694" v="598"/>
          <ac:spMkLst>
            <pc:docMk/>
            <pc:sldMk cId="250198724" sldId="375"/>
            <ac:spMk id="148" creationId="{3663B30C-84C6-4513-82EE-F02BC85614F3}"/>
          </ac:spMkLst>
        </pc:spChg>
        <pc:spChg chg="mod">
          <ac:chgData name="Cullen McCormick" userId="a8dff7a1-0f51-4688-8f49-28b7ecf2a55f" providerId="ADAL" clId="{770DBED5-B9FF-4B53-A77F-4640529A0E9E}" dt="2020-09-21T20:52:59.694" v="598"/>
          <ac:spMkLst>
            <pc:docMk/>
            <pc:sldMk cId="250198724" sldId="375"/>
            <ac:spMk id="149" creationId="{B0F4D57A-8C16-4CD6-A65D-E159A3CB3FDF}"/>
          </ac:spMkLst>
        </pc:spChg>
        <pc:spChg chg="mod">
          <ac:chgData name="Cullen McCormick" userId="a8dff7a1-0f51-4688-8f49-28b7ecf2a55f" providerId="ADAL" clId="{770DBED5-B9FF-4B53-A77F-4640529A0E9E}" dt="2020-09-21T20:52:59.694" v="598"/>
          <ac:spMkLst>
            <pc:docMk/>
            <pc:sldMk cId="250198724" sldId="375"/>
            <ac:spMk id="150" creationId="{679E83E2-666E-4460-8FBF-B1FD4A6DDD27}"/>
          </ac:spMkLst>
        </pc:spChg>
        <pc:spChg chg="mod">
          <ac:chgData name="Cullen McCormick" userId="a8dff7a1-0f51-4688-8f49-28b7ecf2a55f" providerId="ADAL" clId="{770DBED5-B9FF-4B53-A77F-4640529A0E9E}" dt="2020-09-21T20:52:59.694" v="598"/>
          <ac:spMkLst>
            <pc:docMk/>
            <pc:sldMk cId="250198724" sldId="375"/>
            <ac:spMk id="151" creationId="{6B6440AF-2B82-45FF-8378-3D2DB87A43F0}"/>
          </ac:spMkLst>
        </pc:spChg>
        <pc:spChg chg="mod">
          <ac:chgData name="Cullen McCormick" userId="a8dff7a1-0f51-4688-8f49-28b7ecf2a55f" providerId="ADAL" clId="{770DBED5-B9FF-4B53-A77F-4640529A0E9E}" dt="2020-09-21T20:52:59.694" v="598"/>
          <ac:spMkLst>
            <pc:docMk/>
            <pc:sldMk cId="250198724" sldId="375"/>
            <ac:spMk id="152" creationId="{80CBAEE1-2B83-4EE8-966A-AB89BB7F1640}"/>
          </ac:spMkLst>
        </pc:spChg>
        <pc:spChg chg="mod">
          <ac:chgData name="Cullen McCormick" userId="a8dff7a1-0f51-4688-8f49-28b7ecf2a55f" providerId="ADAL" clId="{770DBED5-B9FF-4B53-A77F-4640529A0E9E}" dt="2020-09-21T20:52:59.694" v="598"/>
          <ac:spMkLst>
            <pc:docMk/>
            <pc:sldMk cId="250198724" sldId="375"/>
            <ac:spMk id="153" creationId="{99171A3B-1D08-4F6E-9160-E5A59C1F71FC}"/>
          </ac:spMkLst>
        </pc:spChg>
        <pc:spChg chg="mod">
          <ac:chgData name="Cullen McCormick" userId="a8dff7a1-0f51-4688-8f49-28b7ecf2a55f" providerId="ADAL" clId="{770DBED5-B9FF-4B53-A77F-4640529A0E9E}" dt="2020-09-21T20:52:59.694" v="598"/>
          <ac:spMkLst>
            <pc:docMk/>
            <pc:sldMk cId="250198724" sldId="375"/>
            <ac:spMk id="154" creationId="{611C4129-F181-469C-BED0-F93CFCB8B0F3}"/>
          </ac:spMkLst>
        </pc:spChg>
        <pc:spChg chg="mod">
          <ac:chgData name="Cullen McCormick" userId="a8dff7a1-0f51-4688-8f49-28b7ecf2a55f" providerId="ADAL" clId="{770DBED5-B9FF-4B53-A77F-4640529A0E9E}" dt="2020-09-21T20:52:59.694" v="598"/>
          <ac:spMkLst>
            <pc:docMk/>
            <pc:sldMk cId="250198724" sldId="375"/>
            <ac:spMk id="155" creationId="{6FACE3F8-9E2F-40F8-AC2E-BC8D2D5CE21D}"/>
          </ac:spMkLst>
        </pc:spChg>
        <pc:spChg chg="mod">
          <ac:chgData name="Cullen McCormick" userId="a8dff7a1-0f51-4688-8f49-28b7ecf2a55f" providerId="ADAL" clId="{770DBED5-B9FF-4B53-A77F-4640529A0E9E}" dt="2020-09-21T20:52:59.694" v="598"/>
          <ac:spMkLst>
            <pc:docMk/>
            <pc:sldMk cId="250198724" sldId="375"/>
            <ac:spMk id="156" creationId="{14880EC2-2516-4976-AD08-E2EAEC96885D}"/>
          </ac:spMkLst>
        </pc:spChg>
        <pc:spChg chg="mod">
          <ac:chgData name="Cullen McCormick" userId="a8dff7a1-0f51-4688-8f49-28b7ecf2a55f" providerId="ADAL" clId="{770DBED5-B9FF-4B53-A77F-4640529A0E9E}" dt="2020-09-21T20:52:59.694" v="598"/>
          <ac:spMkLst>
            <pc:docMk/>
            <pc:sldMk cId="250198724" sldId="375"/>
            <ac:spMk id="157" creationId="{DCF7F5D5-8CA0-49FE-9E19-5362FA82CDB8}"/>
          </ac:spMkLst>
        </pc:spChg>
        <pc:spChg chg="mod">
          <ac:chgData name="Cullen McCormick" userId="a8dff7a1-0f51-4688-8f49-28b7ecf2a55f" providerId="ADAL" clId="{770DBED5-B9FF-4B53-A77F-4640529A0E9E}" dt="2020-09-21T20:52:59.694" v="598"/>
          <ac:spMkLst>
            <pc:docMk/>
            <pc:sldMk cId="250198724" sldId="375"/>
            <ac:spMk id="158" creationId="{8E307FE2-DC02-4606-9D79-2F69AEDF873D}"/>
          </ac:spMkLst>
        </pc:spChg>
        <pc:spChg chg="mod">
          <ac:chgData name="Cullen McCormick" userId="a8dff7a1-0f51-4688-8f49-28b7ecf2a55f" providerId="ADAL" clId="{770DBED5-B9FF-4B53-A77F-4640529A0E9E}" dt="2020-09-21T20:52:59.694" v="598"/>
          <ac:spMkLst>
            <pc:docMk/>
            <pc:sldMk cId="250198724" sldId="375"/>
            <ac:spMk id="159" creationId="{16F88BAC-6EE9-483F-B632-A43A3D2B87D0}"/>
          </ac:spMkLst>
        </pc:spChg>
        <pc:spChg chg="mod">
          <ac:chgData name="Cullen McCormick" userId="a8dff7a1-0f51-4688-8f49-28b7ecf2a55f" providerId="ADAL" clId="{770DBED5-B9FF-4B53-A77F-4640529A0E9E}" dt="2020-09-21T20:52:59.694" v="598"/>
          <ac:spMkLst>
            <pc:docMk/>
            <pc:sldMk cId="250198724" sldId="375"/>
            <ac:spMk id="160" creationId="{75AD58C2-D15A-429F-BE94-A12A5730250C}"/>
          </ac:spMkLst>
        </pc:spChg>
        <pc:spChg chg="mod">
          <ac:chgData name="Cullen McCormick" userId="a8dff7a1-0f51-4688-8f49-28b7ecf2a55f" providerId="ADAL" clId="{770DBED5-B9FF-4B53-A77F-4640529A0E9E}" dt="2020-09-21T20:52:59.694" v="598"/>
          <ac:spMkLst>
            <pc:docMk/>
            <pc:sldMk cId="250198724" sldId="375"/>
            <ac:spMk id="161" creationId="{D3F15033-6DFE-41DF-86EB-BA44A7EC0BA6}"/>
          </ac:spMkLst>
        </pc:spChg>
        <pc:spChg chg="mod">
          <ac:chgData name="Cullen McCormick" userId="a8dff7a1-0f51-4688-8f49-28b7ecf2a55f" providerId="ADAL" clId="{770DBED5-B9FF-4B53-A77F-4640529A0E9E}" dt="2020-09-21T20:52:59.694" v="598"/>
          <ac:spMkLst>
            <pc:docMk/>
            <pc:sldMk cId="250198724" sldId="375"/>
            <ac:spMk id="162" creationId="{F08FEE68-06AC-48C0-ACBB-A78BA412DA12}"/>
          </ac:spMkLst>
        </pc:spChg>
        <pc:spChg chg="mod">
          <ac:chgData name="Cullen McCormick" userId="a8dff7a1-0f51-4688-8f49-28b7ecf2a55f" providerId="ADAL" clId="{770DBED5-B9FF-4B53-A77F-4640529A0E9E}" dt="2020-09-21T20:52:59.694" v="598"/>
          <ac:spMkLst>
            <pc:docMk/>
            <pc:sldMk cId="250198724" sldId="375"/>
            <ac:spMk id="163" creationId="{DA66241A-3D8D-4924-8788-4136CDB99BB2}"/>
          </ac:spMkLst>
        </pc:spChg>
        <pc:spChg chg="mod">
          <ac:chgData name="Cullen McCormick" userId="a8dff7a1-0f51-4688-8f49-28b7ecf2a55f" providerId="ADAL" clId="{770DBED5-B9FF-4B53-A77F-4640529A0E9E}" dt="2020-09-21T20:52:59.694" v="598"/>
          <ac:spMkLst>
            <pc:docMk/>
            <pc:sldMk cId="250198724" sldId="375"/>
            <ac:spMk id="164" creationId="{1CAB9581-BDC5-4618-A476-C0DB8FDD7AF7}"/>
          </ac:spMkLst>
        </pc:spChg>
        <pc:spChg chg="mod">
          <ac:chgData name="Cullen McCormick" userId="a8dff7a1-0f51-4688-8f49-28b7ecf2a55f" providerId="ADAL" clId="{770DBED5-B9FF-4B53-A77F-4640529A0E9E}" dt="2020-09-21T20:52:59.694" v="598"/>
          <ac:spMkLst>
            <pc:docMk/>
            <pc:sldMk cId="250198724" sldId="375"/>
            <ac:spMk id="165" creationId="{305EA86E-9827-4802-8E6F-A74FD3552AE0}"/>
          </ac:spMkLst>
        </pc:spChg>
        <pc:spChg chg="mod">
          <ac:chgData name="Cullen McCormick" userId="a8dff7a1-0f51-4688-8f49-28b7ecf2a55f" providerId="ADAL" clId="{770DBED5-B9FF-4B53-A77F-4640529A0E9E}" dt="2020-09-21T20:52:59.694" v="598"/>
          <ac:spMkLst>
            <pc:docMk/>
            <pc:sldMk cId="250198724" sldId="375"/>
            <ac:spMk id="166" creationId="{0D870DF6-0611-4BD6-ADAE-E16384C2774D}"/>
          </ac:spMkLst>
        </pc:spChg>
        <pc:spChg chg="mod">
          <ac:chgData name="Cullen McCormick" userId="a8dff7a1-0f51-4688-8f49-28b7ecf2a55f" providerId="ADAL" clId="{770DBED5-B9FF-4B53-A77F-4640529A0E9E}" dt="2020-09-21T20:52:59.694" v="598"/>
          <ac:spMkLst>
            <pc:docMk/>
            <pc:sldMk cId="250198724" sldId="375"/>
            <ac:spMk id="167" creationId="{E0F851ED-47F2-4222-B71F-5173620BAEF9}"/>
          </ac:spMkLst>
        </pc:spChg>
        <pc:spChg chg="mod">
          <ac:chgData name="Cullen McCormick" userId="a8dff7a1-0f51-4688-8f49-28b7ecf2a55f" providerId="ADAL" clId="{770DBED5-B9FF-4B53-A77F-4640529A0E9E}" dt="2020-09-21T20:52:59.694" v="598"/>
          <ac:spMkLst>
            <pc:docMk/>
            <pc:sldMk cId="250198724" sldId="375"/>
            <ac:spMk id="168" creationId="{3632F468-3218-4A4A-9F53-4EC917BE5BE7}"/>
          </ac:spMkLst>
        </pc:spChg>
        <pc:spChg chg="mod">
          <ac:chgData name="Cullen McCormick" userId="a8dff7a1-0f51-4688-8f49-28b7ecf2a55f" providerId="ADAL" clId="{770DBED5-B9FF-4B53-A77F-4640529A0E9E}" dt="2020-09-21T20:52:59.694" v="598"/>
          <ac:spMkLst>
            <pc:docMk/>
            <pc:sldMk cId="250198724" sldId="375"/>
            <ac:spMk id="169" creationId="{B18A3079-0064-4A72-B9D4-E746F1487F22}"/>
          </ac:spMkLst>
        </pc:spChg>
        <pc:spChg chg="mod">
          <ac:chgData name="Cullen McCormick" userId="a8dff7a1-0f51-4688-8f49-28b7ecf2a55f" providerId="ADAL" clId="{770DBED5-B9FF-4B53-A77F-4640529A0E9E}" dt="2020-09-21T20:52:59.694" v="598"/>
          <ac:spMkLst>
            <pc:docMk/>
            <pc:sldMk cId="250198724" sldId="375"/>
            <ac:spMk id="170" creationId="{96850BB1-4CA9-4CC7-9193-EDEF251AC375}"/>
          </ac:spMkLst>
        </pc:spChg>
        <pc:spChg chg="mod">
          <ac:chgData name="Cullen McCormick" userId="a8dff7a1-0f51-4688-8f49-28b7ecf2a55f" providerId="ADAL" clId="{770DBED5-B9FF-4B53-A77F-4640529A0E9E}" dt="2020-09-21T20:52:59.694" v="598"/>
          <ac:spMkLst>
            <pc:docMk/>
            <pc:sldMk cId="250198724" sldId="375"/>
            <ac:spMk id="171" creationId="{38E2B742-0F36-45CA-890A-334811958C10}"/>
          </ac:spMkLst>
        </pc:spChg>
        <pc:spChg chg="mod">
          <ac:chgData name="Cullen McCormick" userId="a8dff7a1-0f51-4688-8f49-28b7ecf2a55f" providerId="ADAL" clId="{770DBED5-B9FF-4B53-A77F-4640529A0E9E}" dt="2020-09-21T20:52:59.694" v="598"/>
          <ac:spMkLst>
            <pc:docMk/>
            <pc:sldMk cId="250198724" sldId="375"/>
            <ac:spMk id="172" creationId="{E9580613-1CB0-44D8-9643-95CB10FF04A0}"/>
          </ac:spMkLst>
        </pc:spChg>
        <pc:spChg chg="mod">
          <ac:chgData name="Cullen McCormick" userId="a8dff7a1-0f51-4688-8f49-28b7ecf2a55f" providerId="ADAL" clId="{770DBED5-B9FF-4B53-A77F-4640529A0E9E}" dt="2020-09-21T20:52:59.694" v="598"/>
          <ac:spMkLst>
            <pc:docMk/>
            <pc:sldMk cId="250198724" sldId="375"/>
            <ac:spMk id="173" creationId="{E1888C9E-6862-4D26-AAC3-2D676865AA60}"/>
          </ac:spMkLst>
        </pc:spChg>
        <pc:spChg chg="mod">
          <ac:chgData name="Cullen McCormick" userId="a8dff7a1-0f51-4688-8f49-28b7ecf2a55f" providerId="ADAL" clId="{770DBED5-B9FF-4B53-A77F-4640529A0E9E}" dt="2020-09-21T20:52:59.694" v="598"/>
          <ac:spMkLst>
            <pc:docMk/>
            <pc:sldMk cId="250198724" sldId="375"/>
            <ac:spMk id="174" creationId="{1CA05664-CA87-4EA3-9500-AA89B2F78244}"/>
          </ac:spMkLst>
        </pc:spChg>
        <pc:spChg chg="mod">
          <ac:chgData name="Cullen McCormick" userId="a8dff7a1-0f51-4688-8f49-28b7ecf2a55f" providerId="ADAL" clId="{770DBED5-B9FF-4B53-A77F-4640529A0E9E}" dt="2020-09-21T20:52:59.694" v="598"/>
          <ac:spMkLst>
            <pc:docMk/>
            <pc:sldMk cId="250198724" sldId="375"/>
            <ac:spMk id="175" creationId="{E114517C-08F9-4B12-9C43-351033123725}"/>
          </ac:spMkLst>
        </pc:spChg>
        <pc:spChg chg="mod">
          <ac:chgData name="Cullen McCormick" userId="a8dff7a1-0f51-4688-8f49-28b7ecf2a55f" providerId="ADAL" clId="{770DBED5-B9FF-4B53-A77F-4640529A0E9E}" dt="2020-09-21T20:52:59.694" v="598"/>
          <ac:spMkLst>
            <pc:docMk/>
            <pc:sldMk cId="250198724" sldId="375"/>
            <ac:spMk id="176" creationId="{ECFD3237-645F-485E-BC2A-48A45526075F}"/>
          </ac:spMkLst>
        </pc:spChg>
        <pc:spChg chg="mod">
          <ac:chgData name="Cullen McCormick" userId="a8dff7a1-0f51-4688-8f49-28b7ecf2a55f" providerId="ADAL" clId="{770DBED5-B9FF-4B53-A77F-4640529A0E9E}" dt="2020-09-21T20:52:59.694" v="598"/>
          <ac:spMkLst>
            <pc:docMk/>
            <pc:sldMk cId="250198724" sldId="375"/>
            <ac:spMk id="177" creationId="{A87EA22E-E553-4531-B6F6-145C15B5CF6A}"/>
          </ac:spMkLst>
        </pc:spChg>
        <pc:spChg chg="mod">
          <ac:chgData name="Cullen McCormick" userId="a8dff7a1-0f51-4688-8f49-28b7ecf2a55f" providerId="ADAL" clId="{770DBED5-B9FF-4B53-A77F-4640529A0E9E}" dt="2020-09-21T20:52:59.694" v="598"/>
          <ac:spMkLst>
            <pc:docMk/>
            <pc:sldMk cId="250198724" sldId="375"/>
            <ac:spMk id="178" creationId="{BBBD8EE9-4094-456A-9F16-362122A48D13}"/>
          </ac:spMkLst>
        </pc:spChg>
        <pc:spChg chg="add mod">
          <ac:chgData name="Cullen McCormick" userId="a8dff7a1-0f51-4688-8f49-28b7ecf2a55f" providerId="ADAL" clId="{770DBED5-B9FF-4B53-A77F-4640529A0E9E}" dt="2020-09-21T22:16:47.392" v="750" actId="1076"/>
          <ac:spMkLst>
            <pc:docMk/>
            <pc:sldMk cId="250198724" sldId="375"/>
            <ac:spMk id="182" creationId="{62B0EC71-3332-4AEC-8CDA-C0948978A54B}"/>
          </ac:spMkLst>
        </pc:spChg>
        <pc:spChg chg="add mod">
          <ac:chgData name="Cullen McCormick" userId="a8dff7a1-0f51-4688-8f49-28b7ecf2a55f" providerId="ADAL" clId="{770DBED5-B9FF-4B53-A77F-4640529A0E9E}" dt="2020-09-21T22:16:47.392" v="750" actId="1076"/>
          <ac:spMkLst>
            <pc:docMk/>
            <pc:sldMk cId="250198724" sldId="375"/>
            <ac:spMk id="183" creationId="{9EC26730-EFA1-4B6D-BA95-62525165033F}"/>
          </ac:spMkLst>
        </pc:spChg>
        <pc:spChg chg="add mod">
          <ac:chgData name="Cullen McCormick" userId="a8dff7a1-0f51-4688-8f49-28b7ecf2a55f" providerId="ADAL" clId="{770DBED5-B9FF-4B53-A77F-4640529A0E9E}" dt="2020-09-21T22:16:47.392" v="750" actId="1076"/>
          <ac:spMkLst>
            <pc:docMk/>
            <pc:sldMk cId="250198724" sldId="375"/>
            <ac:spMk id="184" creationId="{BD3A9644-8802-41B5-95E9-EE949FC00623}"/>
          </ac:spMkLst>
        </pc:spChg>
        <pc:spChg chg="add mod">
          <ac:chgData name="Cullen McCormick" userId="a8dff7a1-0f51-4688-8f49-28b7ecf2a55f" providerId="ADAL" clId="{770DBED5-B9FF-4B53-A77F-4640529A0E9E}" dt="2020-09-21T22:16:47.392" v="750" actId="1076"/>
          <ac:spMkLst>
            <pc:docMk/>
            <pc:sldMk cId="250198724" sldId="375"/>
            <ac:spMk id="185" creationId="{83DC9C6B-0A7F-4F19-99FE-14326B9CE568}"/>
          </ac:spMkLst>
        </pc:spChg>
        <pc:spChg chg="add mod">
          <ac:chgData name="Cullen McCormick" userId="a8dff7a1-0f51-4688-8f49-28b7ecf2a55f" providerId="ADAL" clId="{770DBED5-B9FF-4B53-A77F-4640529A0E9E}" dt="2020-09-21T22:16:47.392" v="750" actId="1076"/>
          <ac:spMkLst>
            <pc:docMk/>
            <pc:sldMk cId="250198724" sldId="375"/>
            <ac:spMk id="186" creationId="{CF6312C3-13B4-4339-BB1E-B0CACFEFA739}"/>
          </ac:spMkLst>
        </pc:spChg>
        <pc:spChg chg="add mod">
          <ac:chgData name="Cullen McCormick" userId="a8dff7a1-0f51-4688-8f49-28b7ecf2a55f" providerId="ADAL" clId="{770DBED5-B9FF-4B53-A77F-4640529A0E9E}" dt="2020-09-21T20:57:51.080" v="745" actId="14100"/>
          <ac:spMkLst>
            <pc:docMk/>
            <pc:sldMk cId="250198724" sldId="375"/>
            <ac:spMk id="187" creationId="{AED5DDDC-E2DF-426F-9260-7CF0D47A9524}"/>
          </ac:spMkLst>
        </pc:spChg>
        <pc:grpChg chg="add del mod">
          <ac:chgData name="Cullen McCormick" userId="a8dff7a1-0f51-4688-8f49-28b7ecf2a55f" providerId="ADAL" clId="{770DBED5-B9FF-4B53-A77F-4640529A0E9E}" dt="2020-09-21T20:50:38.357" v="566" actId="165"/>
          <ac:grpSpMkLst>
            <pc:docMk/>
            <pc:sldMk cId="250198724" sldId="375"/>
            <ac:grpSpMk id="5" creationId="{46A1519B-C0B3-419E-B779-FB2EB419D990}"/>
          </ac:grpSpMkLst>
        </pc:grpChg>
        <pc:grpChg chg="add del mod">
          <ac:chgData name="Cullen McCormick" userId="a8dff7a1-0f51-4688-8f49-28b7ecf2a55f" providerId="ADAL" clId="{770DBED5-B9FF-4B53-A77F-4640529A0E9E}" dt="2020-09-21T20:50:38.357" v="566" actId="165"/>
          <ac:grpSpMkLst>
            <pc:docMk/>
            <pc:sldMk cId="250198724" sldId="375"/>
            <ac:grpSpMk id="65" creationId="{81F83C54-5A11-493C-9125-306A462286BA}"/>
          </ac:grpSpMkLst>
        </pc:grpChg>
        <pc:grpChg chg="add del mod">
          <ac:chgData name="Cullen McCormick" userId="a8dff7a1-0f51-4688-8f49-28b7ecf2a55f" providerId="ADAL" clId="{770DBED5-B9FF-4B53-A77F-4640529A0E9E}" dt="2020-09-21T20:53:00.450" v="599"/>
          <ac:grpSpMkLst>
            <pc:docMk/>
            <pc:sldMk cId="250198724" sldId="375"/>
            <ac:grpSpMk id="124" creationId="{EEF40474-C72B-47C9-95F7-96FE35D7DD94}"/>
          </ac:grpSpMkLst>
        </pc:grpChg>
        <pc:picChg chg="add del mod">
          <ac:chgData name="Cullen McCormick" userId="a8dff7a1-0f51-4688-8f49-28b7ecf2a55f" providerId="ADAL" clId="{770DBED5-B9FF-4B53-A77F-4640529A0E9E}" dt="2020-09-21T20:11:56.378" v="430" actId="21"/>
          <ac:picMkLst>
            <pc:docMk/>
            <pc:sldMk cId="250198724" sldId="375"/>
            <ac:picMk id="4" creationId="{4A0D466B-4B5F-47DD-93CB-C44FCF693B93}"/>
          </ac:picMkLst>
        </pc:picChg>
      </pc:sldChg>
      <pc:sldChg chg="addSp delSp modSp mod delAnim modAnim modNotesTx">
        <pc:chgData name="Cullen McCormick" userId="a8dff7a1-0f51-4688-8f49-28b7ecf2a55f" providerId="ADAL" clId="{770DBED5-B9FF-4B53-A77F-4640529A0E9E}" dt="2020-09-21T20:06:34.143" v="366" actId="553"/>
        <pc:sldMkLst>
          <pc:docMk/>
          <pc:sldMk cId="3390064770" sldId="376"/>
        </pc:sldMkLst>
        <pc:spChg chg="mod">
          <ac:chgData name="Cullen McCormick" userId="a8dff7a1-0f51-4688-8f49-28b7ecf2a55f" providerId="ADAL" clId="{770DBED5-B9FF-4B53-A77F-4640529A0E9E}" dt="2020-09-21T18:51:22.273" v="274" actId="1035"/>
          <ac:spMkLst>
            <pc:docMk/>
            <pc:sldMk cId="3390064770" sldId="376"/>
            <ac:spMk id="8" creationId="{26FFC436-E13B-4B39-AB90-BDFB7E8AF052}"/>
          </ac:spMkLst>
        </pc:spChg>
        <pc:spChg chg="add">
          <ac:chgData name="Cullen McCormick" userId="a8dff7a1-0f51-4688-8f49-28b7ecf2a55f" providerId="ADAL" clId="{770DBED5-B9FF-4B53-A77F-4640529A0E9E}" dt="2020-09-21T19:43:00.667" v="345" actId="22"/>
          <ac:spMkLst>
            <pc:docMk/>
            <pc:sldMk cId="3390064770" sldId="376"/>
            <ac:spMk id="9" creationId="{AA415613-6379-4870-AAE4-B312C187AB7C}"/>
          </ac:spMkLst>
        </pc:spChg>
        <pc:spChg chg="add del">
          <ac:chgData name="Cullen McCormick" userId="a8dff7a1-0f51-4688-8f49-28b7ecf2a55f" providerId="ADAL" clId="{770DBED5-B9FF-4B53-A77F-4640529A0E9E}" dt="2020-09-21T19:59:15.056" v="348" actId="21"/>
          <ac:spMkLst>
            <pc:docMk/>
            <pc:sldMk cId="3390064770" sldId="376"/>
            <ac:spMk id="10" creationId="{ABC1F62D-8100-4A23-B678-DB69E9D79401}"/>
          </ac:spMkLst>
        </pc:spChg>
        <pc:spChg chg="add del mod">
          <ac:chgData name="Cullen McCormick" userId="a8dff7a1-0f51-4688-8f49-28b7ecf2a55f" providerId="ADAL" clId="{770DBED5-B9FF-4B53-A77F-4640529A0E9E}" dt="2020-09-21T20:06:04.875" v="364" actId="478"/>
          <ac:spMkLst>
            <pc:docMk/>
            <pc:sldMk cId="3390064770" sldId="376"/>
            <ac:spMk id="11" creationId="{DE896932-FE10-4F94-9012-EAB41284BB73}"/>
          </ac:spMkLst>
        </pc:spChg>
        <pc:spChg chg="mod">
          <ac:chgData name="Cullen McCormick" userId="a8dff7a1-0f51-4688-8f49-28b7ecf2a55f" providerId="ADAL" clId="{770DBED5-B9FF-4B53-A77F-4640529A0E9E}" dt="2020-09-21T18:17:51.246" v="183" actId="20577"/>
          <ac:spMkLst>
            <pc:docMk/>
            <pc:sldMk cId="3390064770" sldId="376"/>
            <ac:spMk id="27" creationId="{C1452E38-F110-4DE3-8A2E-2C5400F84AB9}"/>
          </ac:spMkLst>
        </pc:spChg>
        <pc:spChg chg="mod">
          <ac:chgData name="Cullen McCormick" userId="a8dff7a1-0f51-4688-8f49-28b7ecf2a55f" providerId="ADAL" clId="{770DBED5-B9FF-4B53-A77F-4640529A0E9E}" dt="2020-09-21T20:06:34.143" v="366" actId="553"/>
          <ac:spMkLst>
            <pc:docMk/>
            <pc:sldMk cId="3390064770" sldId="376"/>
            <ac:spMk id="28" creationId="{4CA60612-5508-4D73-932E-AC14F1B91B3F}"/>
          </ac:spMkLst>
        </pc:spChg>
        <pc:spChg chg="del mod">
          <ac:chgData name="Cullen McCormick" userId="a8dff7a1-0f51-4688-8f49-28b7ecf2a55f" providerId="ADAL" clId="{770DBED5-B9FF-4B53-A77F-4640529A0E9E}" dt="2020-09-21T18:28:18.575" v="213" actId="478"/>
          <ac:spMkLst>
            <pc:docMk/>
            <pc:sldMk cId="3390064770" sldId="376"/>
            <ac:spMk id="31" creationId="{C48CD887-8076-4524-9B57-4CD23284511D}"/>
          </ac:spMkLst>
        </pc:spChg>
        <pc:spChg chg="del">
          <ac:chgData name="Cullen McCormick" userId="a8dff7a1-0f51-4688-8f49-28b7ecf2a55f" providerId="ADAL" clId="{770DBED5-B9FF-4B53-A77F-4640529A0E9E}" dt="2020-09-21T18:28:17.099" v="211" actId="478"/>
          <ac:spMkLst>
            <pc:docMk/>
            <pc:sldMk cId="3390064770" sldId="376"/>
            <ac:spMk id="32" creationId="{C4E0E18F-86BD-40E2-BB71-8BFA5920B65C}"/>
          </ac:spMkLst>
        </pc:spChg>
        <pc:spChg chg="del">
          <ac:chgData name="Cullen McCormick" userId="a8dff7a1-0f51-4688-8f49-28b7ecf2a55f" providerId="ADAL" clId="{770DBED5-B9FF-4B53-A77F-4640529A0E9E}" dt="2020-09-21T18:28:20.225" v="215" actId="478"/>
          <ac:spMkLst>
            <pc:docMk/>
            <pc:sldMk cId="3390064770" sldId="376"/>
            <ac:spMk id="33" creationId="{A2AD2F98-D551-4C25-83E2-E3997D051C01}"/>
          </ac:spMkLst>
        </pc:spChg>
        <pc:spChg chg="del">
          <ac:chgData name="Cullen McCormick" userId="a8dff7a1-0f51-4688-8f49-28b7ecf2a55f" providerId="ADAL" clId="{770DBED5-B9FF-4B53-A77F-4640529A0E9E}" dt="2020-09-21T18:28:21.846" v="217" actId="478"/>
          <ac:spMkLst>
            <pc:docMk/>
            <pc:sldMk cId="3390064770" sldId="376"/>
            <ac:spMk id="34" creationId="{76C972EA-C16E-4A62-8748-C556387CEE74}"/>
          </ac:spMkLst>
        </pc:spChg>
        <pc:spChg chg="del">
          <ac:chgData name="Cullen McCormick" userId="a8dff7a1-0f51-4688-8f49-28b7ecf2a55f" providerId="ADAL" clId="{770DBED5-B9FF-4B53-A77F-4640529A0E9E}" dt="2020-09-21T18:28:19.412" v="214" actId="478"/>
          <ac:spMkLst>
            <pc:docMk/>
            <pc:sldMk cId="3390064770" sldId="376"/>
            <ac:spMk id="35" creationId="{E588C11E-07B6-4EF2-BA6F-6C2890A0AA2E}"/>
          </ac:spMkLst>
        </pc:spChg>
        <pc:spChg chg="del">
          <ac:chgData name="Cullen McCormick" userId="a8dff7a1-0f51-4688-8f49-28b7ecf2a55f" providerId="ADAL" clId="{770DBED5-B9FF-4B53-A77F-4640529A0E9E}" dt="2020-09-21T18:28:17.889" v="212" actId="478"/>
          <ac:spMkLst>
            <pc:docMk/>
            <pc:sldMk cId="3390064770" sldId="376"/>
            <ac:spMk id="36" creationId="{08551B17-2CBA-482A-A770-61AC0D94F0A7}"/>
          </ac:spMkLst>
        </pc:spChg>
        <pc:spChg chg="del">
          <ac:chgData name="Cullen McCormick" userId="a8dff7a1-0f51-4688-8f49-28b7ecf2a55f" providerId="ADAL" clId="{770DBED5-B9FF-4B53-A77F-4640529A0E9E}" dt="2020-09-21T18:28:21.188" v="216" actId="478"/>
          <ac:spMkLst>
            <pc:docMk/>
            <pc:sldMk cId="3390064770" sldId="376"/>
            <ac:spMk id="37" creationId="{66F601BE-B6A1-4A34-B6A1-5DBB4A0D0FA7}"/>
          </ac:spMkLst>
        </pc:spChg>
        <pc:spChg chg="del">
          <ac:chgData name="Cullen McCormick" userId="a8dff7a1-0f51-4688-8f49-28b7ecf2a55f" providerId="ADAL" clId="{770DBED5-B9FF-4B53-A77F-4640529A0E9E}" dt="2020-09-21T18:28:15.725" v="209" actId="478"/>
          <ac:spMkLst>
            <pc:docMk/>
            <pc:sldMk cId="3390064770" sldId="376"/>
            <ac:spMk id="38" creationId="{7C135F75-E9B2-4A98-9C8F-A46A56DFAC4D}"/>
          </ac:spMkLst>
        </pc:spChg>
        <pc:spChg chg="del mod">
          <ac:chgData name="Cullen McCormick" userId="a8dff7a1-0f51-4688-8f49-28b7ecf2a55f" providerId="ADAL" clId="{770DBED5-B9FF-4B53-A77F-4640529A0E9E}" dt="2020-09-21T18:28:24.495" v="219" actId="478"/>
          <ac:spMkLst>
            <pc:docMk/>
            <pc:sldMk cId="3390064770" sldId="376"/>
            <ac:spMk id="39" creationId="{9640084B-2DB7-4785-B3B4-C618E15CA27E}"/>
          </ac:spMkLst>
        </pc:spChg>
        <pc:spChg chg="del">
          <ac:chgData name="Cullen McCormick" userId="a8dff7a1-0f51-4688-8f49-28b7ecf2a55f" providerId="ADAL" clId="{770DBED5-B9FF-4B53-A77F-4640529A0E9E}" dt="2020-09-21T18:28:25.915" v="221" actId="478"/>
          <ac:spMkLst>
            <pc:docMk/>
            <pc:sldMk cId="3390064770" sldId="376"/>
            <ac:spMk id="40" creationId="{4B6827EA-D24C-466F-83AE-EFCBF754AD77}"/>
          </ac:spMkLst>
        </pc:spChg>
        <pc:spChg chg="del">
          <ac:chgData name="Cullen McCormick" userId="a8dff7a1-0f51-4688-8f49-28b7ecf2a55f" providerId="ADAL" clId="{770DBED5-B9FF-4B53-A77F-4640529A0E9E}" dt="2020-09-21T18:28:29.339" v="226" actId="478"/>
          <ac:spMkLst>
            <pc:docMk/>
            <pc:sldMk cId="3390064770" sldId="376"/>
            <ac:spMk id="41" creationId="{5065C0BE-99C7-448E-A853-7D6E57EBD0AB}"/>
          </ac:spMkLst>
        </pc:spChg>
        <pc:spChg chg="del">
          <ac:chgData name="Cullen McCormick" userId="a8dff7a1-0f51-4688-8f49-28b7ecf2a55f" providerId="ADAL" clId="{770DBED5-B9FF-4B53-A77F-4640529A0E9E}" dt="2020-09-21T18:28:28.033" v="224" actId="478"/>
          <ac:spMkLst>
            <pc:docMk/>
            <pc:sldMk cId="3390064770" sldId="376"/>
            <ac:spMk id="42" creationId="{4CD608FC-EAA8-45B6-A125-CF0B5F801214}"/>
          </ac:spMkLst>
        </pc:spChg>
        <pc:spChg chg="del">
          <ac:chgData name="Cullen McCormick" userId="a8dff7a1-0f51-4688-8f49-28b7ecf2a55f" providerId="ADAL" clId="{770DBED5-B9FF-4B53-A77F-4640529A0E9E}" dt="2020-09-21T18:28:23.853" v="218" actId="478"/>
          <ac:spMkLst>
            <pc:docMk/>
            <pc:sldMk cId="3390064770" sldId="376"/>
            <ac:spMk id="43" creationId="{F9C91D35-E3E3-41C8-BA59-E8BB2AEDF79B}"/>
          </ac:spMkLst>
        </pc:spChg>
        <pc:spChg chg="del">
          <ac:chgData name="Cullen McCormick" userId="a8dff7a1-0f51-4688-8f49-28b7ecf2a55f" providerId="ADAL" clId="{770DBED5-B9FF-4B53-A77F-4640529A0E9E}" dt="2020-09-21T18:28:26.740" v="222" actId="478"/>
          <ac:spMkLst>
            <pc:docMk/>
            <pc:sldMk cId="3390064770" sldId="376"/>
            <ac:spMk id="44" creationId="{B84E2B74-9E3C-4AD1-8480-1B69290810A7}"/>
          </ac:spMkLst>
        </pc:spChg>
        <pc:spChg chg="del">
          <ac:chgData name="Cullen McCormick" userId="a8dff7a1-0f51-4688-8f49-28b7ecf2a55f" providerId="ADAL" clId="{770DBED5-B9FF-4B53-A77F-4640529A0E9E}" dt="2020-09-21T18:28:27.341" v="223" actId="478"/>
          <ac:spMkLst>
            <pc:docMk/>
            <pc:sldMk cId="3390064770" sldId="376"/>
            <ac:spMk id="45" creationId="{73225AD0-4698-4AAD-9563-DCBC34FF0DCE}"/>
          </ac:spMkLst>
        </pc:spChg>
        <pc:spChg chg="del">
          <ac:chgData name="Cullen McCormick" userId="a8dff7a1-0f51-4688-8f49-28b7ecf2a55f" providerId="ADAL" clId="{770DBED5-B9FF-4B53-A77F-4640529A0E9E}" dt="2020-09-21T18:28:25.330" v="220" actId="478"/>
          <ac:spMkLst>
            <pc:docMk/>
            <pc:sldMk cId="3390064770" sldId="376"/>
            <ac:spMk id="46" creationId="{9D59684A-2500-4A4C-8F54-86276E4A742A}"/>
          </ac:spMkLst>
        </pc:spChg>
        <pc:spChg chg="del">
          <ac:chgData name="Cullen McCormick" userId="a8dff7a1-0f51-4688-8f49-28b7ecf2a55f" providerId="ADAL" clId="{770DBED5-B9FF-4B53-A77F-4640529A0E9E}" dt="2020-09-21T18:28:28.731" v="225" actId="478"/>
          <ac:spMkLst>
            <pc:docMk/>
            <pc:sldMk cId="3390064770" sldId="376"/>
            <ac:spMk id="47" creationId="{AEA0E61A-7B59-4EB8-BB59-A6C895BC9FC0}"/>
          </ac:spMkLst>
        </pc:spChg>
        <pc:spChg chg="mod">
          <ac:chgData name="Cullen McCormick" userId="a8dff7a1-0f51-4688-8f49-28b7ecf2a55f" providerId="ADAL" clId="{770DBED5-B9FF-4B53-A77F-4640529A0E9E}" dt="2020-09-21T20:05:56.061" v="362" actId="1076"/>
          <ac:spMkLst>
            <pc:docMk/>
            <pc:sldMk cId="3390064770" sldId="376"/>
            <ac:spMk id="48" creationId="{4A3AB72C-5A9A-45C0-A221-3077B21EAD6E}"/>
          </ac:spMkLst>
        </pc:spChg>
        <pc:spChg chg="del mod">
          <ac:chgData name="Cullen McCormick" userId="a8dff7a1-0f51-4688-8f49-28b7ecf2a55f" providerId="ADAL" clId="{770DBED5-B9FF-4B53-A77F-4640529A0E9E}" dt="2020-09-21T18:50:14.800" v="261" actId="478"/>
          <ac:spMkLst>
            <pc:docMk/>
            <pc:sldMk cId="3390064770" sldId="376"/>
            <ac:spMk id="49" creationId="{F4A18E06-EBCA-4C19-B1F3-E3E59FDC61F5}"/>
          </ac:spMkLst>
        </pc:spChg>
        <pc:spChg chg="del">
          <ac:chgData name="Cullen McCormick" userId="a8dff7a1-0f51-4688-8f49-28b7ecf2a55f" providerId="ADAL" clId="{770DBED5-B9FF-4B53-A77F-4640529A0E9E}" dt="2020-09-21T18:28:16.351" v="210" actId="478"/>
          <ac:spMkLst>
            <pc:docMk/>
            <pc:sldMk cId="3390064770" sldId="376"/>
            <ac:spMk id="52" creationId="{A5D5E148-FAEF-4B18-B4AA-A1FB36E57BA8}"/>
          </ac:spMkLst>
        </pc:spChg>
        <pc:spChg chg="del">
          <ac:chgData name="Cullen McCormick" userId="a8dff7a1-0f51-4688-8f49-28b7ecf2a55f" providerId="ADAL" clId="{770DBED5-B9FF-4B53-A77F-4640529A0E9E}" dt="2020-09-21T18:28:29.903" v="227" actId="478"/>
          <ac:spMkLst>
            <pc:docMk/>
            <pc:sldMk cId="3390064770" sldId="376"/>
            <ac:spMk id="55" creationId="{CFB30EC4-63E9-4F0F-A3E9-53E3A05275F2}"/>
          </ac:spMkLst>
        </pc:spChg>
        <pc:spChg chg="mod">
          <ac:chgData name="Cullen McCormick" userId="a8dff7a1-0f51-4688-8f49-28b7ecf2a55f" providerId="ADAL" clId="{770DBED5-B9FF-4B53-A77F-4640529A0E9E}" dt="2020-09-21T18:34:32.943" v="236" actId="1076"/>
          <ac:spMkLst>
            <pc:docMk/>
            <pc:sldMk cId="3390064770" sldId="376"/>
            <ac:spMk id="66" creationId="{8B172331-1BCF-4938-BF05-A95EF6720F3E}"/>
          </ac:spMkLst>
        </pc:spChg>
        <pc:spChg chg="mod">
          <ac:chgData name="Cullen McCormick" userId="a8dff7a1-0f51-4688-8f49-28b7ecf2a55f" providerId="ADAL" clId="{770DBED5-B9FF-4B53-A77F-4640529A0E9E}" dt="2020-09-21T20:06:09.699" v="365" actId="552"/>
          <ac:spMkLst>
            <pc:docMk/>
            <pc:sldMk cId="3390064770" sldId="376"/>
            <ac:spMk id="67" creationId="{780204B0-B9CB-41AC-840C-90B28E79F22F}"/>
          </ac:spMkLst>
        </pc:spChg>
        <pc:picChg chg="add mod ord modCrop">
          <ac:chgData name="Cullen McCormick" userId="a8dff7a1-0f51-4688-8f49-28b7ecf2a55f" providerId="ADAL" clId="{770DBED5-B9FF-4B53-A77F-4640529A0E9E}" dt="2020-09-21T20:06:09.699" v="365" actId="552"/>
          <ac:picMkLst>
            <pc:docMk/>
            <pc:sldMk cId="3390064770" sldId="376"/>
            <ac:picMk id="4" creationId="{4E1A7F17-423A-4736-99AB-09C5AFB0851D}"/>
          </ac:picMkLst>
        </pc:picChg>
        <pc:picChg chg="add mod ord modCrop">
          <ac:chgData name="Cullen McCormick" userId="a8dff7a1-0f51-4688-8f49-28b7ecf2a55f" providerId="ADAL" clId="{770DBED5-B9FF-4B53-A77F-4640529A0E9E}" dt="2020-09-21T20:06:34.143" v="366" actId="553"/>
          <ac:picMkLst>
            <pc:docMk/>
            <pc:sldMk cId="3390064770" sldId="376"/>
            <ac:picMk id="6" creationId="{9E74F754-C6AE-4585-AF62-BE9A0A854DAB}"/>
          </ac:picMkLst>
        </pc:picChg>
        <pc:picChg chg="add del mod">
          <ac:chgData name="Cullen McCormick" userId="a8dff7a1-0f51-4688-8f49-28b7ecf2a55f" providerId="ADAL" clId="{770DBED5-B9FF-4B53-A77F-4640529A0E9E}" dt="2020-09-21T18:49:59.706" v="259" actId="27803"/>
          <ac:picMkLst>
            <pc:docMk/>
            <pc:sldMk cId="3390064770" sldId="376"/>
            <ac:picMk id="7" creationId="{26FFC436-E13B-4B39-AB90-BDFB7E8AF052}"/>
          </ac:picMkLst>
        </pc:picChg>
      </pc:sldChg>
      <pc:sldChg chg="addSp delSp modSp mod">
        <pc:chgData name="Cullen McCormick" userId="a8dff7a1-0f51-4688-8f49-28b7ecf2a55f" providerId="ADAL" clId="{770DBED5-B9FF-4B53-A77F-4640529A0E9E}" dt="2020-09-21T19:43:24.463" v="346" actId="22"/>
        <pc:sldMkLst>
          <pc:docMk/>
          <pc:sldMk cId="886295260" sldId="377"/>
        </pc:sldMkLst>
        <pc:spChg chg="del mod">
          <ac:chgData name="Cullen McCormick" userId="a8dff7a1-0f51-4688-8f49-28b7ecf2a55f" providerId="ADAL" clId="{770DBED5-B9FF-4B53-A77F-4640529A0E9E}" dt="2020-09-21T17:54:22.550" v="13" actId="478"/>
          <ac:spMkLst>
            <pc:docMk/>
            <pc:sldMk cId="886295260" sldId="377"/>
            <ac:spMk id="2" creationId="{00000000-0000-0000-0000-000000000000}"/>
          </ac:spMkLst>
        </pc:spChg>
        <pc:spChg chg="add mod">
          <ac:chgData name="Cullen McCormick" userId="a8dff7a1-0f51-4688-8f49-28b7ecf2a55f" providerId="ADAL" clId="{770DBED5-B9FF-4B53-A77F-4640529A0E9E}" dt="2020-09-21T17:54:27.153" v="16"/>
          <ac:spMkLst>
            <pc:docMk/>
            <pc:sldMk cId="886295260" sldId="377"/>
            <ac:spMk id="3" creationId="{CFF40A3E-4A5E-4D02-9AC2-4DF56CCCC15B}"/>
          </ac:spMkLst>
        </pc:spChg>
        <pc:spChg chg="add">
          <ac:chgData name="Cullen McCormick" userId="a8dff7a1-0f51-4688-8f49-28b7ecf2a55f" providerId="ADAL" clId="{770DBED5-B9FF-4B53-A77F-4640529A0E9E}" dt="2020-09-21T19:43:24.463" v="346" actId="22"/>
          <ac:spMkLst>
            <pc:docMk/>
            <pc:sldMk cId="886295260" sldId="377"/>
            <ac:spMk id="5" creationId="{C830DF9C-B88F-46A8-920C-734C8073D640}"/>
          </ac:spMkLst>
        </pc:spChg>
      </pc:sldChg>
      <pc:sldChg chg="addSp delSp modSp del mod modNotesTx">
        <pc:chgData name="Cullen McCormick" userId="a8dff7a1-0f51-4688-8f49-28b7ecf2a55f" providerId="ADAL" clId="{770DBED5-B9FF-4B53-A77F-4640529A0E9E}" dt="2020-09-21T22:19:19.441" v="761" actId="47"/>
        <pc:sldMkLst>
          <pc:docMk/>
          <pc:sldMk cId="3293205461" sldId="378"/>
        </pc:sldMkLst>
        <pc:spChg chg="mod">
          <ac:chgData name="Cullen McCormick" userId="a8dff7a1-0f51-4688-8f49-28b7ecf2a55f" providerId="ADAL" clId="{770DBED5-B9FF-4B53-A77F-4640529A0E9E}" dt="2020-09-21T20:12:10.871" v="433"/>
          <ac:spMkLst>
            <pc:docMk/>
            <pc:sldMk cId="3293205461" sldId="378"/>
            <ac:spMk id="2" creationId="{00000000-0000-0000-0000-000000000000}"/>
          </ac:spMkLst>
        </pc:spChg>
        <pc:spChg chg="add">
          <ac:chgData name="Cullen McCormick" userId="a8dff7a1-0f51-4688-8f49-28b7ecf2a55f" providerId="ADAL" clId="{770DBED5-B9FF-4B53-A77F-4640529A0E9E}" dt="2020-09-21T19:42:46.303" v="344" actId="22"/>
          <ac:spMkLst>
            <pc:docMk/>
            <pc:sldMk cId="3293205461" sldId="378"/>
            <ac:spMk id="3" creationId="{42DFCCAF-6CE6-488A-A940-9BE032662081}"/>
          </ac:spMkLst>
        </pc:spChg>
        <pc:spChg chg="add del mod">
          <ac:chgData name="Cullen McCormick" userId="a8dff7a1-0f51-4688-8f49-28b7ecf2a55f" providerId="ADAL" clId="{770DBED5-B9FF-4B53-A77F-4640529A0E9E}" dt="2020-09-21T20:13:21.890" v="453" actId="478"/>
          <ac:spMkLst>
            <pc:docMk/>
            <pc:sldMk cId="3293205461" sldId="378"/>
            <ac:spMk id="9" creationId="{1789E349-610C-463E-B7A1-55A0ABD8C08B}"/>
          </ac:spMkLst>
        </pc:spChg>
        <pc:spChg chg="add del mod">
          <ac:chgData name="Cullen McCormick" userId="a8dff7a1-0f51-4688-8f49-28b7ecf2a55f" providerId="ADAL" clId="{770DBED5-B9FF-4B53-A77F-4640529A0E9E}" dt="2020-09-21T20:13:23.275" v="454" actId="478"/>
          <ac:spMkLst>
            <pc:docMk/>
            <pc:sldMk cId="3293205461" sldId="378"/>
            <ac:spMk id="11" creationId="{08FF9A3C-3060-4FB5-9247-33D25343A82A}"/>
          </ac:spMkLst>
        </pc:spChg>
        <pc:spChg chg="mod topLvl">
          <ac:chgData name="Cullen McCormick" userId="a8dff7a1-0f51-4688-8f49-28b7ecf2a55f" providerId="ADAL" clId="{770DBED5-B9FF-4B53-A77F-4640529A0E9E}" dt="2020-09-21T20:49:44.650" v="550" actId="164"/>
          <ac:spMkLst>
            <pc:docMk/>
            <pc:sldMk cId="3293205461" sldId="378"/>
            <ac:spMk id="14" creationId="{282EA66B-7C3C-4E24-BBFE-46D8C4157A84}"/>
          </ac:spMkLst>
        </pc:spChg>
        <pc:spChg chg="mod topLvl">
          <ac:chgData name="Cullen McCormick" userId="a8dff7a1-0f51-4688-8f49-28b7ecf2a55f" providerId="ADAL" clId="{770DBED5-B9FF-4B53-A77F-4640529A0E9E}" dt="2020-09-21T20:49:44.650" v="550" actId="164"/>
          <ac:spMkLst>
            <pc:docMk/>
            <pc:sldMk cId="3293205461" sldId="378"/>
            <ac:spMk id="15" creationId="{B10E6A7A-A9E8-4D96-9575-26C2945DD9EE}"/>
          </ac:spMkLst>
        </pc:spChg>
        <pc:spChg chg="mod ord topLvl">
          <ac:chgData name="Cullen McCormick" userId="a8dff7a1-0f51-4688-8f49-28b7ecf2a55f" providerId="ADAL" clId="{770DBED5-B9FF-4B53-A77F-4640529A0E9E}" dt="2020-09-21T20:49:44.650" v="550" actId="164"/>
          <ac:spMkLst>
            <pc:docMk/>
            <pc:sldMk cId="3293205461" sldId="378"/>
            <ac:spMk id="17" creationId="{1AD1A585-8C75-42CA-B555-70563DDF5F17}"/>
          </ac:spMkLst>
        </pc:spChg>
        <pc:spChg chg="mod ord topLvl">
          <ac:chgData name="Cullen McCormick" userId="a8dff7a1-0f51-4688-8f49-28b7ecf2a55f" providerId="ADAL" clId="{770DBED5-B9FF-4B53-A77F-4640529A0E9E}" dt="2020-09-21T20:49:44.650" v="550" actId="164"/>
          <ac:spMkLst>
            <pc:docMk/>
            <pc:sldMk cId="3293205461" sldId="378"/>
            <ac:spMk id="18" creationId="{F474862A-9411-456F-A575-0B942ABAE9F5}"/>
          </ac:spMkLst>
        </pc:spChg>
        <pc:spChg chg="mod ord topLvl">
          <ac:chgData name="Cullen McCormick" userId="a8dff7a1-0f51-4688-8f49-28b7ecf2a55f" providerId="ADAL" clId="{770DBED5-B9FF-4B53-A77F-4640529A0E9E}" dt="2020-09-21T20:49:44.650" v="550" actId="164"/>
          <ac:spMkLst>
            <pc:docMk/>
            <pc:sldMk cId="3293205461" sldId="378"/>
            <ac:spMk id="20" creationId="{0EC2D5D9-42EC-4FAB-9659-2420677999F6}"/>
          </ac:spMkLst>
        </pc:spChg>
        <pc:spChg chg="mod ord topLvl">
          <ac:chgData name="Cullen McCormick" userId="a8dff7a1-0f51-4688-8f49-28b7ecf2a55f" providerId="ADAL" clId="{770DBED5-B9FF-4B53-A77F-4640529A0E9E}" dt="2020-09-21T20:49:44.650" v="550" actId="164"/>
          <ac:spMkLst>
            <pc:docMk/>
            <pc:sldMk cId="3293205461" sldId="378"/>
            <ac:spMk id="21" creationId="{6A9C36B3-39CE-4EAF-9F74-58FF01BE7D0C}"/>
          </ac:spMkLst>
        </pc:spChg>
        <pc:spChg chg="mod ord topLvl">
          <ac:chgData name="Cullen McCormick" userId="a8dff7a1-0f51-4688-8f49-28b7ecf2a55f" providerId="ADAL" clId="{770DBED5-B9FF-4B53-A77F-4640529A0E9E}" dt="2020-09-21T20:49:44.650" v="550" actId="164"/>
          <ac:spMkLst>
            <pc:docMk/>
            <pc:sldMk cId="3293205461" sldId="378"/>
            <ac:spMk id="22" creationId="{6B77DD51-191B-4358-AAF2-ADA4CCE9FDB6}"/>
          </ac:spMkLst>
        </pc:spChg>
        <pc:spChg chg="mod ord topLvl">
          <ac:chgData name="Cullen McCormick" userId="a8dff7a1-0f51-4688-8f49-28b7ecf2a55f" providerId="ADAL" clId="{770DBED5-B9FF-4B53-A77F-4640529A0E9E}" dt="2020-09-21T20:49:44.650" v="550" actId="164"/>
          <ac:spMkLst>
            <pc:docMk/>
            <pc:sldMk cId="3293205461" sldId="378"/>
            <ac:spMk id="23" creationId="{3F41EB23-D51C-48A8-97BF-4A37AD059187}"/>
          </ac:spMkLst>
        </pc:spChg>
        <pc:spChg chg="mod ord topLvl">
          <ac:chgData name="Cullen McCormick" userId="a8dff7a1-0f51-4688-8f49-28b7ecf2a55f" providerId="ADAL" clId="{770DBED5-B9FF-4B53-A77F-4640529A0E9E}" dt="2020-09-21T20:49:44.650" v="550" actId="164"/>
          <ac:spMkLst>
            <pc:docMk/>
            <pc:sldMk cId="3293205461" sldId="378"/>
            <ac:spMk id="24" creationId="{8AA73339-1FD9-40F5-8EE5-4893960155C4}"/>
          </ac:spMkLst>
        </pc:spChg>
        <pc:spChg chg="mod ord topLvl">
          <ac:chgData name="Cullen McCormick" userId="a8dff7a1-0f51-4688-8f49-28b7ecf2a55f" providerId="ADAL" clId="{770DBED5-B9FF-4B53-A77F-4640529A0E9E}" dt="2020-09-21T20:49:44.650" v="550" actId="164"/>
          <ac:spMkLst>
            <pc:docMk/>
            <pc:sldMk cId="3293205461" sldId="378"/>
            <ac:spMk id="25" creationId="{16D6D13E-A09E-43F0-A285-4B989B790E94}"/>
          </ac:spMkLst>
        </pc:spChg>
        <pc:spChg chg="mod ord topLvl">
          <ac:chgData name="Cullen McCormick" userId="a8dff7a1-0f51-4688-8f49-28b7ecf2a55f" providerId="ADAL" clId="{770DBED5-B9FF-4B53-A77F-4640529A0E9E}" dt="2020-09-21T20:49:44.650" v="550" actId="164"/>
          <ac:spMkLst>
            <pc:docMk/>
            <pc:sldMk cId="3293205461" sldId="378"/>
            <ac:spMk id="26" creationId="{358FFA4A-9A14-478D-B022-823CD02D6F51}"/>
          </ac:spMkLst>
        </pc:spChg>
        <pc:spChg chg="mod ord topLvl">
          <ac:chgData name="Cullen McCormick" userId="a8dff7a1-0f51-4688-8f49-28b7ecf2a55f" providerId="ADAL" clId="{770DBED5-B9FF-4B53-A77F-4640529A0E9E}" dt="2020-09-21T20:49:44.650" v="550" actId="164"/>
          <ac:spMkLst>
            <pc:docMk/>
            <pc:sldMk cId="3293205461" sldId="378"/>
            <ac:spMk id="27" creationId="{66516A56-7F04-4434-ACAD-A1E525E05A3C}"/>
          </ac:spMkLst>
        </pc:spChg>
        <pc:spChg chg="mod ord topLvl">
          <ac:chgData name="Cullen McCormick" userId="a8dff7a1-0f51-4688-8f49-28b7ecf2a55f" providerId="ADAL" clId="{770DBED5-B9FF-4B53-A77F-4640529A0E9E}" dt="2020-09-21T20:49:44.650" v="550" actId="164"/>
          <ac:spMkLst>
            <pc:docMk/>
            <pc:sldMk cId="3293205461" sldId="378"/>
            <ac:spMk id="28" creationId="{930A384C-C2BA-455C-8C82-F5407447D016}"/>
          </ac:spMkLst>
        </pc:spChg>
        <pc:spChg chg="mod topLvl">
          <ac:chgData name="Cullen McCormick" userId="a8dff7a1-0f51-4688-8f49-28b7ecf2a55f" providerId="ADAL" clId="{770DBED5-B9FF-4B53-A77F-4640529A0E9E}" dt="2020-09-21T20:49:44.650" v="550" actId="164"/>
          <ac:spMkLst>
            <pc:docMk/>
            <pc:sldMk cId="3293205461" sldId="378"/>
            <ac:spMk id="30" creationId="{59C51B1E-9433-4358-8F12-84794FDB63E3}"/>
          </ac:spMkLst>
        </pc:spChg>
        <pc:spChg chg="mod topLvl">
          <ac:chgData name="Cullen McCormick" userId="a8dff7a1-0f51-4688-8f49-28b7ecf2a55f" providerId="ADAL" clId="{770DBED5-B9FF-4B53-A77F-4640529A0E9E}" dt="2020-09-21T20:49:44.650" v="550" actId="164"/>
          <ac:spMkLst>
            <pc:docMk/>
            <pc:sldMk cId="3293205461" sldId="378"/>
            <ac:spMk id="31" creationId="{4782104F-D995-4BCD-8C7C-DEAD1972E81B}"/>
          </ac:spMkLst>
        </pc:spChg>
        <pc:spChg chg="mod topLvl">
          <ac:chgData name="Cullen McCormick" userId="a8dff7a1-0f51-4688-8f49-28b7ecf2a55f" providerId="ADAL" clId="{770DBED5-B9FF-4B53-A77F-4640529A0E9E}" dt="2020-09-21T20:49:44.650" v="550" actId="164"/>
          <ac:spMkLst>
            <pc:docMk/>
            <pc:sldMk cId="3293205461" sldId="378"/>
            <ac:spMk id="32" creationId="{41E68081-BE65-4F34-A884-7C8228E33244}"/>
          </ac:spMkLst>
        </pc:spChg>
        <pc:spChg chg="mod topLvl">
          <ac:chgData name="Cullen McCormick" userId="a8dff7a1-0f51-4688-8f49-28b7ecf2a55f" providerId="ADAL" clId="{770DBED5-B9FF-4B53-A77F-4640529A0E9E}" dt="2020-09-21T20:49:44.650" v="550" actId="164"/>
          <ac:spMkLst>
            <pc:docMk/>
            <pc:sldMk cId="3293205461" sldId="378"/>
            <ac:spMk id="33" creationId="{DF143D92-FA60-4C2C-BB48-F8314EC789AC}"/>
          </ac:spMkLst>
        </pc:spChg>
        <pc:spChg chg="mod topLvl">
          <ac:chgData name="Cullen McCormick" userId="a8dff7a1-0f51-4688-8f49-28b7ecf2a55f" providerId="ADAL" clId="{770DBED5-B9FF-4B53-A77F-4640529A0E9E}" dt="2020-09-21T20:49:44.650" v="550" actId="164"/>
          <ac:spMkLst>
            <pc:docMk/>
            <pc:sldMk cId="3293205461" sldId="378"/>
            <ac:spMk id="34" creationId="{E7466C5D-BE5F-410D-82E4-07F240E4F73F}"/>
          </ac:spMkLst>
        </pc:spChg>
        <pc:spChg chg="mod topLvl">
          <ac:chgData name="Cullen McCormick" userId="a8dff7a1-0f51-4688-8f49-28b7ecf2a55f" providerId="ADAL" clId="{770DBED5-B9FF-4B53-A77F-4640529A0E9E}" dt="2020-09-21T20:49:44.650" v="550" actId="164"/>
          <ac:spMkLst>
            <pc:docMk/>
            <pc:sldMk cId="3293205461" sldId="378"/>
            <ac:spMk id="35" creationId="{9B1980D7-B8E5-41CC-844C-D5F48524EEC9}"/>
          </ac:spMkLst>
        </pc:spChg>
        <pc:spChg chg="mod topLvl">
          <ac:chgData name="Cullen McCormick" userId="a8dff7a1-0f51-4688-8f49-28b7ecf2a55f" providerId="ADAL" clId="{770DBED5-B9FF-4B53-A77F-4640529A0E9E}" dt="2020-09-21T20:49:44.650" v="550" actId="164"/>
          <ac:spMkLst>
            <pc:docMk/>
            <pc:sldMk cId="3293205461" sldId="378"/>
            <ac:spMk id="36" creationId="{3C2D732B-6843-4EB7-A78C-2E79A298A87F}"/>
          </ac:spMkLst>
        </pc:spChg>
        <pc:spChg chg="mod topLvl">
          <ac:chgData name="Cullen McCormick" userId="a8dff7a1-0f51-4688-8f49-28b7ecf2a55f" providerId="ADAL" clId="{770DBED5-B9FF-4B53-A77F-4640529A0E9E}" dt="2020-09-21T20:49:44.650" v="550" actId="164"/>
          <ac:spMkLst>
            <pc:docMk/>
            <pc:sldMk cId="3293205461" sldId="378"/>
            <ac:spMk id="37" creationId="{B71BAF7A-188F-4CE1-B477-9AA25BCB701C}"/>
          </ac:spMkLst>
        </pc:spChg>
        <pc:spChg chg="mod ord topLvl">
          <ac:chgData name="Cullen McCormick" userId="a8dff7a1-0f51-4688-8f49-28b7ecf2a55f" providerId="ADAL" clId="{770DBED5-B9FF-4B53-A77F-4640529A0E9E}" dt="2020-09-21T20:49:44.650" v="550" actId="164"/>
          <ac:spMkLst>
            <pc:docMk/>
            <pc:sldMk cId="3293205461" sldId="378"/>
            <ac:spMk id="39" creationId="{1E1B6EE7-38F7-4799-91CD-C306BD3F3C89}"/>
          </ac:spMkLst>
        </pc:spChg>
        <pc:spChg chg="mod topLvl">
          <ac:chgData name="Cullen McCormick" userId="a8dff7a1-0f51-4688-8f49-28b7ecf2a55f" providerId="ADAL" clId="{770DBED5-B9FF-4B53-A77F-4640529A0E9E}" dt="2020-09-21T20:49:44.650" v="550" actId="164"/>
          <ac:spMkLst>
            <pc:docMk/>
            <pc:sldMk cId="3293205461" sldId="378"/>
            <ac:spMk id="40" creationId="{4A3D04E5-CBB5-4F9B-93F0-74BB18A50E33}"/>
          </ac:spMkLst>
        </pc:spChg>
        <pc:spChg chg="mod topLvl">
          <ac:chgData name="Cullen McCormick" userId="a8dff7a1-0f51-4688-8f49-28b7ecf2a55f" providerId="ADAL" clId="{770DBED5-B9FF-4B53-A77F-4640529A0E9E}" dt="2020-09-21T20:49:44.650" v="550" actId="164"/>
          <ac:spMkLst>
            <pc:docMk/>
            <pc:sldMk cId="3293205461" sldId="378"/>
            <ac:spMk id="41" creationId="{6971EB81-7236-4113-955E-BA97EFFD72D5}"/>
          </ac:spMkLst>
        </pc:spChg>
        <pc:spChg chg="mod topLvl">
          <ac:chgData name="Cullen McCormick" userId="a8dff7a1-0f51-4688-8f49-28b7ecf2a55f" providerId="ADAL" clId="{770DBED5-B9FF-4B53-A77F-4640529A0E9E}" dt="2020-09-21T20:49:44.650" v="550" actId="164"/>
          <ac:spMkLst>
            <pc:docMk/>
            <pc:sldMk cId="3293205461" sldId="378"/>
            <ac:spMk id="42" creationId="{50D7F1B1-96B6-4690-93F9-890F924ECB0F}"/>
          </ac:spMkLst>
        </pc:spChg>
        <pc:spChg chg="mod topLvl">
          <ac:chgData name="Cullen McCormick" userId="a8dff7a1-0f51-4688-8f49-28b7ecf2a55f" providerId="ADAL" clId="{770DBED5-B9FF-4B53-A77F-4640529A0E9E}" dt="2020-09-21T20:49:44.650" v="550" actId="164"/>
          <ac:spMkLst>
            <pc:docMk/>
            <pc:sldMk cId="3293205461" sldId="378"/>
            <ac:spMk id="43" creationId="{9232AA8E-2F5B-455A-A996-0615005703DB}"/>
          </ac:spMkLst>
        </pc:spChg>
        <pc:spChg chg="mod topLvl">
          <ac:chgData name="Cullen McCormick" userId="a8dff7a1-0f51-4688-8f49-28b7ecf2a55f" providerId="ADAL" clId="{770DBED5-B9FF-4B53-A77F-4640529A0E9E}" dt="2020-09-21T20:49:44.650" v="550" actId="164"/>
          <ac:spMkLst>
            <pc:docMk/>
            <pc:sldMk cId="3293205461" sldId="378"/>
            <ac:spMk id="44" creationId="{CDF957C0-84E2-4DA7-A711-82F60DC31D00}"/>
          </ac:spMkLst>
        </pc:spChg>
        <pc:spChg chg="mod ord topLvl">
          <ac:chgData name="Cullen McCormick" userId="a8dff7a1-0f51-4688-8f49-28b7ecf2a55f" providerId="ADAL" clId="{770DBED5-B9FF-4B53-A77F-4640529A0E9E}" dt="2020-09-21T20:49:44.650" v="550" actId="164"/>
          <ac:spMkLst>
            <pc:docMk/>
            <pc:sldMk cId="3293205461" sldId="378"/>
            <ac:spMk id="45" creationId="{3F0BAEBF-B001-4A0A-920F-B75D42E17AEA}"/>
          </ac:spMkLst>
        </pc:spChg>
        <pc:spChg chg="mod topLvl">
          <ac:chgData name="Cullen McCormick" userId="a8dff7a1-0f51-4688-8f49-28b7ecf2a55f" providerId="ADAL" clId="{770DBED5-B9FF-4B53-A77F-4640529A0E9E}" dt="2020-09-21T20:49:44.650" v="550" actId="164"/>
          <ac:spMkLst>
            <pc:docMk/>
            <pc:sldMk cId="3293205461" sldId="378"/>
            <ac:spMk id="47" creationId="{0BC8555A-BB19-4F9D-9436-4DE3D93F2B2C}"/>
          </ac:spMkLst>
        </pc:spChg>
        <pc:spChg chg="mod topLvl">
          <ac:chgData name="Cullen McCormick" userId="a8dff7a1-0f51-4688-8f49-28b7ecf2a55f" providerId="ADAL" clId="{770DBED5-B9FF-4B53-A77F-4640529A0E9E}" dt="2020-09-21T20:49:44.650" v="550" actId="164"/>
          <ac:spMkLst>
            <pc:docMk/>
            <pc:sldMk cId="3293205461" sldId="378"/>
            <ac:spMk id="48" creationId="{A1871D5A-D3E0-4DC1-B982-A2CE6B754901}"/>
          </ac:spMkLst>
        </pc:spChg>
        <pc:spChg chg="mod topLvl">
          <ac:chgData name="Cullen McCormick" userId="a8dff7a1-0f51-4688-8f49-28b7ecf2a55f" providerId="ADAL" clId="{770DBED5-B9FF-4B53-A77F-4640529A0E9E}" dt="2020-09-21T20:49:44.650" v="550" actId="164"/>
          <ac:spMkLst>
            <pc:docMk/>
            <pc:sldMk cId="3293205461" sldId="378"/>
            <ac:spMk id="49" creationId="{BD4CF74B-66F6-4906-A1DA-9A5A7279F26C}"/>
          </ac:spMkLst>
        </pc:spChg>
        <pc:spChg chg="mod topLvl">
          <ac:chgData name="Cullen McCormick" userId="a8dff7a1-0f51-4688-8f49-28b7ecf2a55f" providerId="ADAL" clId="{770DBED5-B9FF-4B53-A77F-4640529A0E9E}" dt="2020-09-21T20:49:44.650" v="550" actId="164"/>
          <ac:spMkLst>
            <pc:docMk/>
            <pc:sldMk cId="3293205461" sldId="378"/>
            <ac:spMk id="50" creationId="{F6399FFA-DC6C-44DD-9C32-E651F4AF9982}"/>
          </ac:spMkLst>
        </pc:spChg>
        <pc:spChg chg="mod topLvl">
          <ac:chgData name="Cullen McCormick" userId="a8dff7a1-0f51-4688-8f49-28b7ecf2a55f" providerId="ADAL" clId="{770DBED5-B9FF-4B53-A77F-4640529A0E9E}" dt="2020-09-21T20:49:44.650" v="550" actId="164"/>
          <ac:spMkLst>
            <pc:docMk/>
            <pc:sldMk cId="3293205461" sldId="378"/>
            <ac:spMk id="51" creationId="{CC5BF1FC-85C8-4CFC-A69C-376B2EF5202B}"/>
          </ac:spMkLst>
        </pc:spChg>
        <pc:spChg chg="mod topLvl">
          <ac:chgData name="Cullen McCormick" userId="a8dff7a1-0f51-4688-8f49-28b7ecf2a55f" providerId="ADAL" clId="{770DBED5-B9FF-4B53-A77F-4640529A0E9E}" dt="2020-09-21T20:49:44.650" v="550" actId="164"/>
          <ac:spMkLst>
            <pc:docMk/>
            <pc:sldMk cId="3293205461" sldId="378"/>
            <ac:spMk id="52" creationId="{727DD7FF-7536-4558-BF54-7E8C63EA9F0C}"/>
          </ac:spMkLst>
        </pc:spChg>
        <pc:spChg chg="mod topLvl">
          <ac:chgData name="Cullen McCormick" userId="a8dff7a1-0f51-4688-8f49-28b7ecf2a55f" providerId="ADAL" clId="{770DBED5-B9FF-4B53-A77F-4640529A0E9E}" dt="2020-09-21T20:49:44.650" v="550" actId="164"/>
          <ac:spMkLst>
            <pc:docMk/>
            <pc:sldMk cId="3293205461" sldId="378"/>
            <ac:spMk id="53" creationId="{3121E43E-4D67-405C-A964-4853D8B32196}"/>
          </ac:spMkLst>
        </pc:spChg>
        <pc:spChg chg="mod topLvl">
          <ac:chgData name="Cullen McCormick" userId="a8dff7a1-0f51-4688-8f49-28b7ecf2a55f" providerId="ADAL" clId="{770DBED5-B9FF-4B53-A77F-4640529A0E9E}" dt="2020-09-21T20:49:44.650" v="550" actId="164"/>
          <ac:spMkLst>
            <pc:docMk/>
            <pc:sldMk cId="3293205461" sldId="378"/>
            <ac:spMk id="54" creationId="{174BF010-BFC4-4835-A3A9-BF2E5B77AE5F}"/>
          </ac:spMkLst>
        </pc:spChg>
        <pc:spChg chg="mod ord topLvl">
          <ac:chgData name="Cullen McCormick" userId="a8dff7a1-0f51-4688-8f49-28b7ecf2a55f" providerId="ADAL" clId="{770DBED5-B9FF-4B53-A77F-4640529A0E9E}" dt="2020-09-21T20:49:44.650" v="550" actId="164"/>
          <ac:spMkLst>
            <pc:docMk/>
            <pc:sldMk cId="3293205461" sldId="378"/>
            <ac:spMk id="55" creationId="{C7235230-BAD3-49F9-BF7E-0FD52086CEFD}"/>
          </ac:spMkLst>
        </pc:spChg>
        <pc:spChg chg="mod ord topLvl">
          <ac:chgData name="Cullen McCormick" userId="a8dff7a1-0f51-4688-8f49-28b7ecf2a55f" providerId="ADAL" clId="{770DBED5-B9FF-4B53-A77F-4640529A0E9E}" dt="2020-09-21T20:49:44.650" v="550" actId="164"/>
          <ac:spMkLst>
            <pc:docMk/>
            <pc:sldMk cId="3293205461" sldId="378"/>
            <ac:spMk id="56" creationId="{E688C442-F1B5-47D6-8592-60548A479A2A}"/>
          </ac:spMkLst>
        </pc:spChg>
        <pc:spChg chg="add mod ord">
          <ac:chgData name="Cullen McCormick" userId="a8dff7a1-0f51-4688-8f49-28b7ecf2a55f" providerId="ADAL" clId="{770DBED5-B9FF-4B53-A77F-4640529A0E9E}" dt="2020-09-21T20:49:44.650" v="550" actId="164"/>
          <ac:spMkLst>
            <pc:docMk/>
            <pc:sldMk cId="3293205461" sldId="378"/>
            <ac:spMk id="67" creationId="{09863045-5903-4E98-8BBD-1171BC87E4F2}"/>
          </ac:spMkLst>
        </pc:spChg>
        <pc:spChg chg="add mod ord">
          <ac:chgData name="Cullen McCormick" userId="a8dff7a1-0f51-4688-8f49-28b7ecf2a55f" providerId="ADAL" clId="{770DBED5-B9FF-4B53-A77F-4640529A0E9E}" dt="2020-09-21T20:49:44.650" v="550" actId="164"/>
          <ac:spMkLst>
            <pc:docMk/>
            <pc:sldMk cId="3293205461" sldId="378"/>
            <ac:spMk id="69" creationId="{7F805A11-D7F3-448F-8C68-74E9EABA79E6}"/>
          </ac:spMkLst>
        </pc:spChg>
        <pc:spChg chg="add mod ord">
          <ac:chgData name="Cullen McCormick" userId="a8dff7a1-0f51-4688-8f49-28b7ecf2a55f" providerId="ADAL" clId="{770DBED5-B9FF-4B53-A77F-4640529A0E9E}" dt="2020-09-21T20:49:44.650" v="550" actId="164"/>
          <ac:spMkLst>
            <pc:docMk/>
            <pc:sldMk cId="3293205461" sldId="378"/>
            <ac:spMk id="71" creationId="{F4822B5A-7B46-4337-AC7A-55C678DFE832}"/>
          </ac:spMkLst>
        </pc:spChg>
        <pc:spChg chg="add mod ord">
          <ac:chgData name="Cullen McCormick" userId="a8dff7a1-0f51-4688-8f49-28b7ecf2a55f" providerId="ADAL" clId="{770DBED5-B9FF-4B53-A77F-4640529A0E9E}" dt="2020-09-21T20:49:44.650" v="550" actId="164"/>
          <ac:spMkLst>
            <pc:docMk/>
            <pc:sldMk cId="3293205461" sldId="378"/>
            <ac:spMk id="73" creationId="{FAD0A704-44EB-474F-8D90-B69A04C88F7A}"/>
          </ac:spMkLst>
        </pc:spChg>
        <pc:spChg chg="add mod ord">
          <ac:chgData name="Cullen McCormick" userId="a8dff7a1-0f51-4688-8f49-28b7ecf2a55f" providerId="ADAL" clId="{770DBED5-B9FF-4B53-A77F-4640529A0E9E}" dt="2020-09-21T20:49:44.650" v="550" actId="164"/>
          <ac:spMkLst>
            <pc:docMk/>
            <pc:sldMk cId="3293205461" sldId="378"/>
            <ac:spMk id="75" creationId="{3B14933C-B32E-4F60-8C52-2931800D841C}"/>
          </ac:spMkLst>
        </pc:spChg>
        <pc:spChg chg="add mod ord">
          <ac:chgData name="Cullen McCormick" userId="a8dff7a1-0f51-4688-8f49-28b7ecf2a55f" providerId="ADAL" clId="{770DBED5-B9FF-4B53-A77F-4640529A0E9E}" dt="2020-09-21T20:49:44.650" v="550" actId="164"/>
          <ac:spMkLst>
            <pc:docMk/>
            <pc:sldMk cId="3293205461" sldId="378"/>
            <ac:spMk id="77" creationId="{081BC1AB-D213-4650-A272-9C81AD7EF0F0}"/>
          </ac:spMkLst>
        </pc:spChg>
        <pc:spChg chg="add mod ord">
          <ac:chgData name="Cullen McCormick" userId="a8dff7a1-0f51-4688-8f49-28b7ecf2a55f" providerId="ADAL" clId="{770DBED5-B9FF-4B53-A77F-4640529A0E9E}" dt="2020-09-21T20:49:44.650" v="550" actId="164"/>
          <ac:spMkLst>
            <pc:docMk/>
            <pc:sldMk cId="3293205461" sldId="378"/>
            <ac:spMk id="79" creationId="{04CC515F-132D-44A6-A7C3-052025767E47}"/>
          </ac:spMkLst>
        </pc:spChg>
        <pc:spChg chg="add mod ord">
          <ac:chgData name="Cullen McCormick" userId="a8dff7a1-0f51-4688-8f49-28b7ecf2a55f" providerId="ADAL" clId="{770DBED5-B9FF-4B53-A77F-4640529A0E9E}" dt="2020-09-21T20:49:44.650" v="550" actId="164"/>
          <ac:spMkLst>
            <pc:docMk/>
            <pc:sldMk cId="3293205461" sldId="378"/>
            <ac:spMk id="81" creationId="{6E5D3548-2FA2-4991-AB91-ED099E7912C1}"/>
          </ac:spMkLst>
        </pc:spChg>
        <pc:spChg chg="add mod ord">
          <ac:chgData name="Cullen McCormick" userId="a8dff7a1-0f51-4688-8f49-28b7ecf2a55f" providerId="ADAL" clId="{770DBED5-B9FF-4B53-A77F-4640529A0E9E}" dt="2020-09-21T20:49:44.650" v="550" actId="164"/>
          <ac:spMkLst>
            <pc:docMk/>
            <pc:sldMk cId="3293205461" sldId="378"/>
            <ac:spMk id="84" creationId="{C812B566-7915-4FA3-8FD4-66DDB75CAF1B}"/>
          </ac:spMkLst>
        </pc:spChg>
        <pc:spChg chg="add mod ord">
          <ac:chgData name="Cullen McCormick" userId="a8dff7a1-0f51-4688-8f49-28b7ecf2a55f" providerId="ADAL" clId="{770DBED5-B9FF-4B53-A77F-4640529A0E9E}" dt="2020-09-21T20:49:44.650" v="550" actId="164"/>
          <ac:spMkLst>
            <pc:docMk/>
            <pc:sldMk cId="3293205461" sldId="378"/>
            <ac:spMk id="86" creationId="{B08938F4-B23C-48BB-909C-CB67B51109CF}"/>
          </ac:spMkLst>
        </pc:spChg>
        <pc:spChg chg="add mod">
          <ac:chgData name="Cullen McCormick" userId="a8dff7a1-0f51-4688-8f49-28b7ecf2a55f" providerId="ADAL" clId="{770DBED5-B9FF-4B53-A77F-4640529A0E9E}" dt="2020-09-21T20:49:44.650" v="550" actId="164"/>
          <ac:spMkLst>
            <pc:docMk/>
            <pc:sldMk cId="3293205461" sldId="378"/>
            <ac:spMk id="87" creationId="{3FB5D472-2B6F-44C4-B91F-DFC3568172E2}"/>
          </ac:spMkLst>
        </pc:spChg>
        <pc:spChg chg="add del mod">
          <ac:chgData name="Cullen McCormick" userId="a8dff7a1-0f51-4688-8f49-28b7ecf2a55f" providerId="ADAL" clId="{770DBED5-B9FF-4B53-A77F-4640529A0E9E}" dt="2020-09-21T20:40:06.882" v="531" actId="478"/>
          <ac:spMkLst>
            <pc:docMk/>
            <pc:sldMk cId="3293205461" sldId="378"/>
            <ac:spMk id="89" creationId="{0314FAAA-5B70-4139-94FA-4E00C6B19B01}"/>
          </ac:spMkLst>
        </pc:spChg>
        <pc:spChg chg="add del mod">
          <ac:chgData name="Cullen McCormick" userId="a8dff7a1-0f51-4688-8f49-28b7ecf2a55f" providerId="ADAL" clId="{770DBED5-B9FF-4B53-A77F-4640529A0E9E}" dt="2020-09-21T20:40:06.882" v="531" actId="478"/>
          <ac:spMkLst>
            <pc:docMk/>
            <pc:sldMk cId="3293205461" sldId="378"/>
            <ac:spMk id="91" creationId="{9BADB64D-2DF5-4FF6-82E6-A826250C0750}"/>
          </ac:spMkLst>
        </pc:spChg>
        <pc:spChg chg="add mod">
          <ac:chgData name="Cullen McCormick" userId="a8dff7a1-0f51-4688-8f49-28b7ecf2a55f" providerId="ADAL" clId="{770DBED5-B9FF-4B53-A77F-4640529A0E9E}" dt="2020-09-21T20:49:44.650" v="550" actId="164"/>
          <ac:spMkLst>
            <pc:docMk/>
            <pc:sldMk cId="3293205461" sldId="378"/>
            <ac:spMk id="93" creationId="{5B85B16B-2AB8-4EA8-9A69-C9EFC3E3711E}"/>
          </ac:spMkLst>
        </pc:spChg>
        <pc:spChg chg="add mod">
          <ac:chgData name="Cullen McCormick" userId="a8dff7a1-0f51-4688-8f49-28b7ecf2a55f" providerId="ADAL" clId="{770DBED5-B9FF-4B53-A77F-4640529A0E9E}" dt="2020-09-21T20:49:44.650" v="550" actId="164"/>
          <ac:spMkLst>
            <pc:docMk/>
            <pc:sldMk cId="3293205461" sldId="378"/>
            <ac:spMk id="95" creationId="{69428710-5B3D-4E1F-A6A2-198857C45C93}"/>
          </ac:spMkLst>
        </pc:spChg>
        <pc:spChg chg="add mod">
          <ac:chgData name="Cullen McCormick" userId="a8dff7a1-0f51-4688-8f49-28b7ecf2a55f" providerId="ADAL" clId="{770DBED5-B9FF-4B53-A77F-4640529A0E9E}" dt="2020-09-21T20:49:44.650" v="550" actId="164"/>
          <ac:spMkLst>
            <pc:docMk/>
            <pc:sldMk cId="3293205461" sldId="378"/>
            <ac:spMk id="97" creationId="{FC37A3B5-A1C3-400B-BC80-C8BD9E34217A}"/>
          </ac:spMkLst>
        </pc:spChg>
        <pc:spChg chg="add mod">
          <ac:chgData name="Cullen McCormick" userId="a8dff7a1-0f51-4688-8f49-28b7ecf2a55f" providerId="ADAL" clId="{770DBED5-B9FF-4B53-A77F-4640529A0E9E}" dt="2020-09-21T20:49:44.650" v="550" actId="164"/>
          <ac:spMkLst>
            <pc:docMk/>
            <pc:sldMk cId="3293205461" sldId="378"/>
            <ac:spMk id="99" creationId="{6EF46294-B4BD-48EB-8F40-E8AA6C92553E}"/>
          </ac:spMkLst>
        </pc:spChg>
        <pc:spChg chg="add mod">
          <ac:chgData name="Cullen McCormick" userId="a8dff7a1-0f51-4688-8f49-28b7ecf2a55f" providerId="ADAL" clId="{770DBED5-B9FF-4B53-A77F-4640529A0E9E}" dt="2020-09-21T20:49:44.650" v="550" actId="164"/>
          <ac:spMkLst>
            <pc:docMk/>
            <pc:sldMk cId="3293205461" sldId="378"/>
            <ac:spMk id="101" creationId="{789FB6E2-CE82-42F2-B9AF-201F4361BD02}"/>
          </ac:spMkLst>
        </pc:spChg>
        <pc:spChg chg="add del mod">
          <ac:chgData name="Cullen McCormick" userId="a8dff7a1-0f51-4688-8f49-28b7ecf2a55f" providerId="ADAL" clId="{770DBED5-B9FF-4B53-A77F-4640529A0E9E}" dt="2020-09-21T20:40:51.557" v="536" actId="478"/>
          <ac:spMkLst>
            <pc:docMk/>
            <pc:sldMk cId="3293205461" sldId="378"/>
            <ac:spMk id="103" creationId="{6D89FD5A-7A8C-41D0-9EEC-CB48770CE8FC}"/>
          </ac:spMkLst>
        </pc:spChg>
        <pc:spChg chg="add del">
          <ac:chgData name="Cullen McCormick" userId="a8dff7a1-0f51-4688-8f49-28b7ecf2a55f" providerId="ADAL" clId="{770DBED5-B9FF-4B53-A77F-4640529A0E9E}" dt="2020-09-21T20:49:38.863" v="549" actId="478"/>
          <ac:spMkLst>
            <pc:docMk/>
            <pc:sldMk cId="3293205461" sldId="378"/>
            <ac:spMk id="105" creationId="{CC9F9DFA-7120-4C3E-B269-E1BCDDA55E19}"/>
          </ac:spMkLst>
        </pc:spChg>
        <pc:grpChg chg="del mod">
          <ac:chgData name="Cullen McCormick" userId="a8dff7a1-0f51-4688-8f49-28b7ecf2a55f" providerId="ADAL" clId="{770DBED5-B9FF-4B53-A77F-4640529A0E9E}" dt="2020-09-21T20:12:24.314" v="437" actId="165"/>
          <ac:grpSpMkLst>
            <pc:docMk/>
            <pc:sldMk cId="3293205461" sldId="378"/>
            <ac:grpSpMk id="12" creationId="{4060404D-B2A2-489A-A5EB-DFFB912A9B31}"/>
          </ac:grpSpMkLst>
        </pc:grpChg>
        <pc:grpChg chg="del mod topLvl">
          <ac:chgData name="Cullen McCormick" userId="a8dff7a1-0f51-4688-8f49-28b7ecf2a55f" providerId="ADAL" clId="{770DBED5-B9FF-4B53-A77F-4640529A0E9E}" dt="2020-09-21T20:12:24.765" v="438" actId="165"/>
          <ac:grpSpMkLst>
            <pc:docMk/>
            <pc:sldMk cId="3293205461" sldId="378"/>
            <ac:grpSpMk id="13" creationId="{4060404D-B2A2-489A-A5EB-DFFB912A9B31}"/>
          </ac:grpSpMkLst>
        </pc:grpChg>
        <pc:grpChg chg="del mod topLvl">
          <ac:chgData name="Cullen McCormick" userId="a8dff7a1-0f51-4688-8f49-28b7ecf2a55f" providerId="ADAL" clId="{770DBED5-B9FF-4B53-A77F-4640529A0E9E}" dt="2020-09-21T20:12:24.765" v="438" actId="165"/>
          <ac:grpSpMkLst>
            <pc:docMk/>
            <pc:sldMk cId="3293205461" sldId="378"/>
            <ac:grpSpMk id="16" creationId="{4060404D-B2A2-489A-A5EB-DFFB912A9B31}"/>
          </ac:grpSpMkLst>
        </pc:grpChg>
        <pc:grpChg chg="del mod topLvl">
          <ac:chgData name="Cullen McCormick" userId="a8dff7a1-0f51-4688-8f49-28b7ecf2a55f" providerId="ADAL" clId="{770DBED5-B9FF-4B53-A77F-4640529A0E9E}" dt="2020-09-21T20:12:24.765" v="438" actId="165"/>
          <ac:grpSpMkLst>
            <pc:docMk/>
            <pc:sldMk cId="3293205461" sldId="378"/>
            <ac:grpSpMk id="19" creationId="{4060404D-B2A2-489A-A5EB-DFFB912A9B31}"/>
          </ac:grpSpMkLst>
        </pc:grpChg>
        <pc:grpChg chg="del mod topLvl">
          <ac:chgData name="Cullen McCormick" userId="a8dff7a1-0f51-4688-8f49-28b7ecf2a55f" providerId="ADAL" clId="{770DBED5-B9FF-4B53-A77F-4640529A0E9E}" dt="2020-09-21T20:12:24.765" v="438" actId="165"/>
          <ac:grpSpMkLst>
            <pc:docMk/>
            <pc:sldMk cId="3293205461" sldId="378"/>
            <ac:grpSpMk id="29" creationId="{4060404D-B2A2-489A-A5EB-DFFB912A9B31}"/>
          </ac:grpSpMkLst>
        </pc:grpChg>
        <pc:grpChg chg="del mod topLvl">
          <ac:chgData name="Cullen McCormick" userId="a8dff7a1-0f51-4688-8f49-28b7ecf2a55f" providerId="ADAL" clId="{770DBED5-B9FF-4B53-A77F-4640529A0E9E}" dt="2020-09-21T20:12:24.765" v="438" actId="165"/>
          <ac:grpSpMkLst>
            <pc:docMk/>
            <pc:sldMk cId="3293205461" sldId="378"/>
            <ac:grpSpMk id="38" creationId="{4060404D-B2A2-489A-A5EB-DFFB912A9B31}"/>
          </ac:grpSpMkLst>
        </pc:grpChg>
        <pc:grpChg chg="del mod topLvl">
          <ac:chgData name="Cullen McCormick" userId="a8dff7a1-0f51-4688-8f49-28b7ecf2a55f" providerId="ADAL" clId="{770DBED5-B9FF-4B53-A77F-4640529A0E9E}" dt="2020-09-21T20:12:24.765" v="438" actId="165"/>
          <ac:grpSpMkLst>
            <pc:docMk/>
            <pc:sldMk cId="3293205461" sldId="378"/>
            <ac:grpSpMk id="46" creationId="{4060404D-B2A2-489A-A5EB-DFFB912A9B31}"/>
          </ac:grpSpMkLst>
        </pc:grpChg>
        <pc:grpChg chg="add del mod">
          <ac:chgData name="Cullen McCormick" userId="a8dff7a1-0f51-4688-8f49-28b7ecf2a55f" providerId="ADAL" clId="{770DBED5-B9FF-4B53-A77F-4640529A0E9E}" dt="2020-09-21T20:13:08.750" v="449" actId="165"/>
          <ac:grpSpMkLst>
            <pc:docMk/>
            <pc:sldMk cId="3293205461" sldId="378"/>
            <ac:grpSpMk id="57" creationId="{61A18063-2D3E-47A4-BC40-7B96A601C85F}"/>
          </ac:grpSpMkLst>
        </pc:grpChg>
        <pc:grpChg chg="add del mod">
          <ac:chgData name="Cullen McCormick" userId="a8dff7a1-0f51-4688-8f49-28b7ecf2a55f" providerId="ADAL" clId="{770DBED5-B9FF-4B53-A77F-4640529A0E9E}" dt="2020-09-21T20:13:20.156" v="452" actId="165"/>
          <ac:grpSpMkLst>
            <pc:docMk/>
            <pc:sldMk cId="3293205461" sldId="378"/>
            <ac:grpSpMk id="58" creationId="{1C9E7118-8B4E-4A0C-B15A-1502F1277B9C}"/>
          </ac:grpSpMkLst>
        </pc:grpChg>
        <pc:grpChg chg="add del mod">
          <ac:chgData name="Cullen McCormick" userId="a8dff7a1-0f51-4688-8f49-28b7ecf2a55f" providerId="ADAL" clId="{770DBED5-B9FF-4B53-A77F-4640529A0E9E}" dt="2020-09-21T20:18:28.013" v="473" actId="165"/>
          <ac:grpSpMkLst>
            <pc:docMk/>
            <pc:sldMk cId="3293205461" sldId="378"/>
            <ac:grpSpMk id="65" creationId="{7E65F708-49D6-4C71-87A2-07637C6325F4}"/>
          </ac:grpSpMkLst>
        </pc:grpChg>
        <pc:grpChg chg="add mod">
          <ac:chgData name="Cullen McCormick" userId="a8dff7a1-0f51-4688-8f49-28b7ecf2a55f" providerId="ADAL" clId="{770DBED5-B9FF-4B53-A77F-4640529A0E9E}" dt="2020-09-21T20:20:05.536" v="485" actId="164"/>
          <ac:grpSpMkLst>
            <pc:docMk/>
            <pc:sldMk cId="3293205461" sldId="378"/>
            <ac:grpSpMk id="82" creationId="{5F656BB1-0844-4221-9C52-FAAABFED5E4A}"/>
          </ac:grpSpMkLst>
        </pc:grpChg>
        <pc:grpChg chg="add del mod">
          <ac:chgData name="Cullen McCormick" userId="a8dff7a1-0f51-4688-8f49-28b7ecf2a55f" providerId="ADAL" clId="{770DBED5-B9FF-4B53-A77F-4640529A0E9E}" dt="2020-09-21T20:49:46.245" v="551" actId="21"/>
          <ac:grpSpMkLst>
            <pc:docMk/>
            <pc:sldMk cId="3293205461" sldId="378"/>
            <ac:grpSpMk id="106" creationId="{D914461E-AA1E-4F94-8663-E6704A6CE22F}"/>
          </ac:grpSpMkLst>
        </pc:grpChg>
        <pc:picChg chg="add del">
          <ac:chgData name="Cullen McCormick" userId="a8dff7a1-0f51-4688-8f49-28b7ecf2a55f" providerId="ADAL" clId="{770DBED5-B9FF-4B53-A77F-4640529A0E9E}" dt="2020-09-21T20:12:23.140" v="436" actId="27803"/>
          <ac:picMkLst>
            <pc:docMk/>
            <pc:sldMk cId="3293205461" sldId="378"/>
            <ac:picMk id="5" creationId="{4060404D-B2A2-489A-A5EB-DFFB912A9B31}"/>
          </ac:picMkLst>
        </pc:picChg>
        <pc:picChg chg="del mod">
          <ac:chgData name="Cullen McCormick" userId="a8dff7a1-0f51-4688-8f49-28b7ecf2a55f" providerId="ADAL" clId="{770DBED5-B9FF-4B53-A77F-4640529A0E9E}" dt="2020-09-21T20:40:49.080" v="535" actId="478"/>
          <ac:picMkLst>
            <pc:docMk/>
            <pc:sldMk cId="3293205461" sldId="378"/>
            <ac:picMk id="6" creationId="{00000000-0000-0000-0000-000000000000}"/>
          </ac:picMkLst>
        </pc:picChg>
        <pc:picChg chg="add del mod">
          <ac:chgData name="Cullen McCormick" userId="a8dff7a1-0f51-4688-8f49-28b7ecf2a55f" providerId="ADAL" clId="{770DBED5-B9FF-4B53-A77F-4640529A0E9E}" dt="2020-09-21T20:15:07.122" v="456" actId="21"/>
          <ac:picMkLst>
            <pc:docMk/>
            <pc:sldMk cId="3293205461" sldId="378"/>
            <ac:picMk id="60" creationId="{7E6429ED-6D9B-4BB4-B6FE-C0C861CB8718}"/>
          </ac:picMkLst>
        </pc:picChg>
        <pc:picChg chg="add del mod">
          <ac:chgData name="Cullen McCormick" userId="a8dff7a1-0f51-4688-8f49-28b7ecf2a55f" providerId="ADAL" clId="{770DBED5-B9FF-4B53-A77F-4640529A0E9E}" dt="2020-09-21T20:17:18.493" v="458" actId="931"/>
          <ac:picMkLst>
            <pc:docMk/>
            <pc:sldMk cId="3293205461" sldId="378"/>
            <ac:picMk id="62" creationId="{8F2721FF-1660-413C-AA69-CB3E2C1E4E36}"/>
          </ac:picMkLst>
        </pc:picChg>
        <pc:picChg chg="add del mod">
          <ac:chgData name="Cullen McCormick" userId="a8dff7a1-0f51-4688-8f49-28b7ecf2a55f" providerId="ADAL" clId="{770DBED5-B9FF-4B53-A77F-4640529A0E9E}" dt="2020-09-21T20:17:58.522" v="470" actId="931"/>
          <ac:picMkLst>
            <pc:docMk/>
            <pc:sldMk cId="3293205461" sldId="378"/>
            <ac:picMk id="64" creationId="{BDAD9EC7-D5F2-4B8E-A30B-A078E9CA1B23}"/>
          </ac:picMkLst>
        </pc:picChg>
      </pc:sldChg>
    </pc:docChg>
  </pc:docChgLst>
  <pc:docChgLst>
    <pc:chgData name="Cullen McCormick" userId="a8dff7a1-0f51-4688-8f49-28b7ecf2a55f" providerId="ADAL" clId="{AE80F442-A9F6-4528-8E39-C9356013AE6E}"/>
    <pc:docChg chg="addSld modSld">
      <pc:chgData name="Cullen McCormick" userId="a8dff7a1-0f51-4688-8f49-28b7ecf2a55f" providerId="ADAL" clId="{AE80F442-A9F6-4528-8E39-C9356013AE6E}" dt="2020-11-10T16:50:14.622" v="1"/>
      <pc:docMkLst>
        <pc:docMk/>
      </pc:docMkLst>
      <pc:sldChg chg="add">
        <pc:chgData name="Cullen McCormick" userId="a8dff7a1-0f51-4688-8f49-28b7ecf2a55f" providerId="ADAL" clId="{AE80F442-A9F6-4528-8E39-C9356013AE6E}" dt="2020-11-10T16:49:24.992" v="0"/>
        <pc:sldMkLst>
          <pc:docMk/>
          <pc:sldMk cId="3127805823" sldId="258"/>
        </pc:sldMkLst>
      </pc:sldChg>
      <pc:sldChg chg="modNotesTx">
        <pc:chgData name="Cullen McCormick" userId="a8dff7a1-0f51-4688-8f49-28b7ecf2a55f" providerId="ADAL" clId="{AE80F442-A9F6-4528-8E39-C9356013AE6E}" dt="2020-11-10T16:50:14.622" v="1"/>
        <pc:sldMkLst>
          <pc:docMk/>
          <pc:sldMk cId="1186149556" sldId="303"/>
        </pc:sldMkLst>
      </pc:sldChg>
    </pc:docChg>
  </pc:docChgLst>
  <pc:docChgLst>
    <pc:chgData name="Zahra Khan" userId="85426073-96ff-4c9a-a049-7242a0284af1" providerId="ADAL" clId="{D296CB51-01F9-4236-A5DC-DE0D1A433D46}"/>
    <pc:docChg chg="undo custSel addSld modSld sldOrd">
      <pc:chgData name="Zahra Khan" userId="85426073-96ff-4c9a-a049-7242a0284af1" providerId="ADAL" clId="{D296CB51-01F9-4236-A5DC-DE0D1A433D46}" dt="2020-05-06T14:27:26.901" v="2926" actId="20577"/>
      <pc:docMkLst>
        <pc:docMk/>
      </pc:docMkLst>
      <pc:sldChg chg="modSp mod modNotesTx">
        <pc:chgData name="Zahra Khan" userId="85426073-96ff-4c9a-a049-7242a0284af1" providerId="ADAL" clId="{D296CB51-01F9-4236-A5DC-DE0D1A433D46}" dt="2020-05-06T04:51:20.342" v="1646" actId="20577"/>
        <pc:sldMkLst>
          <pc:docMk/>
          <pc:sldMk cId="1715433215" sldId="260"/>
        </pc:sldMkLst>
        <pc:spChg chg="mod">
          <ac:chgData name="Zahra Khan" userId="85426073-96ff-4c9a-a049-7242a0284af1" providerId="ADAL" clId="{D296CB51-01F9-4236-A5DC-DE0D1A433D46}" dt="2020-05-06T04:45:09.113" v="1496" actId="20577"/>
          <ac:spMkLst>
            <pc:docMk/>
            <pc:sldMk cId="1715433215" sldId="260"/>
            <ac:spMk id="9" creationId="{F189A464-9332-41C5-8CDB-4CE9CA3168C4}"/>
          </ac:spMkLst>
        </pc:spChg>
        <pc:spChg chg="mod">
          <ac:chgData name="Zahra Khan" userId="85426073-96ff-4c9a-a049-7242a0284af1" providerId="ADAL" clId="{D296CB51-01F9-4236-A5DC-DE0D1A433D46}" dt="2020-05-06T04:49:31.516" v="1539" actId="20577"/>
          <ac:spMkLst>
            <pc:docMk/>
            <pc:sldMk cId="1715433215" sldId="260"/>
            <ac:spMk id="55" creationId="{4269C6FA-9936-4093-B280-095EA1A1D320}"/>
          </ac:spMkLst>
        </pc:spChg>
      </pc:sldChg>
      <pc:sldChg chg="modNotesTx">
        <pc:chgData name="Zahra Khan" userId="85426073-96ff-4c9a-a049-7242a0284af1" providerId="ADAL" clId="{D296CB51-01F9-4236-A5DC-DE0D1A433D46}" dt="2020-05-06T05:11:54.118" v="2162" actId="20577"/>
        <pc:sldMkLst>
          <pc:docMk/>
          <pc:sldMk cId="633570896" sldId="264"/>
        </pc:sldMkLst>
      </pc:sldChg>
      <pc:sldChg chg="modSp mod modNotesTx">
        <pc:chgData name="Zahra Khan" userId="85426073-96ff-4c9a-a049-7242a0284af1" providerId="ADAL" clId="{D296CB51-01F9-4236-A5DC-DE0D1A433D46}" dt="2020-05-06T04:44:33.224" v="1481" actId="20577"/>
        <pc:sldMkLst>
          <pc:docMk/>
          <pc:sldMk cId="332813276" sldId="335"/>
        </pc:sldMkLst>
        <pc:spChg chg="mod">
          <ac:chgData name="Zahra Khan" userId="85426073-96ff-4c9a-a049-7242a0284af1" providerId="ADAL" clId="{D296CB51-01F9-4236-A5DC-DE0D1A433D46}" dt="2020-05-06T04:29:45.216" v="937" actId="20577"/>
          <ac:spMkLst>
            <pc:docMk/>
            <pc:sldMk cId="332813276" sldId="335"/>
            <ac:spMk id="12" creationId="{1EE07949-4E3E-45F9-B657-57AA973669DB}"/>
          </ac:spMkLst>
        </pc:spChg>
        <pc:spChg chg="mod">
          <ac:chgData name="Zahra Khan" userId="85426073-96ff-4c9a-a049-7242a0284af1" providerId="ADAL" clId="{D296CB51-01F9-4236-A5DC-DE0D1A433D46}" dt="2020-05-06T04:22:16.187" v="936" actId="20577"/>
          <ac:spMkLst>
            <pc:docMk/>
            <pc:sldMk cId="332813276" sldId="335"/>
            <ac:spMk id="15" creationId="{4E772045-3597-492F-B5F6-F867CF4EBA93}"/>
          </ac:spMkLst>
        </pc:spChg>
      </pc:sldChg>
      <pc:sldChg chg="modSp mod">
        <pc:chgData name="Zahra Khan" userId="85426073-96ff-4c9a-a049-7242a0284af1" providerId="ADAL" clId="{D296CB51-01F9-4236-A5DC-DE0D1A433D46}" dt="2020-05-06T03:49:53.107" v="3" actId="403"/>
        <pc:sldMkLst>
          <pc:docMk/>
          <pc:sldMk cId="1547584567" sldId="339"/>
        </pc:sldMkLst>
        <pc:spChg chg="mod">
          <ac:chgData name="Zahra Khan" userId="85426073-96ff-4c9a-a049-7242a0284af1" providerId="ADAL" clId="{D296CB51-01F9-4236-A5DC-DE0D1A433D46}" dt="2020-05-06T03:49:53.107" v="3" actId="403"/>
          <ac:spMkLst>
            <pc:docMk/>
            <pc:sldMk cId="1547584567" sldId="339"/>
            <ac:spMk id="4" creationId="{B304CCDA-FE3E-4A32-BE5A-C7EDC5E7B867}"/>
          </ac:spMkLst>
        </pc:spChg>
      </pc:sldChg>
      <pc:sldChg chg="modNotesTx">
        <pc:chgData name="Zahra Khan" userId="85426073-96ff-4c9a-a049-7242a0284af1" providerId="ADAL" clId="{D296CB51-01F9-4236-A5DC-DE0D1A433D46}" dt="2020-05-06T04:53:01.154" v="1672" actId="6549"/>
        <pc:sldMkLst>
          <pc:docMk/>
          <pc:sldMk cId="3774063915" sldId="342"/>
        </pc:sldMkLst>
      </pc:sldChg>
      <pc:sldChg chg="modNotesTx">
        <pc:chgData name="Zahra Khan" userId="85426073-96ff-4c9a-a049-7242a0284af1" providerId="ADAL" clId="{D296CB51-01F9-4236-A5DC-DE0D1A433D46}" dt="2020-05-06T05:14:43.662" v="2175" actId="20577"/>
        <pc:sldMkLst>
          <pc:docMk/>
          <pc:sldMk cId="4006242831" sldId="343"/>
        </pc:sldMkLst>
      </pc:sldChg>
      <pc:sldChg chg="modSp mod">
        <pc:chgData name="Zahra Khan" userId="85426073-96ff-4c9a-a049-7242a0284af1" providerId="ADAL" clId="{D296CB51-01F9-4236-A5DC-DE0D1A433D46}" dt="2020-05-06T05:18:39.658" v="2240" actId="20577"/>
        <pc:sldMkLst>
          <pc:docMk/>
          <pc:sldMk cId="3303703568" sldId="345"/>
        </pc:sldMkLst>
        <pc:spChg chg="mod">
          <ac:chgData name="Zahra Khan" userId="85426073-96ff-4c9a-a049-7242a0284af1" providerId="ADAL" clId="{D296CB51-01F9-4236-A5DC-DE0D1A433D46}" dt="2020-05-06T05:17:21.446" v="2194" actId="20577"/>
          <ac:spMkLst>
            <pc:docMk/>
            <pc:sldMk cId="3303703568" sldId="345"/>
            <ac:spMk id="30" creationId="{2F1CE214-3804-4FA8-9B59-B245287182A6}"/>
          </ac:spMkLst>
        </pc:spChg>
        <pc:spChg chg="mod">
          <ac:chgData name="Zahra Khan" userId="85426073-96ff-4c9a-a049-7242a0284af1" providerId="ADAL" clId="{D296CB51-01F9-4236-A5DC-DE0D1A433D46}" dt="2020-05-06T05:17:25.794" v="2201" actId="20577"/>
          <ac:spMkLst>
            <pc:docMk/>
            <pc:sldMk cId="3303703568" sldId="345"/>
            <ac:spMk id="32" creationId="{3D58E49A-A241-498A-A99E-012D327F6229}"/>
          </ac:spMkLst>
        </pc:spChg>
        <pc:spChg chg="mod">
          <ac:chgData name="Zahra Khan" userId="85426073-96ff-4c9a-a049-7242a0284af1" providerId="ADAL" clId="{D296CB51-01F9-4236-A5DC-DE0D1A433D46}" dt="2020-05-06T05:17:31.023" v="2208" actId="20577"/>
          <ac:spMkLst>
            <pc:docMk/>
            <pc:sldMk cId="3303703568" sldId="345"/>
            <ac:spMk id="37" creationId="{09BBE9AA-4CD2-4C08-A57D-08EE9148B908}"/>
          </ac:spMkLst>
        </pc:spChg>
        <pc:spChg chg="mod">
          <ac:chgData name="Zahra Khan" userId="85426073-96ff-4c9a-a049-7242a0284af1" providerId="ADAL" clId="{D296CB51-01F9-4236-A5DC-DE0D1A433D46}" dt="2020-05-06T05:17:34.367" v="2215" actId="20577"/>
          <ac:spMkLst>
            <pc:docMk/>
            <pc:sldMk cId="3303703568" sldId="345"/>
            <ac:spMk id="38" creationId="{82A0DDE0-748D-4173-99AD-B0A2316D1B5F}"/>
          </ac:spMkLst>
        </pc:spChg>
        <pc:spChg chg="mod">
          <ac:chgData name="Zahra Khan" userId="85426073-96ff-4c9a-a049-7242a0284af1" providerId="ADAL" clId="{D296CB51-01F9-4236-A5DC-DE0D1A433D46}" dt="2020-05-06T05:18:39.658" v="2240" actId="20577"/>
          <ac:spMkLst>
            <pc:docMk/>
            <pc:sldMk cId="3303703568" sldId="345"/>
            <ac:spMk id="77" creationId="{91D10364-AFEC-405A-BEF0-1085C40DBB84}"/>
          </ac:spMkLst>
        </pc:spChg>
      </pc:sldChg>
      <pc:sldChg chg="addSp modSp mod modNotesTx">
        <pc:chgData name="Zahra Khan" userId="85426073-96ff-4c9a-a049-7242a0284af1" providerId="ADAL" clId="{D296CB51-01F9-4236-A5DC-DE0D1A433D46}" dt="2020-05-06T05:23:39.593" v="2371" actId="20577"/>
        <pc:sldMkLst>
          <pc:docMk/>
          <pc:sldMk cId="579704900" sldId="347"/>
        </pc:sldMkLst>
        <pc:spChg chg="add mod">
          <ac:chgData name="Zahra Khan" userId="85426073-96ff-4c9a-a049-7242a0284af1" providerId="ADAL" clId="{D296CB51-01F9-4236-A5DC-DE0D1A433D46}" dt="2020-05-06T05:20:25.016" v="2271" actId="1076"/>
          <ac:spMkLst>
            <pc:docMk/>
            <pc:sldMk cId="579704900" sldId="347"/>
            <ac:spMk id="56" creationId="{47ED0567-03B9-48A2-BF96-FC552DD472E2}"/>
          </ac:spMkLst>
        </pc:spChg>
      </pc:sldChg>
      <pc:sldChg chg="modSp mod modNotesTx">
        <pc:chgData name="Zahra Khan" userId="85426073-96ff-4c9a-a049-7242a0284af1" providerId="ADAL" clId="{D296CB51-01F9-4236-A5DC-DE0D1A433D46}" dt="2020-05-06T14:27:26.901" v="2926" actId="20577"/>
        <pc:sldMkLst>
          <pc:docMk/>
          <pc:sldMk cId="288950613" sldId="349"/>
        </pc:sldMkLst>
        <pc:spChg chg="mod">
          <ac:chgData name="Zahra Khan" userId="85426073-96ff-4c9a-a049-7242a0284af1" providerId="ADAL" clId="{D296CB51-01F9-4236-A5DC-DE0D1A433D46}" dt="2020-05-06T14:14:31.625" v="2376" actId="20577"/>
          <ac:spMkLst>
            <pc:docMk/>
            <pc:sldMk cId="288950613" sldId="349"/>
            <ac:spMk id="57" creationId="{864E4FA3-559B-4155-A8FD-1BABAA22CCC5}"/>
          </ac:spMkLst>
        </pc:spChg>
        <pc:spChg chg="mod">
          <ac:chgData name="Zahra Khan" userId="85426073-96ff-4c9a-a049-7242a0284af1" providerId="ADAL" clId="{D296CB51-01F9-4236-A5DC-DE0D1A433D46}" dt="2020-05-06T14:14:36.377" v="2383" actId="20577"/>
          <ac:spMkLst>
            <pc:docMk/>
            <pc:sldMk cId="288950613" sldId="349"/>
            <ac:spMk id="60" creationId="{84E04C3F-28C3-4360-B9CE-5A2277722684}"/>
          </ac:spMkLst>
        </pc:spChg>
      </pc:sldChg>
      <pc:sldChg chg="addSp delSp modSp add mod ord modShow modNotesTx">
        <pc:chgData name="Zahra Khan" userId="85426073-96ff-4c9a-a049-7242a0284af1" providerId="ADAL" clId="{D296CB51-01F9-4236-A5DC-DE0D1A433D46}" dt="2020-05-06T04:43:04.023" v="1130" actId="20577"/>
        <pc:sldMkLst>
          <pc:docMk/>
          <pc:sldMk cId="2332974460" sldId="361"/>
        </pc:sldMkLst>
        <pc:spChg chg="mod">
          <ac:chgData name="Zahra Khan" userId="85426073-96ff-4c9a-a049-7242a0284af1" providerId="ADAL" clId="{D296CB51-01F9-4236-A5DC-DE0D1A433D46}" dt="2020-05-06T04:43:04.023" v="1130" actId="20577"/>
          <ac:spMkLst>
            <pc:docMk/>
            <pc:sldMk cId="2332974460" sldId="361"/>
            <ac:spMk id="12" creationId="{1EE07949-4E3E-45F9-B657-57AA973669DB}"/>
          </ac:spMkLst>
        </pc:spChg>
        <pc:graphicFrameChg chg="add mod ord">
          <ac:chgData name="Zahra Khan" userId="85426073-96ff-4c9a-a049-7242a0284af1" providerId="ADAL" clId="{D296CB51-01F9-4236-A5DC-DE0D1A433D46}" dt="2020-05-06T04:35:48.276" v="970" actId="113"/>
          <ac:graphicFrameMkLst>
            <pc:docMk/>
            <pc:sldMk cId="2332974460" sldId="361"/>
            <ac:graphicFrameMk id="6" creationId="{6C222E5E-70F2-443F-A0BC-3AC0EF0A12E3}"/>
          </ac:graphicFrameMkLst>
        </pc:graphicFrameChg>
        <pc:graphicFrameChg chg="del mod">
          <ac:chgData name="Zahra Khan" userId="85426073-96ff-4c9a-a049-7242a0284af1" providerId="ADAL" clId="{D296CB51-01F9-4236-A5DC-DE0D1A433D46}" dt="2020-05-06T04:34:56.087" v="960" actId="478"/>
          <ac:graphicFrameMkLst>
            <pc:docMk/>
            <pc:sldMk cId="2332974460" sldId="361"/>
            <ac:graphicFrameMk id="10" creationId="{E9884C0D-4FB5-4BD2-ACD8-ED281D38664D}"/>
          </ac:graphicFrameMkLst>
        </pc:graphicFrameChg>
      </pc:sldChg>
      <pc:sldChg chg="addSp delSp modSp add mod ord modNotesTx">
        <pc:chgData name="Zahra Khan" userId="85426073-96ff-4c9a-a049-7242a0284af1" providerId="ADAL" clId="{D296CB51-01F9-4236-A5DC-DE0D1A433D46}" dt="2020-05-06T04:42:38.135" v="1100" actId="20577"/>
        <pc:sldMkLst>
          <pc:docMk/>
          <pc:sldMk cId="2655572012" sldId="362"/>
        </pc:sldMkLst>
        <pc:spChg chg="mod">
          <ac:chgData name="Zahra Khan" userId="85426073-96ff-4c9a-a049-7242a0284af1" providerId="ADAL" clId="{D296CB51-01F9-4236-A5DC-DE0D1A433D46}" dt="2020-05-06T04:42:38.135" v="1100" actId="20577"/>
          <ac:spMkLst>
            <pc:docMk/>
            <pc:sldMk cId="2655572012" sldId="362"/>
            <ac:spMk id="12" creationId="{1EE07949-4E3E-45F9-B657-57AA973669DB}"/>
          </ac:spMkLst>
        </pc:spChg>
        <pc:spChg chg="mod">
          <ac:chgData name="Zahra Khan" userId="85426073-96ff-4c9a-a049-7242a0284af1" providerId="ADAL" clId="{D296CB51-01F9-4236-A5DC-DE0D1A433D46}" dt="2020-05-06T04:40:05.528" v="1003" actId="20577"/>
          <ac:spMkLst>
            <pc:docMk/>
            <pc:sldMk cId="2655572012" sldId="362"/>
            <ac:spMk id="15" creationId="{4E772045-3597-492F-B5F6-F867CF4EBA93}"/>
          </ac:spMkLst>
        </pc:spChg>
        <pc:graphicFrameChg chg="del">
          <ac:chgData name="Zahra Khan" userId="85426073-96ff-4c9a-a049-7242a0284af1" providerId="ADAL" clId="{D296CB51-01F9-4236-A5DC-DE0D1A433D46}" dt="2020-05-06T04:39:34.665" v="985" actId="478"/>
          <ac:graphicFrameMkLst>
            <pc:docMk/>
            <pc:sldMk cId="2655572012" sldId="362"/>
            <ac:graphicFrameMk id="6" creationId="{6C222E5E-70F2-443F-A0BC-3AC0EF0A12E3}"/>
          </ac:graphicFrameMkLst>
        </pc:graphicFrameChg>
        <pc:graphicFrameChg chg="add mod">
          <ac:chgData name="Zahra Khan" userId="85426073-96ff-4c9a-a049-7242a0284af1" providerId="ADAL" clId="{D296CB51-01F9-4236-A5DC-DE0D1A433D46}" dt="2020-05-06T04:39:48.684" v="987" actId="14100"/>
          <ac:graphicFrameMkLst>
            <pc:docMk/>
            <pc:sldMk cId="2655572012" sldId="362"/>
            <ac:graphicFrameMk id="7" creationId="{848038C6-A8D7-4120-9D6D-2C30680F1A3F}"/>
          </ac:graphicFrameMkLst>
        </pc:graphicFrameChg>
      </pc:sldChg>
    </pc:docChg>
  </pc:docChgLst>
  <pc:docChgLst>
    <pc:chgData name="Cullen McCormick" userId="a8dff7a1-0f51-4688-8f49-28b7ecf2a55f" providerId="ADAL" clId="{34F12E1A-0F05-4A26-B94E-004769321A5F}"/>
    <pc:docChg chg="undo custSel modSld">
      <pc:chgData name="Cullen McCormick" userId="a8dff7a1-0f51-4688-8f49-28b7ecf2a55f" providerId="ADAL" clId="{34F12E1A-0F05-4A26-B94E-004769321A5F}" dt="2020-08-12T16:20:41.488" v="2" actId="1076"/>
      <pc:docMkLst>
        <pc:docMk/>
      </pc:docMkLst>
      <pc:sldChg chg="delSp modSp">
        <pc:chgData name="Cullen McCormick" userId="a8dff7a1-0f51-4688-8f49-28b7ecf2a55f" providerId="ADAL" clId="{34F12E1A-0F05-4A26-B94E-004769321A5F}" dt="2020-08-12T16:19:56.768" v="0" actId="165"/>
        <pc:sldMkLst>
          <pc:docMk/>
          <pc:sldMk cId="1547584567" sldId="339"/>
        </pc:sldMkLst>
        <pc:spChg chg="mod topLvl">
          <ac:chgData name="Cullen McCormick" userId="a8dff7a1-0f51-4688-8f49-28b7ecf2a55f" providerId="ADAL" clId="{34F12E1A-0F05-4A26-B94E-004769321A5F}" dt="2020-08-12T16:19:56.768" v="0" actId="165"/>
          <ac:spMkLst>
            <pc:docMk/>
            <pc:sldMk cId="1547584567" sldId="339"/>
            <ac:spMk id="32" creationId="{B85090E8-3E22-47B9-8222-C3621BEC1067}"/>
          </ac:spMkLst>
        </pc:spChg>
        <pc:spChg chg="mod topLvl">
          <ac:chgData name="Cullen McCormick" userId="a8dff7a1-0f51-4688-8f49-28b7ecf2a55f" providerId="ADAL" clId="{34F12E1A-0F05-4A26-B94E-004769321A5F}" dt="2020-08-12T16:19:56.768" v="0" actId="165"/>
          <ac:spMkLst>
            <pc:docMk/>
            <pc:sldMk cId="1547584567" sldId="339"/>
            <ac:spMk id="33" creationId="{CD6930E7-A065-4B0C-BDDF-3DE1ADA950E9}"/>
          </ac:spMkLst>
        </pc:spChg>
        <pc:spChg chg="mod topLvl">
          <ac:chgData name="Cullen McCormick" userId="a8dff7a1-0f51-4688-8f49-28b7ecf2a55f" providerId="ADAL" clId="{34F12E1A-0F05-4A26-B94E-004769321A5F}" dt="2020-08-12T16:19:56.768" v="0" actId="165"/>
          <ac:spMkLst>
            <pc:docMk/>
            <pc:sldMk cId="1547584567" sldId="339"/>
            <ac:spMk id="35" creationId="{94F53EE1-40D4-4378-B843-95DF4D88549C}"/>
          </ac:spMkLst>
        </pc:spChg>
        <pc:spChg chg="mod topLvl">
          <ac:chgData name="Cullen McCormick" userId="a8dff7a1-0f51-4688-8f49-28b7ecf2a55f" providerId="ADAL" clId="{34F12E1A-0F05-4A26-B94E-004769321A5F}" dt="2020-08-12T16:19:56.768" v="0" actId="165"/>
          <ac:spMkLst>
            <pc:docMk/>
            <pc:sldMk cId="1547584567" sldId="339"/>
            <ac:spMk id="36" creationId="{641B7A87-22C5-4C6C-945A-0E46C062FF5C}"/>
          </ac:spMkLst>
        </pc:spChg>
        <pc:grpChg chg="del">
          <ac:chgData name="Cullen McCormick" userId="a8dff7a1-0f51-4688-8f49-28b7ecf2a55f" providerId="ADAL" clId="{34F12E1A-0F05-4A26-B94E-004769321A5F}" dt="2020-08-12T16:19:56.768" v="0" actId="165"/>
          <ac:grpSpMkLst>
            <pc:docMk/>
            <pc:sldMk cId="1547584567" sldId="339"/>
            <ac:grpSpMk id="2" creationId="{BBACFD17-DCE4-46C5-A6D0-6F9B3BA5C8BA}"/>
          </ac:grpSpMkLst>
        </pc:grpChg>
        <pc:grpChg chg="del">
          <ac:chgData name="Cullen McCormick" userId="a8dff7a1-0f51-4688-8f49-28b7ecf2a55f" providerId="ADAL" clId="{34F12E1A-0F05-4A26-B94E-004769321A5F}" dt="2020-08-12T16:19:56.768" v="0" actId="165"/>
          <ac:grpSpMkLst>
            <pc:docMk/>
            <pc:sldMk cId="1547584567" sldId="339"/>
            <ac:grpSpMk id="6" creationId="{96E0C104-B431-43C6-A00A-7FA1CB70AA86}"/>
          </ac:grpSpMkLst>
        </pc:grpChg>
        <pc:grpChg chg="del">
          <ac:chgData name="Cullen McCormick" userId="a8dff7a1-0f51-4688-8f49-28b7ecf2a55f" providerId="ADAL" clId="{34F12E1A-0F05-4A26-B94E-004769321A5F}" dt="2020-08-12T16:19:56.768" v="0" actId="165"/>
          <ac:grpSpMkLst>
            <pc:docMk/>
            <pc:sldMk cId="1547584567" sldId="339"/>
            <ac:grpSpMk id="8" creationId="{F371FE7C-DA32-454C-9E11-8D6598953C02}"/>
          </ac:grpSpMkLst>
        </pc:grpChg>
        <pc:grpChg chg="del">
          <ac:chgData name="Cullen McCormick" userId="a8dff7a1-0f51-4688-8f49-28b7ecf2a55f" providerId="ADAL" clId="{34F12E1A-0F05-4A26-B94E-004769321A5F}" dt="2020-08-12T16:19:56.768" v="0" actId="165"/>
          <ac:grpSpMkLst>
            <pc:docMk/>
            <pc:sldMk cId="1547584567" sldId="339"/>
            <ac:grpSpMk id="9" creationId="{327E97A3-3828-4B53-A9FE-1269E761F8C6}"/>
          </ac:grpSpMkLst>
        </pc:grpChg>
        <pc:picChg chg="mod topLvl">
          <ac:chgData name="Cullen McCormick" userId="a8dff7a1-0f51-4688-8f49-28b7ecf2a55f" providerId="ADAL" clId="{34F12E1A-0F05-4A26-B94E-004769321A5F}" dt="2020-08-12T16:19:56.768" v="0" actId="165"/>
          <ac:picMkLst>
            <pc:docMk/>
            <pc:sldMk cId="1547584567" sldId="339"/>
            <ac:picMk id="5" creationId="{1E4F293D-3266-4873-A8CB-AA20DB3400BF}"/>
          </ac:picMkLst>
        </pc:picChg>
        <pc:picChg chg="mod topLvl">
          <ac:chgData name="Cullen McCormick" userId="a8dff7a1-0f51-4688-8f49-28b7ecf2a55f" providerId="ADAL" clId="{34F12E1A-0F05-4A26-B94E-004769321A5F}" dt="2020-08-12T16:19:56.768" v="0" actId="165"/>
          <ac:picMkLst>
            <pc:docMk/>
            <pc:sldMk cId="1547584567" sldId="339"/>
            <ac:picMk id="7" creationId="{BBFAC264-BF62-4E28-BF24-8C4BA31DC9A1}"/>
          </ac:picMkLst>
        </pc:picChg>
        <pc:picChg chg="mod topLvl">
          <ac:chgData name="Cullen McCormick" userId="a8dff7a1-0f51-4688-8f49-28b7ecf2a55f" providerId="ADAL" clId="{34F12E1A-0F05-4A26-B94E-004769321A5F}" dt="2020-08-12T16:19:56.768" v="0" actId="165"/>
          <ac:picMkLst>
            <pc:docMk/>
            <pc:sldMk cId="1547584567" sldId="339"/>
            <ac:picMk id="26" creationId="{D2EB5836-ED6D-412A-8886-C183AFAC6054}"/>
          </ac:picMkLst>
        </pc:picChg>
        <pc:picChg chg="mod topLvl">
          <ac:chgData name="Cullen McCormick" userId="a8dff7a1-0f51-4688-8f49-28b7ecf2a55f" providerId="ADAL" clId="{34F12E1A-0F05-4A26-B94E-004769321A5F}" dt="2020-08-12T16:19:56.768" v="0" actId="165"/>
          <ac:picMkLst>
            <pc:docMk/>
            <pc:sldMk cId="1547584567" sldId="339"/>
            <ac:picMk id="28" creationId="{66759F5F-08B4-4823-9C04-E3C0102C3B4F}"/>
          </ac:picMkLst>
        </pc:picChg>
      </pc:sldChg>
      <pc:sldChg chg="modSp mod">
        <pc:chgData name="Cullen McCormick" userId="a8dff7a1-0f51-4688-8f49-28b7ecf2a55f" providerId="ADAL" clId="{34F12E1A-0F05-4A26-B94E-004769321A5F}" dt="2020-08-12T16:20:41.488" v="2" actId="1076"/>
        <pc:sldMkLst>
          <pc:docMk/>
          <pc:sldMk cId="919511979" sldId="374"/>
        </pc:sldMkLst>
        <pc:picChg chg="mod">
          <ac:chgData name="Cullen McCormick" userId="a8dff7a1-0f51-4688-8f49-28b7ecf2a55f" providerId="ADAL" clId="{34F12E1A-0F05-4A26-B94E-004769321A5F}" dt="2020-08-12T16:20:41.488" v="2" actId="1076"/>
          <ac:picMkLst>
            <pc:docMk/>
            <pc:sldMk cId="919511979" sldId="374"/>
            <ac:picMk id="42" creationId="{8C8BA87E-B125-431D-B06E-D4E5F8BC8E4B}"/>
          </ac:picMkLst>
        </pc:picChg>
      </pc:sldChg>
    </pc:docChg>
  </pc:docChgLst>
  <pc:docChgLst>
    <pc:chgData name="Cullen McCormick" userId="a8dff7a1-0f51-4688-8f49-28b7ecf2a55f" providerId="ADAL" clId="{F383BD41-4613-4566-B3AB-317DA9A6DB9E}"/>
    <pc:docChg chg="undo redo custSel addSld delSld modSld sldOrd modMainMaster">
      <pc:chgData name="Cullen McCormick" userId="a8dff7a1-0f51-4688-8f49-28b7ecf2a55f" providerId="ADAL" clId="{F383BD41-4613-4566-B3AB-317DA9A6DB9E}" dt="2020-04-13T22:15:41.770" v="12718" actId="14100"/>
      <pc:docMkLst>
        <pc:docMk/>
      </pc:docMkLst>
      <pc:sldChg chg="addSp delSp modSp mod delCm">
        <pc:chgData name="Cullen McCormick" userId="a8dff7a1-0f51-4688-8f49-28b7ecf2a55f" providerId="ADAL" clId="{F383BD41-4613-4566-B3AB-317DA9A6DB9E}" dt="2020-04-13T22:13:03.373" v="12711" actId="1076"/>
        <pc:sldMkLst>
          <pc:docMk/>
          <pc:sldMk cId="2097285373" sldId="256"/>
        </pc:sldMkLst>
        <pc:spChg chg="mod ord">
          <ac:chgData name="Cullen McCormick" userId="a8dff7a1-0f51-4688-8f49-28b7ecf2a55f" providerId="ADAL" clId="{F383BD41-4613-4566-B3AB-317DA9A6DB9E}" dt="2020-04-13T22:12:53.105" v="12708" actId="1036"/>
          <ac:spMkLst>
            <pc:docMk/>
            <pc:sldMk cId="2097285373" sldId="256"/>
            <ac:spMk id="2" creationId="{2094E5A3-AD11-4336-B5B8-B519574C7837}"/>
          </ac:spMkLst>
        </pc:spChg>
        <pc:spChg chg="mod">
          <ac:chgData name="Cullen McCormick" userId="a8dff7a1-0f51-4688-8f49-28b7ecf2a55f" providerId="ADAL" clId="{F383BD41-4613-4566-B3AB-317DA9A6DB9E}" dt="2020-04-13T22:12:58.102" v="12710" actId="1035"/>
          <ac:spMkLst>
            <pc:docMk/>
            <pc:sldMk cId="2097285373" sldId="256"/>
            <ac:spMk id="5" creationId="{51FB2EE2-69E6-421D-AFBD-5398A1E48C9B}"/>
          </ac:spMkLst>
        </pc:spChg>
        <pc:spChg chg="del mod">
          <ac:chgData name="Cullen McCormick" userId="a8dff7a1-0f51-4688-8f49-28b7ecf2a55f" providerId="ADAL" clId="{F383BD41-4613-4566-B3AB-317DA9A6DB9E}" dt="2020-04-09T17:30:04.663" v="47" actId="478"/>
          <ac:spMkLst>
            <pc:docMk/>
            <pc:sldMk cId="2097285373" sldId="256"/>
            <ac:spMk id="7" creationId="{42FA6E6E-2464-4DEB-8103-F5E5135C798D}"/>
          </ac:spMkLst>
        </pc:spChg>
        <pc:spChg chg="mod">
          <ac:chgData name="Cullen McCormick" userId="a8dff7a1-0f51-4688-8f49-28b7ecf2a55f" providerId="ADAL" clId="{F383BD41-4613-4566-B3AB-317DA9A6DB9E}" dt="2020-04-09T16:57:45.026" v="8" actId="207"/>
          <ac:spMkLst>
            <pc:docMk/>
            <pc:sldMk cId="2097285373" sldId="256"/>
            <ac:spMk id="8" creationId="{8E67F1CA-3D82-4985-9A12-12D448818502}"/>
          </ac:spMkLst>
        </pc:spChg>
        <pc:spChg chg="mod">
          <ac:chgData name="Cullen McCormick" userId="a8dff7a1-0f51-4688-8f49-28b7ecf2a55f" providerId="ADAL" clId="{F383BD41-4613-4566-B3AB-317DA9A6DB9E}" dt="2020-04-09T16:57:53.111" v="9" actId="207"/>
          <ac:spMkLst>
            <pc:docMk/>
            <pc:sldMk cId="2097285373" sldId="256"/>
            <ac:spMk id="9" creationId="{EC185874-A112-4C53-8D18-B478BCD6C37E}"/>
          </ac:spMkLst>
        </pc:spChg>
        <pc:spChg chg="del mod topLvl">
          <ac:chgData name="Cullen McCormick" userId="a8dff7a1-0f51-4688-8f49-28b7ecf2a55f" providerId="ADAL" clId="{F383BD41-4613-4566-B3AB-317DA9A6DB9E}" dt="2020-04-13T22:12:19.952" v="12673" actId="478"/>
          <ac:spMkLst>
            <pc:docMk/>
            <pc:sldMk cId="2097285373" sldId="256"/>
            <ac:spMk id="19" creationId="{FD83C26F-F28A-469D-94C6-9A67FD0C15C6}"/>
          </ac:spMkLst>
        </pc:spChg>
        <pc:spChg chg="mod">
          <ac:chgData name="Cullen McCormick" userId="a8dff7a1-0f51-4688-8f49-28b7ecf2a55f" providerId="ADAL" clId="{F383BD41-4613-4566-B3AB-317DA9A6DB9E}" dt="2020-04-09T16:58:00.487" v="10" actId="207"/>
          <ac:spMkLst>
            <pc:docMk/>
            <pc:sldMk cId="2097285373" sldId="256"/>
            <ac:spMk id="79" creationId="{273350F6-B920-4DAC-B5F2-0BA5B3C4E70B}"/>
          </ac:spMkLst>
        </pc:spChg>
        <pc:spChg chg="mod">
          <ac:chgData name="Cullen McCormick" userId="a8dff7a1-0f51-4688-8f49-28b7ecf2a55f" providerId="ADAL" clId="{F383BD41-4613-4566-B3AB-317DA9A6DB9E}" dt="2020-04-09T16:58:05.350" v="11" actId="207"/>
          <ac:spMkLst>
            <pc:docMk/>
            <pc:sldMk cId="2097285373" sldId="256"/>
            <ac:spMk id="80" creationId="{02A508DD-AB6F-4905-B5E5-FA2EDB5E2BE0}"/>
          </ac:spMkLst>
        </pc:spChg>
        <pc:spChg chg="mod">
          <ac:chgData name="Cullen McCormick" userId="a8dff7a1-0f51-4688-8f49-28b7ecf2a55f" providerId="ADAL" clId="{F383BD41-4613-4566-B3AB-317DA9A6DB9E}" dt="2020-04-09T16:58:14.406" v="12" actId="207"/>
          <ac:spMkLst>
            <pc:docMk/>
            <pc:sldMk cId="2097285373" sldId="256"/>
            <ac:spMk id="81" creationId="{E6F87112-AB3C-4BE9-85CA-6A56C57E0839}"/>
          </ac:spMkLst>
        </pc:spChg>
        <pc:spChg chg="mod">
          <ac:chgData name="Cullen McCormick" userId="a8dff7a1-0f51-4688-8f49-28b7ecf2a55f" providerId="ADAL" clId="{F383BD41-4613-4566-B3AB-317DA9A6DB9E}" dt="2020-04-09T16:58:22.951" v="13" actId="207"/>
          <ac:spMkLst>
            <pc:docMk/>
            <pc:sldMk cId="2097285373" sldId="256"/>
            <ac:spMk id="82" creationId="{C22BCCF2-A7E1-4952-9FBA-67D6CF0C2372}"/>
          </ac:spMkLst>
        </pc:spChg>
        <pc:spChg chg="add del mod">
          <ac:chgData name="Cullen McCormick" userId="a8dff7a1-0f51-4688-8f49-28b7ecf2a55f" providerId="ADAL" clId="{F383BD41-4613-4566-B3AB-317DA9A6DB9E}" dt="2020-04-09T17:40:35.906" v="98"/>
          <ac:spMkLst>
            <pc:docMk/>
            <pc:sldMk cId="2097285373" sldId="256"/>
            <ac:spMk id="84" creationId="{1F74B1EB-8DB0-42AA-8698-B63A07D99AD9}"/>
          </ac:spMkLst>
        </pc:spChg>
        <pc:spChg chg="add mod">
          <ac:chgData name="Cullen McCormick" userId="a8dff7a1-0f51-4688-8f49-28b7ecf2a55f" providerId="ADAL" clId="{F383BD41-4613-4566-B3AB-317DA9A6DB9E}" dt="2020-04-13T22:12:53.105" v="12708" actId="1036"/>
          <ac:spMkLst>
            <pc:docMk/>
            <pc:sldMk cId="2097285373" sldId="256"/>
            <ac:spMk id="85" creationId="{35B7A03A-89B6-42F2-920C-3FD47F5BFCFE}"/>
          </ac:spMkLst>
        </pc:spChg>
        <pc:spChg chg="add mod">
          <ac:chgData name="Cullen McCormick" userId="a8dff7a1-0f51-4688-8f49-28b7ecf2a55f" providerId="ADAL" clId="{F383BD41-4613-4566-B3AB-317DA9A6DB9E}" dt="2020-04-09T17:49:37.306" v="324" actId="164"/>
          <ac:spMkLst>
            <pc:docMk/>
            <pc:sldMk cId="2097285373" sldId="256"/>
            <ac:spMk id="86" creationId="{203F81AE-C99C-49EB-840C-EE0CC8EF4D79}"/>
          </ac:spMkLst>
        </pc:spChg>
        <pc:spChg chg="add del mod ord">
          <ac:chgData name="Cullen McCormick" userId="a8dff7a1-0f51-4688-8f49-28b7ecf2a55f" providerId="ADAL" clId="{F383BD41-4613-4566-B3AB-317DA9A6DB9E}" dt="2020-04-09T17:55:37.698" v="389" actId="14100"/>
          <ac:spMkLst>
            <pc:docMk/>
            <pc:sldMk cId="2097285373" sldId="256"/>
            <ac:spMk id="87" creationId="{17FEBC91-587B-4B4A-A67B-253174296AAA}"/>
          </ac:spMkLst>
        </pc:spChg>
        <pc:spChg chg="add del mod">
          <ac:chgData name="Cullen McCormick" userId="a8dff7a1-0f51-4688-8f49-28b7ecf2a55f" providerId="ADAL" clId="{F383BD41-4613-4566-B3AB-317DA9A6DB9E}" dt="2020-04-09T17:49:31.792" v="318" actId="478"/>
          <ac:spMkLst>
            <pc:docMk/>
            <pc:sldMk cId="2097285373" sldId="256"/>
            <ac:spMk id="90" creationId="{9F6F92AC-FCDC-4019-A107-2FACA53FB4AA}"/>
          </ac:spMkLst>
        </pc:spChg>
        <pc:grpChg chg="del">
          <ac:chgData name="Cullen McCormick" userId="a8dff7a1-0f51-4688-8f49-28b7ecf2a55f" providerId="ADAL" clId="{F383BD41-4613-4566-B3AB-317DA9A6DB9E}" dt="2020-04-09T17:40:06.378" v="89" actId="478"/>
          <ac:grpSpMkLst>
            <pc:docMk/>
            <pc:sldMk cId="2097285373" sldId="256"/>
            <ac:grpSpMk id="4" creationId="{E22B85FB-7E6D-4920-BE59-CC25B6D32585}"/>
          </ac:grpSpMkLst>
        </pc:grpChg>
        <pc:grpChg chg="add del mod">
          <ac:chgData name="Cullen McCormick" userId="a8dff7a1-0f51-4688-8f49-28b7ecf2a55f" providerId="ADAL" clId="{F383BD41-4613-4566-B3AB-317DA9A6DB9E}" dt="2020-04-13T22:12:11.702" v="12671" actId="165"/>
          <ac:grpSpMkLst>
            <pc:docMk/>
            <pc:sldMk cId="2097285373" sldId="256"/>
            <ac:grpSpMk id="17" creationId="{C20988F0-1293-408E-BB11-3430923C91AF}"/>
          </ac:grpSpMkLst>
        </pc:grpChg>
        <pc:grpChg chg="add del mod">
          <ac:chgData name="Cullen McCormick" userId="a8dff7a1-0f51-4688-8f49-28b7ecf2a55f" providerId="ADAL" clId="{F383BD41-4613-4566-B3AB-317DA9A6DB9E}" dt="2020-04-09T17:46:14.084" v="199" actId="21"/>
          <ac:grpSpMkLst>
            <pc:docMk/>
            <pc:sldMk cId="2097285373" sldId="256"/>
            <ac:grpSpMk id="72" creationId="{3C381FEB-9D35-4BC3-B732-2B76AFF9DA3F}"/>
          </ac:grpSpMkLst>
        </pc:grpChg>
        <pc:grpChg chg="add mod">
          <ac:chgData name="Cullen McCormick" userId="a8dff7a1-0f51-4688-8f49-28b7ecf2a55f" providerId="ADAL" clId="{F383BD41-4613-4566-B3AB-317DA9A6DB9E}" dt="2020-04-13T22:12:53.105" v="12708" actId="1036"/>
          <ac:grpSpMkLst>
            <pc:docMk/>
            <pc:sldMk cId="2097285373" sldId="256"/>
            <ac:grpSpMk id="91" creationId="{1D44A21C-81E5-4D4C-AC91-B1F851D6B6EA}"/>
          </ac:grpSpMkLst>
        </pc:grpChg>
        <pc:picChg chg="del mod topLvl">
          <ac:chgData name="Cullen McCormick" userId="a8dff7a1-0f51-4688-8f49-28b7ecf2a55f" providerId="ADAL" clId="{F383BD41-4613-4566-B3AB-317DA9A6DB9E}" dt="2020-04-13T22:12:19.952" v="12673" actId="478"/>
          <ac:picMkLst>
            <pc:docMk/>
            <pc:sldMk cId="2097285373" sldId="256"/>
            <ac:picMk id="18" creationId="{2B3CD276-5DA7-4977-BFEB-7FED73BD7F4D}"/>
          </ac:picMkLst>
        </pc:picChg>
        <pc:picChg chg="add mod">
          <ac:chgData name="Cullen McCormick" userId="a8dff7a1-0f51-4688-8f49-28b7ecf2a55f" providerId="ADAL" clId="{F383BD41-4613-4566-B3AB-317DA9A6DB9E}" dt="2020-04-09T17:49:37.306" v="324" actId="164"/>
          <ac:picMkLst>
            <pc:docMk/>
            <pc:sldMk cId="2097285373" sldId="256"/>
            <ac:picMk id="83" creationId="{CCD096E4-85E7-42FA-831B-0BAF63FA0C52}"/>
          </ac:picMkLst>
        </pc:picChg>
        <pc:picChg chg="add mod ord">
          <ac:chgData name="Cullen McCormick" userId="a8dff7a1-0f51-4688-8f49-28b7ecf2a55f" providerId="ADAL" clId="{F383BD41-4613-4566-B3AB-317DA9A6DB9E}" dt="2020-04-13T22:12:30.276" v="12692" actId="1038"/>
          <ac:picMkLst>
            <pc:docMk/>
            <pc:sldMk cId="2097285373" sldId="256"/>
            <ac:picMk id="88" creationId="{F8DF94B5-7B7E-4B58-9300-0C8ED6075C76}"/>
          </ac:picMkLst>
        </pc:picChg>
        <pc:picChg chg="add mod ord">
          <ac:chgData name="Cullen McCormick" userId="a8dff7a1-0f51-4688-8f49-28b7ecf2a55f" providerId="ADAL" clId="{F383BD41-4613-4566-B3AB-317DA9A6DB9E}" dt="2020-04-13T22:13:03.373" v="12711" actId="1076"/>
          <ac:picMkLst>
            <pc:docMk/>
            <pc:sldMk cId="2097285373" sldId="256"/>
            <ac:picMk id="89" creationId="{4A144137-A41C-479A-A255-E9EEEDDBA6F0}"/>
          </ac:picMkLst>
        </pc:picChg>
      </pc:sldChg>
      <pc:sldChg chg="addSp delSp modSp mod modNotesTx">
        <pc:chgData name="Cullen McCormick" userId="a8dff7a1-0f51-4688-8f49-28b7ecf2a55f" providerId="ADAL" clId="{F383BD41-4613-4566-B3AB-317DA9A6DB9E}" dt="2020-04-13T22:10:38.904" v="12641" actId="20577"/>
        <pc:sldMkLst>
          <pc:docMk/>
          <pc:sldMk cId="2180948777" sldId="258"/>
        </pc:sldMkLst>
        <pc:spChg chg="del mod">
          <ac:chgData name="Cullen McCormick" userId="a8dff7a1-0f51-4688-8f49-28b7ecf2a55f" providerId="ADAL" clId="{F383BD41-4613-4566-B3AB-317DA9A6DB9E}" dt="2020-04-13T21:33:37.947" v="9665" actId="478"/>
          <ac:spMkLst>
            <pc:docMk/>
            <pc:sldMk cId="2180948777" sldId="258"/>
            <ac:spMk id="3" creationId="{AB244E6F-E226-4292-93D6-7199C7748AFB}"/>
          </ac:spMkLst>
        </pc:spChg>
        <pc:spChg chg="add mod">
          <ac:chgData name="Cullen McCormick" userId="a8dff7a1-0f51-4688-8f49-28b7ecf2a55f" providerId="ADAL" clId="{F383BD41-4613-4566-B3AB-317DA9A6DB9E}" dt="2020-04-12T19:15:39.026" v="1093" actId="20577"/>
          <ac:spMkLst>
            <pc:docMk/>
            <pc:sldMk cId="2180948777" sldId="258"/>
            <ac:spMk id="4" creationId="{DE610783-1A68-41FA-BADA-5171B7C49762}"/>
          </ac:spMkLst>
        </pc:spChg>
        <pc:spChg chg="del mod">
          <ac:chgData name="Cullen McCormick" userId="a8dff7a1-0f51-4688-8f49-28b7ecf2a55f" providerId="ADAL" clId="{F383BD41-4613-4566-B3AB-317DA9A6DB9E}" dt="2020-04-12T19:15:32.704" v="1090" actId="478"/>
          <ac:spMkLst>
            <pc:docMk/>
            <pc:sldMk cId="2180948777" sldId="258"/>
            <ac:spMk id="5" creationId="{AECDF269-494C-4F59-A280-DE384766EA0D}"/>
          </ac:spMkLst>
        </pc:spChg>
        <pc:spChg chg="add mod">
          <ac:chgData name="Cullen McCormick" userId="a8dff7a1-0f51-4688-8f49-28b7ecf2a55f" providerId="ADAL" clId="{F383BD41-4613-4566-B3AB-317DA9A6DB9E}" dt="2020-04-13T21:29:48.450" v="9613" actId="1076"/>
          <ac:spMkLst>
            <pc:docMk/>
            <pc:sldMk cId="2180948777" sldId="258"/>
            <ac:spMk id="5" creationId="{E82A443E-3807-470B-AD00-89E03AC90448}"/>
          </ac:spMkLst>
        </pc:spChg>
        <pc:spChg chg="add mod">
          <ac:chgData name="Cullen McCormick" userId="a8dff7a1-0f51-4688-8f49-28b7ecf2a55f" providerId="ADAL" clId="{F383BD41-4613-4566-B3AB-317DA9A6DB9E}" dt="2020-04-13T21:33:59.914" v="9667" actId="1076"/>
          <ac:spMkLst>
            <pc:docMk/>
            <pc:sldMk cId="2180948777" sldId="258"/>
            <ac:spMk id="11" creationId="{F745CFF6-AD91-4FD2-8F46-66542CCE2C59}"/>
          </ac:spMkLst>
        </pc:spChg>
        <pc:spChg chg="add mod">
          <ac:chgData name="Cullen McCormick" userId="a8dff7a1-0f51-4688-8f49-28b7ecf2a55f" providerId="ADAL" clId="{F383BD41-4613-4566-B3AB-317DA9A6DB9E}" dt="2020-04-13T21:30:43.971" v="9631" actId="1076"/>
          <ac:spMkLst>
            <pc:docMk/>
            <pc:sldMk cId="2180948777" sldId="258"/>
            <ac:spMk id="13" creationId="{7149AAC4-17A8-4E86-A6CF-84B07AD986C1}"/>
          </ac:spMkLst>
        </pc:spChg>
        <pc:spChg chg="add mod">
          <ac:chgData name="Cullen McCormick" userId="a8dff7a1-0f51-4688-8f49-28b7ecf2a55f" providerId="ADAL" clId="{F383BD41-4613-4566-B3AB-317DA9A6DB9E}" dt="2020-04-13T21:30:43.971" v="9631" actId="1076"/>
          <ac:spMkLst>
            <pc:docMk/>
            <pc:sldMk cId="2180948777" sldId="258"/>
            <ac:spMk id="14" creationId="{59EA9ACA-570E-49CF-B553-46C24327BB51}"/>
          </ac:spMkLst>
        </pc:spChg>
        <pc:spChg chg="add mod">
          <ac:chgData name="Cullen McCormick" userId="a8dff7a1-0f51-4688-8f49-28b7ecf2a55f" providerId="ADAL" clId="{F383BD41-4613-4566-B3AB-317DA9A6DB9E}" dt="2020-04-13T21:31:08.688" v="9640" actId="1076"/>
          <ac:spMkLst>
            <pc:docMk/>
            <pc:sldMk cId="2180948777" sldId="258"/>
            <ac:spMk id="15" creationId="{CA088AD3-87EB-4FA1-BDC4-B6810E39BD83}"/>
          </ac:spMkLst>
        </pc:spChg>
        <pc:spChg chg="del mod">
          <ac:chgData name="Cullen McCormick" userId="a8dff7a1-0f51-4688-8f49-28b7ecf2a55f" providerId="ADAL" clId="{F383BD41-4613-4566-B3AB-317DA9A6DB9E}" dt="2020-04-13T21:30:51.381" v="9639" actId="478"/>
          <ac:spMkLst>
            <pc:docMk/>
            <pc:sldMk cId="2180948777" sldId="258"/>
            <ac:spMk id="17" creationId="{74FEA4AE-A851-4B8E-BC91-CDFF8ED9E6A7}"/>
          </ac:spMkLst>
        </pc:spChg>
        <pc:spChg chg="del mod">
          <ac:chgData name="Cullen McCormick" userId="a8dff7a1-0f51-4688-8f49-28b7ecf2a55f" providerId="ADAL" clId="{F383BD41-4613-4566-B3AB-317DA9A6DB9E}" dt="2020-04-13T21:30:38.057" v="9630" actId="478"/>
          <ac:spMkLst>
            <pc:docMk/>
            <pc:sldMk cId="2180948777" sldId="258"/>
            <ac:spMk id="18" creationId="{2BB9166A-098E-4639-8BDF-4031F096D6C4}"/>
          </ac:spMkLst>
        </pc:spChg>
        <pc:spChg chg="del mod">
          <ac:chgData name="Cullen McCormick" userId="a8dff7a1-0f51-4688-8f49-28b7ecf2a55f" providerId="ADAL" clId="{F383BD41-4613-4566-B3AB-317DA9A6DB9E}" dt="2020-04-13T21:32:12.144" v="9651" actId="478"/>
          <ac:spMkLst>
            <pc:docMk/>
            <pc:sldMk cId="2180948777" sldId="258"/>
            <ac:spMk id="19" creationId="{CB219994-1A8B-4106-88C9-C6F223850670}"/>
          </ac:spMkLst>
        </pc:spChg>
        <pc:spChg chg="mod">
          <ac:chgData name="Cullen McCormick" userId="a8dff7a1-0f51-4688-8f49-28b7ecf2a55f" providerId="ADAL" clId="{F383BD41-4613-4566-B3AB-317DA9A6DB9E}" dt="2020-04-13T21:33:59.914" v="9667" actId="1076"/>
          <ac:spMkLst>
            <pc:docMk/>
            <pc:sldMk cId="2180948777" sldId="258"/>
            <ac:spMk id="20" creationId="{CE460B3E-12F6-4A64-B0D5-6AED087D6FF1}"/>
          </ac:spMkLst>
        </pc:spChg>
        <pc:spChg chg="add mod">
          <ac:chgData name="Cullen McCormick" userId="a8dff7a1-0f51-4688-8f49-28b7ecf2a55f" providerId="ADAL" clId="{F383BD41-4613-4566-B3AB-317DA9A6DB9E}" dt="2020-04-13T21:31:08.688" v="9640" actId="1076"/>
          <ac:spMkLst>
            <pc:docMk/>
            <pc:sldMk cId="2180948777" sldId="258"/>
            <ac:spMk id="21" creationId="{522FE6A1-167C-47C6-8101-C243F7DE639F}"/>
          </ac:spMkLst>
        </pc:spChg>
        <pc:spChg chg="add mod">
          <ac:chgData name="Cullen McCormick" userId="a8dff7a1-0f51-4688-8f49-28b7ecf2a55f" providerId="ADAL" clId="{F383BD41-4613-4566-B3AB-317DA9A6DB9E}" dt="2020-04-13T21:32:16.885" v="9652" actId="1076"/>
          <ac:spMkLst>
            <pc:docMk/>
            <pc:sldMk cId="2180948777" sldId="258"/>
            <ac:spMk id="22" creationId="{7148C338-C557-443A-97A6-2096EF112CBF}"/>
          </ac:spMkLst>
        </pc:spChg>
        <pc:spChg chg="add mod">
          <ac:chgData name="Cullen McCormick" userId="a8dff7a1-0f51-4688-8f49-28b7ecf2a55f" providerId="ADAL" clId="{F383BD41-4613-4566-B3AB-317DA9A6DB9E}" dt="2020-04-13T21:32:16.885" v="9652" actId="1076"/>
          <ac:spMkLst>
            <pc:docMk/>
            <pc:sldMk cId="2180948777" sldId="258"/>
            <ac:spMk id="23" creationId="{2FF66DB4-C19D-4C39-A930-A09F24A637A0}"/>
          </ac:spMkLst>
        </pc:spChg>
        <pc:spChg chg="add mod">
          <ac:chgData name="Cullen McCormick" userId="a8dff7a1-0f51-4688-8f49-28b7ecf2a55f" providerId="ADAL" clId="{F383BD41-4613-4566-B3AB-317DA9A6DB9E}" dt="2020-04-13T21:33:50.073" v="9666" actId="1076"/>
          <ac:spMkLst>
            <pc:docMk/>
            <pc:sldMk cId="2180948777" sldId="258"/>
            <ac:spMk id="24" creationId="{59407D34-0F04-4D8B-8F10-70CA49ECE414}"/>
          </ac:spMkLst>
        </pc:spChg>
        <pc:spChg chg="add mod">
          <ac:chgData name="Cullen McCormick" userId="a8dff7a1-0f51-4688-8f49-28b7ecf2a55f" providerId="ADAL" clId="{F383BD41-4613-4566-B3AB-317DA9A6DB9E}" dt="2020-04-13T21:33:50.073" v="9666" actId="1076"/>
          <ac:spMkLst>
            <pc:docMk/>
            <pc:sldMk cId="2180948777" sldId="258"/>
            <ac:spMk id="25" creationId="{45911497-12D3-4ACA-A4DB-61277790A633}"/>
          </ac:spMkLst>
        </pc:spChg>
        <pc:grpChg chg="del">
          <ac:chgData name="Cullen McCormick" userId="a8dff7a1-0f51-4688-8f49-28b7ecf2a55f" providerId="ADAL" clId="{F383BD41-4613-4566-B3AB-317DA9A6DB9E}" dt="2020-04-12T19:13:30.284" v="1068" actId="478"/>
          <ac:grpSpMkLst>
            <pc:docMk/>
            <pc:sldMk cId="2180948777" sldId="258"/>
            <ac:grpSpMk id="12" creationId="{8CF68455-1D47-4720-BC83-E8E5A24C6854}"/>
          </ac:grpSpMkLst>
        </pc:grpChg>
        <pc:picChg chg="mod ord">
          <ac:chgData name="Cullen McCormick" userId="a8dff7a1-0f51-4688-8f49-28b7ecf2a55f" providerId="ADAL" clId="{F383BD41-4613-4566-B3AB-317DA9A6DB9E}" dt="2020-04-13T21:34:33.698" v="9709" actId="207"/>
          <ac:picMkLst>
            <pc:docMk/>
            <pc:sldMk cId="2180948777" sldId="258"/>
            <ac:picMk id="2" creationId="{8BBA8898-67AD-4339-BD99-8B445D9EB07F}"/>
          </ac:picMkLst>
        </pc:picChg>
        <pc:picChg chg="add mod">
          <ac:chgData name="Cullen McCormick" userId="a8dff7a1-0f51-4688-8f49-28b7ecf2a55f" providerId="ADAL" clId="{F383BD41-4613-4566-B3AB-317DA9A6DB9E}" dt="2020-04-13T21:27:43.405" v="9553" actId="571"/>
          <ac:picMkLst>
            <pc:docMk/>
            <pc:sldMk cId="2180948777" sldId="258"/>
            <ac:picMk id="10" creationId="{B0F4E285-5E00-41EC-A942-54E474DA85D6}"/>
          </ac:picMkLst>
        </pc:picChg>
      </pc:sldChg>
      <pc:sldChg chg="addSp delSp modSp mod delCm modNotesTx">
        <pc:chgData name="Cullen McCormick" userId="a8dff7a1-0f51-4688-8f49-28b7ecf2a55f" providerId="ADAL" clId="{F383BD41-4613-4566-B3AB-317DA9A6DB9E}" dt="2020-04-13T22:11:07.721" v="12659" actId="33524"/>
        <pc:sldMkLst>
          <pc:docMk/>
          <pc:sldMk cId="1715433215" sldId="260"/>
        </pc:sldMkLst>
        <pc:spChg chg="add mod">
          <ac:chgData name="Cullen McCormick" userId="a8dff7a1-0f51-4688-8f49-28b7ecf2a55f" providerId="ADAL" clId="{F383BD41-4613-4566-B3AB-317DA9A6DB9E}" dt="2020-04-12T19:11:31.175" v="1057" actId="6549"/>
          <ac:spMkLst>
            <pc:docMk/>
            <pc:sldMk cId="1715433215" sldId="260"/>
            <ac:spMk id="9" creationId="{F189A464-9332-41C5-8CDB-4CE9CA3168C4}"/>
          </ac:spMkLst>
        </pc:spChg>
        <pc:spChg chg="mod topLvl">
          <ac:chgData name="Cullen McCormick" userId="a8dff7a1-0f51-4688-8f49-28b7ecf2a55f" providerId="ADAL" clId="{F383BD41-4613-4566-B3AB-317DA9A6DB9E}" dt="2020-04-09T18:47:22.951" v="448" actId="165"/>
          <ac:spMkLst>
            <pc:docMk/>
            <pc:sldMk cId="1715433215" sldId="260"/>
            <ac:spMk id="10" creationId="{286A81DD-D791-4537-8FE8-3543E7CD55F0}"/>
          </ac:spMkLst>
        </pc:spChg>
        <pc:spChg chg="del mod">
          <ac:chgData name="Cullen McCormick" userId="a8dff7a1-0f51-4688-8f49-28b7ecf2a55f" providerId="ADAL" clId="{F383BD41-4613-4566-B3AB-317DA9A6DB9E}" dt="2020-04-12T19:10:56.448" v="991" actId="478"/>
          <ac:spMkLst>
            <pc:docMk/>
            <pc:sldMk cId="1715433215" sldId="260"/>
            <ac:spMk id="11" creationId="{F0C8C2D2-6221-4C60-AD03-56F4CAFFBA97}"/>
          </ac:spMkLst>
        </pc:spChg>
        <pc:spChg chg="mod topLvl">
          <ac:chgData name="Cullen McCormick" userId="a8dff7a1-0f51-4688-8f49-28b7ecf2a55f" providerId="ADAL" clId="{F383BD41-4613-4566-B3AB-317DA9A6DB9E}" dt="2020-04-09T18:47:22.951" v="448" actId="165"/>
          <ac:spMkLst>
            <pc:docMk/>
            <pc:sldMk cId="1715433215" sldId="260"/>
            <ac:spMk id="12" creationId="{6570BECE-0349-447F-8AAB-BEDFF64486DB}"/>
          </ac:spMkLst>
        </pc:spChg>
        <pc:spChg chg="mod topLvl">
          <ac:chgData name="Cullen McCormick" userId="a8dff7a1-0f51-4688-8f49-28b7ecf2a55f" providerId="ADAL" clId="{F383BD41-4613-4566-B3AB-317DA9A6DB9E}" dt="2020-04-09T18:47:22.951" v="448" actId="165"/>
          <ac:spMkLst>
            <pc:docMk/>
            <pc:sldMk cId="1715433215" sldId="260"/>
            <ac:spMk id="13" creationId="{329D990F-0DFA-4347-83D7-49106AF613C4}"/>
          </ac:spMkLst>
        </pc:spChg>
        <pc:spChg chg="mod topLvl">
          <ac:chgData name="Cullen McCormick" userId="a8dff7a1-0f51-4688-8f49-28b7ecf2a55f" providerId="ADAL" clId="{F383BD41-4613-4566-B3AB-317DA9A6DB9E}" dt="2020-04-09T18:47:22.951" v="448" actId="165"/>
          <ac:spMkLst>
            <pc:docMk/>
            <pc:sldMk cId="1715433215" sldId="260"/>
            <ac:spMk id="14" creationId="{258D9531-B365-4FB5-99C0-999EAAE6D51A}"/>
          </ac:spMkLst>
        </pc:spChg>
        <pc:spChg chg="mod topLvl">
          <ac:chgData name="Cullen McCormick" userId="a8dff7a1-0f51-4688-8f49-28b7ecf2a55f" providerId="ADAL" clId="{F383BD41-4613-4566-B3AB-317DA9A6DB9E}" dt="2020-04-09T18:47:22.951" v="448" actId="165"/>
          <ac:spMkLst>
            <pc:docMk/>
            <pc:sldMk cId="1715433215" sldId="260"/>
            <ac:spMk id="15" creationId="{FCE82557-E959-4760-93D2-7B8FFC6C8D1F}"/>
          </ac:spMkLst>
        </pc:spChg>
        <pc:spChg chg="mod topLvl">
          <ac:chgData name="Cullen McCormick" userId="a8dff7a1-0f51-4688-8f49-28b7ecf2a55f" providerId="ADAL" clId="{F383BD41-4613-4566-B3AB-317DA9A6DB9E}" dt="2020-04-09T18:47:22.951" v="448" actId="165"/>
          <ac:spMkLst>
            <pc:docMk/>
            <pc:sldMk cId="1715433215" sldId="260"/>
            <ac:spMk id="16" creationId="{16AC5B18-32E5-4264-8557-02E900492212}"/>
          </ac:spMkLst>
        </pc:spChg>
        <pc:spChg chg="mod topLvl">
          <ac:chgData name="Cullen McCormick" userId="a8dff7a1-0f51-4688-8f49-28b7ecf2a55f" providerId="ADAL" clId="{F383BD41-4613-4566-B3AB-317DA9A6DB9E}" dt="2020-04-09T18:47:22.951" v="448" actId="165"/>
          <ac:spMkLst>
            <pc:docMk/>
            <pc:sldMk cId="1715433215" sldId="260"/>
            <ac:spMk id="17" creationId="{7D5D0AB6-4DB3-40A4-B9FC-DD5F4D0CE773}"/>
          </ac:spMkLst>
        </pc:spChg>
        <pc:spChg chg="mod topLvl">
          <ac:chgData name="Cullen McCormick" userId="a8dff7a1-0f51-4688-8f49-28b7ecf2a55f" providerId="ADAL" clId="{F383BD41-4613-4566-B3AB-317DA9A6DB9E}" dt="2020-04-09T18:47:22.951" v="448" actId="165"/>
          <ac:spMkLst>
            <pc:docMk/>
            <pc:sldMk cId="1715433215" sldId="260"/>
            <ac:spMk id="18" creationId="{BA4A7FE5-5979-4118-9D5A-A946EAAAAA18}"/>
          </ac:spMkLst>
        </pc:spChg>
        <pc:spChg chg="mod topLvl">
          <ac:chgData name="Cullen McCormick" userId="a8dff7a1-0f51-4688-8f49-28b7ecf2a55f" providerId="ADAL" clId="{F383BD41-4613-4566-B3AB-317DA9A6DB9E}" dt="2020-04-09T18:47:22.951" v="448" actId="165"/>
          <ac:spMkLst>
            <pc:docMk/>
            <pc:sldMk cId="1715433215" sldId="260"/>
            <ac:spMk id="19" creationId="{9A754CF5-43BB-4101-8E84-8D1FE00BD945}"/>
          </ac:spMkLst>
        </pc:spChg>
        <pc:spChg chg="mod topLvl">
          <ac:chgData name="Cullen McCormick" userId="a8dff7a1-0f51-4688-8f49-28b7ecf2a55f" providerId="ADAL" clId="{F383BD41-4613-4566-B3AB-317DA9A6DB9E}" dt="2020-04-09T18:47:22.951" v="448" actId="165"/>
          <ac:spMkLst>
            <pc:docMk/>
            <pc:sldMk cId="1715433215" sldId="260"/>
            <ac:spMk id="20" creationId="{F49FC64E-478A-4E4D-8473-5C38EA6987D8}"/>
          </ac:spMkLst>
        </pc:spChg>
        <pc:spChg chg="mod topLvl">
          <ac:chgData name="Cullen McCormick" userId="a8dff7a1-0f51-4688-8f49-28b7ecf2a55f" providerId="ADAL" clId="{F383BD41-4613-4566-B3AB-317DA9A6DB9E}" dt="2020-04-09T18:47:22.951" v="448" actId="165"/>
          <ac:spMkLst>
            <pc:docMk/>
            <pc:sldMk cId="1715433215" sldId="260"/>
            <ac:spMk id="21" creationId="{36031BFB-037F-4A62-B8E3-B95911577A41}"/>
          </ac:spMkLst>
        </pc:spChg>
        <pc:spChg chg="mod topLvl">
          <ac:chgData name="Cullen McCormick" userId="a8dff7a1-0f51-4688-8f49-28b7ecf2a55f" providerId="ADAL" clId="{F383BD41-4613-4566-B3AB-317DA9A6DB9E}" dt="2020-04-09T18:47:22.951" v="448" actId="165"/>
          <ac:spMkLst>
            <pc:docMk/>
            <pc:sldMk cId="1715433215" sldId="260"/>
            <ac:spMk id="22" creationId="{BAC239DB-A3C7-4628-B374-A8D1E322E13E}"/>
          </ac:spMkLst>
        </pc:spChg>
        <pc:spChg chg="mod topLvl">
          <ac:chgData name="Cullen McCormick" userId="a8dff7a1-0f51-4688-8f49-28b7ecf2a55f" providerId="ADAL" clId="{F383BD41-4613-4566-B3AB-317DA9A6DB9E}" dt="2020-04-09T18:47:22.951" v="448" actId="165"/>
          <ac:spMkLst>
            <pc:docMk/>
            <pc:sldMk cId="1715433215" sldId="260"/>
            <ac:spMk id="23" creationId="{419E0BF8-77FA-402B-ABED-1D9D62A61F54}"/>
          </ac:spMkLst>
        </pc:spChg>
        <pc:spChg chg="mod topLvl">
          <ac:chgData name="Cullen McCormick" userId="a8dff7a1-0f51-4688-8f49-28b7ecf2a55f" providerId="ADAL" clId="{F383BD41-4613-4566-B3AB-317DA9A6DB9E}" dt="2020-04-09T18:47:22.951" v="448" actId="165"/>
          <ac:spMkLst>
            <pc:docMk/>
            <pc:sldMk cId="1715433215" sldId="260"/>
            <ac:spMk id="24" creationId="{1FFF869E-4C1F-456B-A812-4A8042D6CEDC}"/>
          </ac:spMkLst>
        </pc:spChg>
        <pc:spChg chg="mod topLvl">
          <ac:chgData name="Cullen McCormick" userId="a8dff7a1-0f51-4688-8f49-28b7ecf2a55f" providerId="ADAL" clId="{F383BD41-4613-4566-B3AB-317DA9A6DB9E}" dt="2020-04-09T18:47:22.951" v="448" actId="165"/>
          <ac:spMkLst>
            <pc:docMk/>
            <pc:sldMk cId="1715433215" sldId="260"/>
            <ac:spMk id="25" creationId="{7D302679-1A3E-4646-A607-979820E0187E}"/>
          </ac:spMkLst>
        </pc:spChg>
        <pc:spChg chg="mod topLvl">
          <ac:chgData name="Cullen McCormick" userId="a8dff7a1-0f51-4688-8f49-28b7ecf2a55f" providerId="ADAL" clId="{F383BD41-4613-4566-B3AB-317DA9A6DB9E}" dt="2020-04-09T18:47:22.951" v="448" actId="165"/>
          <ac:spMkLst>
            <pc:docMk/>
            <pc:sldMk cId="1715433215" sldId="260"/>
            <ac:spMk id="26" creationId="{6126DAEB-2BD8-4501-8731-0047A0CF97E0}"/>
          </ac:spMkLst>
        </pc:spChg>
        <pc:spChg chg="mod topLvl">
          <ac:chgData name="Cullen McCormick" userId="a8dff7a1-0f51-4688-8f49-28b7ecf2a55f" providerId="ADAL" clId="{F383BD41-4613-4566-B3AB-317DA9A6DB9E}" dt="2020-04-09T18:47:22.951" v="448" actId="165"/>
          <ac:spMkLst>
            <pc:docMk/>
            <pc:sldMk cId="1715433215" sldId="260"/>
            <ac:spMk id="27" creationId="{7E0E7062-C0C4-4AE6-B5DF-8DE71D9F2D8D}"/>
          </ac:spMkLst>
        </pc:spChg>
        <pc:spChg chg="mod topLvl">
          <ac:chgData name="Cullen McCormick" userId="a8dff7a1-0f51-4688-8f49-28b7ecf2a55f" providerId="ADAL" clId="{F383BD41-4613-4566-B3AB-317DA9A6DB9E}" dt="2020-04-09T18:47:22.951" v="448" actId="165"/>
          <ac:spMkLst>
            <pc:docMk/>
            <pc:sldMk cId="1715433215" sldId="260"/>
            <ac:spMk id="28" creationId="{B65B803C-FF1B-4790-A06C-D03134B7B870}"/>
          </ac:spMkLst>
        </pc:spChg>
        <pc:spChg chg="mod topLvl">
          <ac:chgData name="Cullen McCormick" userId="a8dff7a1-0f51-4688-8f49-28b7ecf2a55f" providerId="ADAL" clId="{F383BD41-4613-4566-B3AB-317DA9A6DB9E}" dt="2020-04-09T18:47:22.951" v="448" actId="165"/>
          <ac:spMkLst>
            <pc:docMk/>
            <pc:sldMk cId="1715433215" sldId="260"/>
            <ac:spMk id="29" creationId="{11F5E778-43F6-4A20-A31E-E238A9A4FF1C}"/>
          </ac:spMkLst>
        </pc:spChg>
        <pc:spChg chg="mod topLvl">
          <ac:chgData name="Cullen McCormick" userId="a8dff7a1-0f51-4688-8f49-28b7ecf2a55f" providerId="ADAL" clId="{F383BD41-4613-4566-B3AB-317DA9A6DB9E}" dt="2020-04-09T18:47:22.951" v="448" actId="165"/>
          <ac:spMkLst>
            <pc:docMk/>
            <pc:sldMk cId="1715433215" sldId="260"/>
            <ac:spMk id="30" creationId="{286BDD8F-F4DC-4779-90D0-DE407E7D39FD}"/>
          </ac:spMkLst>
        </pc:spChg>
        <pc:spChg chg="mod topLvl">
          <ac:chgData name="Cullen McCormick" userId="a8dff7a1-0f51-4688-8f49-28b7ecf2a55f" providerId="ADAL" clId="{F383BD41-4613-4566-B3AB-317DA9A6DB9E}" dt="2020-04-09T18:47:22.951" v="448" actId="165"/>
          <ac:spMkLst>
            <pc:docMk/>
            <pc:sldMk cId="1715433215" sldId="260"/>
            <ac:spMk id="31" creationId="{FD5604E4-ABC7-4EAA-9AA2-A89F904C6E28}"/>
          </ac:spMkLst>
        </pc:spChg>
        <pc:spChg chg="mod topLvl">
          <ac:chgData name="Cullen McCormick" userId="a8dff7a1-0f51-4688-8f49-28b7ecf2a55f" providerId="ADAL" clId="{F383BD41-4613-4566-B3AB-317DA9A6DB9E}" dt="2020-04-09T18:47:22.951" v="448" actId="165"/>
          <ac:spMkLst>
            <pc:docMk/>
            <pc:sldMk cId="1715433215" sldId="260"/>
            <ac:spMk id="32" creationId="{5C4E42B8-D884-4767-B9BE-ED1FCF41DDC4}"/>
          </ac:spMkLst>
        </pc:spChg>
        <pc:spChg chg="mod topLvl">
          <ac:chgData name="Cullen McCormick" userId="a8dff7a1-0f51-4688-8f49-28b7ecf2a55f" providerId="ADAL" clId="{F383BD41-4613-4566-B3AB-317DA9A6DB9E}" dt="2020-04-09T18:47:22.951" v="448" actId="165"/>
          <ac:spMkLst>
            <pc:docMk/>
            <pc:sldMk cId="1715433215" sldId="260"/>
            <ac:spMk id="33" creationId="{886ED6B6-F6BB-47C8-8892-3154084A987C}"/>
          </ac:spMkLst>
        </pc:spChg>
        <pc:spChg chg="mod topLvl">
          <ac:chgData name="Cullen McCormick" userId="a8dff7a1-0f51-4688-8f49-28b7ecf2a55f" providerId="ADAL" clId="{F383BD41-4613-4566-B3AB-317DA9A6DB9E}" dt="2020-04-09T18:47:22.951" v="448" actId="165"/>
          <ac:spMkLst>
            <pc:docMk/>
            <pc:sldMk cId="1715433215" sldId="260"/>
            <ac:spMk id="34" creationId="{EA08F337-DCB3-4417-AE99-2158F37E97D7}"/>
          </ac:spMkLst>
        </pc:spChg>
        <pc:spChg chg="mod topLvl">
          <ac:chgData name="Cullen McCormick" userId="a8dff7a1-0f51-4688-8f49-28b7ecf2a55f" providerId="ADAL" clId="{F383BD41-4613-4566-B3AB-317DA9A6DB9E}" dt="2020-04-09T18:47:22.951" v="448" actId="165"/>
          <ac:spMkLst>
            <pc:docMk/>
            <pc:sldMk cId="1715433215" sldId="260"/>
            <ac:spMk id="35" creationId="{E7EAB01F-565F-41DD-9D40-5AE4E3BB4124}"/>
          </ac:spMkLst>
        </pc:spChg>
        <pc:spChg chg="mod topLvl">
          <ac:chgData name="Cullen McCormick" userId="a8dff7a1-0f51-4688-8f49-28b7ecf2a55f" providerId="ADAL" clId="{F383BD41-4613-4566-B3AB-317DA9A6DB9E}" dt="2020-04-09T18:47:22.951" v="448" actId="165"/>
          <ac:spMkLst>
            <pc:docMk/>
            <pc:sldMk cId="1715433215" sldId="260"/>
            <ac:spMk id="36" creationId="{697BEDA2-6960-472A-9903-2DEAD64A76FF}"/>
          </ac:spMkLst>
        </pc:spChg>
        <pc:spChg chg="mod topLvl">
          <ac:chgData name="Cullen McCormick" userId="a8dff7a1-0f51-4688-8f49-28b7ecf2a55f" providerId="ADAL" clId="{F383BD41-4613-4566-B3AB-317DA9A6DB9E}" dt="2020-04-09T18:47:22.951" v="448" actId="165"/>
          <ac:spMkLst>
            <pc:docMk/>
            <pc:sldMk cId="1715433215" sldId="260"/>
            <ac:spMk id="37" creationId="{AD448214-36DC-4A7E-BB41-499FD0B8D93E}"/>
          </ac:spMkLst>
        </pc:spChg>
        <pc:spChg chg="mod topLvl">
          <ac:chgData name="Cullen McCormick" userId="a8dff7a1-0f51-4688-8f49-28b7ecf2a55f" providerId="ADAL" clId="{F383BD41-4613-4566-B3AB-317DA9A6DB9E}" dt="2020-04-09T18:47:22.951" v="448" actId="165"/>
          <ac:spMkLst>
            <pc:docMk/>
            <pc:sldMk cId="1715433215" sldId="260"/>
            <ac:spMk id="38" creationId="{39E34ADB-1AA1-4329-B4D7-750CDB597C0D}"/>
          </ac:spMkLst>
        </pc:spChg>
        <pc:spChg chg="mod topLvl">
          <ac:chgData name="Cullen McCormick" userId="a8dff7a1-0f51-4688-8f49-28b7ecf2a55f" providerId="ADAL" clId="{F383BD41-4613-4566-B3AB-317DA9A6DB9E}" dt="2020-04-09T18:47:22.951" v="448" actId="165"/>
          <ac:spMkLst>
            <pc:docMk/>
            <pc:sldMk cId="1715433215" sldId="260"/>
            <ac:spMk id="39" creationId="{4811DC54-33BD-4BF6-9BA5-AF05186DB64B}"/>
          </ac:spMkLst>
        </pc:spChg>
        <pc:spChg chg="mod topLvl">
          <ac:chgData name="Cullen McCormick" userId="a8dff7a1-0f51-4688-8f49-28b7ecf2a55f" providerId="ADAL" clId="{F383BD41-4613-4566-B3AB-317DA9A6DB9E}" dt="2020-04-09T18:47:22.951" v="448" actId="165"/>
          <ac:spMkLst>
            <pc:docMk/>
            <pc:sldMk cId="1715433215" sldId="260"/>
            <ac:spMk id="40" creationId="{6A3C4C3A-02C1-46A5-A1E2-2893D7E00765}"/>
          </ac:spMkLst>
        </pc:spChg>
        <pc:spChg chg="mod topLvl">
          <ac:chgData name="Cullen McCormick" userId="a8dff7a1-0f51-4688-8f49-28b7ecf2a55f" providerId="ADAL" clId="{F383BD41-4613-4566-B3AB-317DA9A6DB9E}" dt="2020-04-09T18:47:22.951" v="448" actId="165"/>
          <ac:spMkLst>
            <pc:docMk/>
            <pc:sldMk cId="1715433215" sldId="260"/>
            <ac:spMk id="41" creationId="{1D7A9AE8-1675-4248-B309-16E3D9FD8C0C}"/>
          </ac:spMkLst>
        </pc:spChg>
        <pc:spChg chg="mod topLvl">
          <ac:chgData name="Cullen McCormick" userId="a8dff7a1-0f51-4688-8f49-28b7ecf2a55f" providerId="ADAL" clId="{F383BD41-4613-4566-B3AB-317DA9A6DB9E}" dt="2020-04-09T18:47:22.951" v="448" actId="165"/>
          <ac:spMkLst>
            <pc:docMk/>
            <pc:sldMk cId="1715433215" sldId="260"/>
            <ac:spMk id="42" creationId="{AC372035-8260-4223-97DC-40155173F655}"/>
          </ac:spMkLst>
        </pc:spChg>
        <pc:spChg chg="mod topLvl">
          <ac:chgData name="Cullen McCormick" userId="a8dff7a1-0f51-4688-8f49-28b7ecf2a55f" providerId="ADAL" clId="{F383BD41-4613-4566-B3AB-317DA9A6DB9E}" dt="2020-04-09T18:47:22.951" v="448" actId="165"/>
          <ac:spMkLst>
            <pc:docMk/>
            <pc:sldMk cId="1715433215" sldId="260"/>
            <ac:spMk id="43" creationId="{CC5BC162-E256-43A0-A7C1-70B923391721}"/>
          </ac:spMkLst>
        </pc:spChg>
        <pc:spChg chg="mod topLvl">
          <ac:chgData name="Cullen McCormick" userId="a8dff7a1-0f51-4688-8f49-28b7ecf2a55f" providerId="ADAL" clId="{F383BD41-4613-4566-B3AB-317DA9A6DB9E}" dt="2020-04-09T18:47:22.951" v="448" actId="165"/>
          <ac:spMkLst>
            <pc:docMk/>
            <pc:sldMk cId="1715433215" sldId="260"/>
            <ac:spMk id="44" creationId="{D63B10A4-47A1-4114-B938-A980769F7582}"/>
          </ac:spMkLst>
        </pc:spChg>
        <pc:spChg chg="mod topLvl">
          <ac:chgData name="Cullen McCormick" userId="a8dff7a1-0f51-4688-8f49-28b7ecf2a55f" providerId="ADAL" clId="{F383BD41-4613-4566-B3AB-317DA9A6DB9E}" dt="2020-04-09T18:47:22.951" v="448" actId="165"/>
          <ac:spMkLst>
            <pc:docMk/>
            <pc:sldMk cId="1715433215" sldId="260"/>
            <ac:spMk id="45" creationId="{C36BD565-54BF-4961-B8AD-F804C9A5F1AC}"/>
          </ac:spMkLst>
        </pc:spChg>
        <pc:spChg chg="mod topLvl">
          <ac:chgData name="Cullen McCormick" userId="a8dff7a1-0f51-4688-8f49-28b7ecf2a55f" providerId="ADAL" clId="{F383BD41-4613-4566-B3AB-317DA9A6DB9E}" dt="2020-04-09T18:47:22.951" v="448" actId="165"/>
          <ac:spMkLst>
            <pc:docMk/>
            <pc:sldMk cId="1715433215" sldId="260"/>
            <ac:spMk id="46" creationId="{C7454D0A-8990-42F9-AEAB-81BB906CBE7F}"/>
          </ac:spMkLst>
        </pc:spChg>
        <pc:spChg chg="mod topLvl">
          <ac:chgData name="Cullen McCormick" userId="a8dff7a1-0f51-4688-8f49-28b7ecf2a55f" providerId="ADAL" clId="{F383BD41-4613-4566-B3AB-317DA9A6DB9E}" dt="2020-04-09T18:47:22.951" v="448" actId="165"/>
          <ac:spMkLst>
            <pc:docMk/>
            <pc:sldMk cId="1715433215" sldId="260"/>
            <ac:spMk id="47" creationId="{23607AFA-08D9-4CFA-A12A-92232C2508D8}"/>
          </ac:spMkLst>
        </pc:spChg>
        <pc:spChg chg="mod topLvl">
          <ac:chgData name="Cullen McCormick" userId="a8dff7a1-0f51-4688-8f49-28b7ecf2a55f" providerId="ADAL" clId="{F383BD41-4613-4566-B3AB-317DA9A6DB9E}" dt="2020-04-09T18:47:22.951" v="448" actId="165"/>
          <ac:spMkLst>
            <pc:docMk/>
            <pc:sldMk cId="1715433215" sldId="260"/>
            <ac:spMk id="48" creationId="{F67D4494-9FCF-4CFC-A858-55FC5CFAA5B2}"/>
          </ac:spMkLst>
        </pc:spChg>
        <pc:spChg chg="mod topLvl">
          <ac:chgData name="Cullen McCormick" userId="a8dff7a1-0f51-4688-8f49-28b7ecf2a55f" providerId="ADAL" clId="{F383BD41-4613-4566-B3AB-317DA9A6DB9E}" dt="2020-04-09T18:47:22.951" v="448" actId="165"/>
          <ac:spMkLst>
            <pc:docMk/>
            <pc:sldMk cId="1715433215" sldId="260"/>
            <ac:spMk id="49" creationId="{8DBFC130-363C-4846-ADB4-D0976C898B37}"/>
          </ac:spMkLst>
        </pc:spChg>
        <pc:spChg chg="mod topLvl">
          <ac:chgData name="Cullen McCormick" userId="a8dff7a1-0f51-4688-8f49-28b7ecf2a55f" providerId="ADAL" clId="{F383BD41-4613-4566-B3AB-317DA9A6DB9E}" dt="2020-04-09T18:47:22.951" v="448" actId="165"/>
          <ac:spMkLst>
            <pc:docMk/>
            <pc:sldMk cId="1715433215" sldId="260"/>
            <ac:spMk id="50" creationId="{229C20BE-06C0-4AED-9905-2D8776C3542A}"/>
          </ac:spMkLst>
        </pc:spChg>
        <pc:spChg chg="mod topLvl">
          <ac:chgData name="Cullen McCormick" userId="a8dff7a1-0f51-4688-8f49-28b7ecf2a55f" providerId="ADAL" clId="{F383BD41-4613-4566-B3AB-317DA9A6DB9E}" dt="2020-04-09T18:47:22.951" v="448" actId="165"/>
          <ac:spMkLst>
            <pc:docMk/>
            <pc:sldMk cId="1715433215" sldId="260"/>
            <ac:spMk id="51" creationId="{0B60AE29-7763-48D2-9505-BBE45483F7B2}"/>
          </ac:spMkLst>
        </pc:spChg>
        <pc:spChg chg="mod topLvl">
          <ac:chgData name="Cullen McCormick" userId="a8dff7a1-0f51-4688-8f49-28b7ecf2a55f" providerId="ADAL" clId="{F383BD41-4613-4566-B3AB-317DA9A6DB9E}" dt="2020-04-09T18:47:22.951" v="448" actId="165"/>
          <ac:spMkLst>
            <pc:docMk/>
            <pc:sldMk cId="1715433215" sldId="260"/>
            <ac:spMk id="52" creationId="{CB56AE79-D5B1-4106-98B7-2D5E4F97A9B7}"/>
          </ac:spMkLst>
        </pc:spChg>
        <pc:spChg chg="mod topLvl">
          <ac:chgData name="Cullen McCormick" userId="a8dff7a1-0f51-4688-8f49-28b7ecf2a55f" providerId="ADAL" clId="{F383BD41-4613-4566-B3AB-317DA9A6DB9E}" dt="2020-04-09T18:47:22.951" v="448" actId="165"/>
          <ac:spMkLst>
            <pc:docMk/>
            <pc:sldMk cId="1715433215" sldId="260"/>
            <ac:spMk id="53" creationId="{0E446CAB-481F-4376-9630-6BB598E2DF00}"/>
          </ac:spMkLst>
        </pc:spChg>
        <pc:spChg chg="add mod">
          <ac:chgData name="Cullen McCormick" userId="a8dff7a1-0f51-4688-8f49-28b7ecf2a55f" providerId="ADAL" clId="{F383BD41-4613-4566-B3AB-317DA9A6DB9E}" dt="2020-04-09T19:34:32.242" v="575" actId="20577"/>
          <ac:spMkLst>
            <pc:docMk/>
            <pc:sldMk cId="1715433215" sldId="260"/>
            <ac:spMk id="55" creationId="{4269C6FA-9936-4093-B280-095EA1A1D320}"/>
          </ac:spMkLst>
        </pc:spChg>
        <pc:grpChg chg="del">
          <ac:chgData name="Cullen McCormick" userId="a8dff7a1-0f51-4688-8f49-28b7ecf2a55f" providerId="ADAL" clId="{F383BD41-4613-4566-B3AB-317DA9A6DB9E}" dt="2020-04-12T19:13:26.886" v="1066" actId="478"/>
          <ac:grpSpMkLst>
            <pc:docMk/>
            <pc:sldMk cId="1715433215" sldId="260"/>
            <ac:grpSpMk id="4" creationId="{20E98A76-3D22-4B40-B228-A8D0C50F51C4}"/>
          </ac:grpSpMkLst>
        </pc:grpChg>
        <pc:grpChg chg="add del mod">
          <ac:chgData name="Cullen McCormick" userId="a8dff7a1-0f51-4688-8f49-28b7ecf2a55f" providerId="ADAL" clId="{F383BD41-4613-4566-B3AB-317DA9A6DB9E}" dt="2020-04-09T18:47:22.951" v="448" actId="165"/>
          <ac:grpSpMkLst>
            <pc:docMk/>
            <pc:sldMk cId="1715433215" sldId="260"/>
            <ac:grpSpMk id="9" creationId="{B0C71D38-A0A9-472B-BE0C-8D72CC98BE07}"/>
          </ac:grpSpMkLst>
        </pc:grpChg>
        <pc:graphicFrameChg chg="add del mod">
          <ac:chgData name="Cullen McCormick" userId="a8dff7a1-0f51-4688-8f49-28b7ecf2a55f" providerId="ADAL" clId="{F383BD41-4613-4566-B3AB-317DA9A6DB9E}" dt="2020-04-09T19:40:17.523" v="707" actId="478"/>
          <ac:graphicFrameMkLst>
            <pc:docMk/>
            <pc:sldMk cId="1715433215" sldId="260"/>
            <ac:graphicFrameMk id="54" creationId="{F368DC8D-1E50-40FA-B960-CA8C42A51E22}"/>
          </ac:graphicFrameMkLst>
        </pc:graphicFrameChg>
        <pc:graphicFrameChg chg="add del mod">
          <ac:chgData name="Cullen McCormick" userId="a8dff7a1-0f51-4688-8f49-28b7ecf2a55f" providerId="ADAL" clId="{F383BD41-4613-4566-B3AB-317DA9A6DB9E}" dt="2020-04-09T19:40:13.701" v="706" actId="21"/>
          <ac:graphicFrameMkLst>
            <pc:docMk/>
            <pc:sldMk cId="1715433215" sldId="260"/>
            <ac:graphicFrameMk id="56" creationId="{17E501B5-2CF0-4C0F-AC76-DED7F1781A4B}"/>
          </ac:graphicFrameMkLst>
        </pc:graphicFrameChg>
        <pc:graphicFrameChg chg="add mod">
          <ac:chgData name="Cullen McCormick" userId="a8dff7a1-0f51-4688-8f49-28b7ecf2a55f" providerId="ADAL" clId="{F383BD41-4613-4566-B3AB-317DA9A6DB9E}" dt="2020-04-12T19:10:13.626" v="944" actId="113"/>
          <ac:graphicFrameMkLst>
            <pc:docMk/>
            <pc:sldMk cId="1715433215" sldId="260"/>
            <ac:graphicFrameMk id="57" creationId="{C8BE4507-BC9E-478A-80E4-12A6CBD1D17A}"/>
          </ac:graphicFrameMkLst>
        </pc:graphicFrameChg>
        <pc:picChg chg="add del mod">
          <ac:chgData name="Cullen McCormick" userId="a8dff7a1-0f51-4688-8f49-28b7ecf2a55f" providerId="ADAL" clId="{F383BD41-4613-4566-B3AB-317DA9A6DB9E}" dt="2020-04-12T19:10:29.840" v="946" actId="478"/>
          <ac:picMkLst>
            <pc:docMk/>
            <pc:sldMk cId="1715433215" sldId="260"/>
            <ac:picMk id="2" creationId="{715C054F-3062-4A61-8809-5BA86F2F39A3}"/>
          </ac:picMkLst>
        </pc:picChg>
        <pc:picChg chg="add del mod">
          <ac:chgData name="Cullen McCormick" userId="a8dff7a1-0f51-4688-8f49-28b7ecf2a55f" providerId="ADAL" clId="{F383BD41-4613-4566-B3AB-317DA9A6DB9E}" dt="2020-04-09T18:47:24.792" v="451"/>
          <ac:picMkLst>
            <pc:docMk/>
            <pc:sldMk cId="1715433215" sldId="260"/>
            <ac:picMk id="3" creationId="{748806E9-FB6D-45CE-94B8-04270CD9B28F}"/>
          </ac:picMkLst>
        </pc:picChg>
        <pc:picChg chg="add del mod">
          <ac:chgData name="Cullen McCormick" userId="a8dff7a1-0f51-4688-8f49-28b7ecf2a55f" providerId="ADAL" clId="{F383BD41-4613-4566-B3AB-317DA9A6DB9E}" dt="2020-04-13T15:13:57.168" v="4912" actId="21"/>
          <ac:picMkLst>
            <pc:docMk/>
            <pc:sldMk cId="1715433215" sldId="260"/>
            <ac:picMk id="3" creationId="{D8EB2E3F-F277-47F1-A737-8BA051A54ABD}"/>
          </ac:picMkLst>
        </pc:picChg>
      </pc:sldChg>
      <pc:sldChg chg="del">
        <pc:chgData name="Cullen McCormick" userId="a8dff7a1-0f51-4688-8f49-28b7ecf2a55f" providerId="ADAL" clId="{F383BD41-4613-4566-B3AB-317DA9A6DB9E}" dt="2020-04-09T20:51:15.392" v="713" actId="47"/>
        <pc:sldMkLst>
          <pc:docMk/>
          <pc:sldMk cId="4056697665" sldId="263"/>
        </pc:sldMkLst>
      </pc:sldChg>
      <pc:sldChg chg="addSp delSp modSp mod ord modAnim delCm modNotesTx">
        <pc:chgData name="Cullen McCormick" userId="a8dff7a1-0f51-4688-8f49-28b7ecf2a55f" providerId="ADAL" clId="{F383BD41-4613-4566-B3AB-317DA9A6DB9E}" dt="2020-04-13T22:10:42.409" v="12642" actId="20577"/>
        <pc:sldMkLst>
          <pc:docMk/>
          <pc:sldMk cId="633570896" sldId="264"/>
        </pc:sldMkLst>
        <pc:spChg chg="add mod">
          <ac:chgData name="Cullen McCormick" userId="a8dff7a1-0f51-4688-8f49-28b7ecf2a55f" providerId="ADAL" clId="{F383BD41-4613-4566-B3AB-317DA9A6DB9E}" dt="2020-04-13T14:32:19.156" v="4577" actId="1076"/>
          <ac:spMkLst>
            <pc:docMk/>
            <pc:sldMk cId="633570896" sldId="264"/>
            <ac:spMk id="2" creationId="{1F277D75-E569-4AD9-8F7A-2470F3C77949}"/>
          </ac:spMkLst>
        </pc:spChg>
        <pc:spChg chg="del mod">
          <ac:chgData name="Cullen McCormick" userId="a8dff7a1-0f51-4688-8f49-28b7ecf2a55f" providerId="ADAL" clId="{F383BD41-4613-4566-B3AB-317DA9A6DB9E}" dt="2020-04-12T19:30:49.622" v="1252" actId="478"/>
          <ac:spMkLst>
            <pc:docMk/>
            <pc:sldMk cId="633570896" sldId="264"/>
            <ac:spMk id="4" creationId="{32ED6F35-6403-4C5E-B6D4-EED263B121AB}"/>
          </ac:spMkLst>
        </pc:spChg>
        <pc:spChg chg="del mod topLvl">
          <ac:chgData name="Cullen McCormick" userId="a8dff7a1-0f51-4688-8f49-28b7ecf2a55f" providerId="ADAL" clId="{F383BD41-4613-4566-B3AB-317DA9A6DB9E}" dt="2020-04-13T14:34:23.022" v="4602" actId="21"/>
          <ac:spMkLst>
            <pc:docMk/>
            <pc:sldMk cId="633570896" sldId="264"/>
            <ac:spMk id="6" creationId="{D4BFEFA0-D083-4477-ABD6-7720B58ED9E0}"/>
          </ac:spMkLst>
        </pc:spChg>
        <pc:spChg chg="mod topLvl">
          <ac:chgData name="Cullen McCormick" userId="a8dff7a1-0f51-4688-8f49-28b7ecf2a55f" providerId="ADAL" clId="{F383BD41-4613-4566-B3AB-317DA9A6DB9E}" dt="2020-04-13T14:33:41.792" v="4586" actId="164"/>
          <ac:spMkLst>
            <pc:docMk/>
            <pc:sldMk cId="633570896" sldId="264"/>
            <ac:spMk id="7" creationId="{1DD886F5-D195-49B5-AF7B-366558665840}"/>
          </ac:spMkLst>
        </pc:spChg>
        <pc:spChg chg="mod topLvl">
          <ac:chgData name="Cullen McCormick" userId="a8dff7a1-0f51-4688-8f49-28b7ecf2a55f" providerId="ADAL" clId="{F383BD41-4613-4566-B3AB-317DA9A6DB9E}" dt="2020-04-13T14:33:41.792" v="4586" actId="164"/>
          <ac:spMkLst>
            <pc:docMk/>
            <pc:sldMk cId="633570896" sldId="264"/>
            <ac:spMk id="8" creationId="{4248F536-3B07-44E1-BAA9-62BBFA3CA770}"/>
          </ac:spMkLst>
        </pc:spChg>
        <pc:spChg chg="add mod">
          <ac:chgData name="Cullen McCormick" userId="a8dff7a1-0f51-4688-8f49-28b7ecf2a55f" providerId="ADAL" clId="{F383BD41-4613-4566-B3AB-317DA9A6DB9E}" dt="2020-04-13T14:40:36.982" v="4620" actId="552"/>
          <ac:spMkLst>
            <pc:docMk/>
            <pc:sldMk cId="633570896" sldId="264"/>
            <ac:spMk id="9" creationId="{A7B550AF-03FB-4B08-8F79-9627161E4D4C}"/>
          </ac:spMkLst>
        </pc:spChg>
        <pc:spChg chg="mod topLvl">
          <ac:chgData name="Cullen McCormick" userId="a8dff7a1-0f51-4688-8f49-28b7ecf2a55f" providerId="ADAL" clId="{F383BD41-4613-4566-B3AB-317DA9A6DB9E}" dt="2020-04-13T14:33:41.792" v="4586" actId="164"/>
          <ac:spMkLst>
            <pc:docMk/>
            <pc:sldMk cId="633570896" sldId="264"/>
            <ac:spMk id="10" creationId="{09BFA6DA-C982-419B-95CE-BCE9A3BC3CE6}"/>
          </ac:spMkLst>
        </pc:spChg>
        <pc:spChg chg="mod topLvl">
          <ac:chgData name="Cullen McCormick" userId="a8dff7a1-0f51-4688-8f49-28b7ecf2a55f" providerId="ADAL" clId="{F383BD41-4613-4566-B3AB-317DA9A6DB9E}" dt="2020-04-13T14:33:41.792" v="4586" actId="164"/>
          <ac:spMkLst>
            <pc:docMk/>
            <pc:sldMk cId="633570896" sldId="264"/>
            <ac:spMk id="11" creationId="{63464DAE-43CA-416B-AF3A-167386281CAC}"/>
          </ac:spMkLst>
        </pc:spChg>
        <pc:spChg chg="del mod topLvl">
          <ac:chgData name="Cullen McCormick" userId="a8dff7a1-0f51-4688-8f49-28b7ecf2a55f" providerId="ADAL" clId="{F383BD41-4613-4566-B3AB-317DA9A6DB9E}" dt="2020-04-13T14:40:01.411" v="4617" actId="21"/>
          <ac:spMkLst>
            <pc:docMk/>
            <pc:sldMk cId="633570896" sldId="264"/>
            <ac:spMk id="15" creationId="{EA30CA42-0C7F-4E94-8A07-D03A827EAE22}"/>
          </ac:spMkLst>
        </pc:spChg>
        <pc:spChg chg="del mod topLvl">
          <ac:chgData name="Cullen McCormick" userId="a8dff7a1-0f51-4688-8f49-28b7ecf2a55f" providerId="ADAL" clId="{F383BD41-4613-4566-B3AB-317DA9A6DB9E}" dt="2020-04-13T14:40:01.411" v="4617" actId="21"/>
          <ac:spMkLst>
            <pc:docMk/>
            <pc:sldMk cId="633570896" sldId="264"/>
            <ac:spMk id="16" creationId="{4F5B980A-885A-4196-A267-E0CFBDFD666F}"/>
          </ac:spMkLst>
        </pc:spChg>
        <pc:spChg chg="del mod topLvl">
          <ac:chgData name="Cullen McCormick" userId="a8dff7a1-0f51-4688-8f49-28b7ecf2a55f" providerId="ADAL" clId="{F383BD41-4613-4566-B3AB-317DA9A6DB9E}" dt="2020-04-13T14:40:01.411" v="4617" actId="21"/>
          <ac:spMkLst>
            <pc:docMk/>
            <pc:sldMk cId="633570896" sldId="264"/>
            <ac:spMk id="17" creationId="{59D6E273-86A6-454E-9EA8-279DC16168F9}"/>
          </ac:spMkLst>
        </pc:spChg>
        <pc:spChg chg="del mod topLvl">
          <ac:chgData name="Cullen McCormick" userId="a8dff7a1-0f51-4688-8f49-28b7ecf2a55f" providerId="ADAL" clId="{F383BD41-4613-4566-B3AB-317DA9A6DB9E}" dt="2020-04-13T14:40:01.411" v="4617" actId="21"/>
          <ac:spMkLst>
            <pc:docMk/>
            <pc:sldMk cId="633570896" sldId="264"/>
            <ac:spMk id="18" creationId="{A56C8963-CA59-4207-81D2-A431D7DA046C}"/>
          </ac:spMkLst>
        </pc:spChg>
        <pc:spChg chg="del mod topLvl">
          <ac:chgData name="Cullen McCormick" userId="a8dff7a1-0f51-4688-8f49-28b7ecf2a55f" providerId="ADAL" clId="{F383BD41-4613-4566-B3AB-317DA9A6DB9E}" dt="2020-04-13T14:40:01.411" v="4617" actId="21"/>
          <ac:spMkLst>
            <pc:docMk/>
            <pc:sldMk cId="633570896" sldId="264"/>
            <ac:spMk id="19" creationId="{A9030EA0-AE7E-45CB-AD96-39DB67AE8B97}"/>
          </ac:spMkLst>
        </pc:spChg>
        <pc:spChg chg="add mod">
          <ac:chgData name="Cullen McCormick" userId="a8dff7a1-0f51-4688-8f49-28b7ecf2a55f" providerId="ADAL" clId="{F383BD41-4613-4566-B3AB-317DA9A6DB9E}" dt="2020-04-12T19:30:53.202" v="1254"/>
          <ac:spMkLst>
            <pc:docMk/>
            <pc:sldMk cId="633570896" sldId="264"/>
            <ac:spMk id="20" creationId="{AC9CBEF5-11D7-44CC-9D0D-C6DF8F9BA9BA}"/>
          </ac:spMkLst>
        </pc:spChg>
        <pc:spChg chg="mod topLvl">
          <ac:chgData name="Cullen McCormick" userId="a8dff7a1-0f51-4688-8f49-28b7ecf2a55f" providerId="ADAL" clId="{F383BD41-4613-4566-B3AB-317DA9A6DB9E}" dt="2020-04-13T14:39:51.212" v="4614" actId="164"/>
          <ac:spMkLst>
            <pc:docMk/>
            <pc:sldMk cId="633570896" sldId="264"/>
            <ac:spMk id="21" creationId="{08064818-D3BB-4F80-A79D-162E80DC2954}"/>
          </ac:spMkLst>
        </pc:spChg>
        <pc:spChg chg="add mod">
          <ac:chgData name="Cullen McCormick" userId="a8dff7a1-0f51-4688-8f49-28b7ecf2a55f" providerId="ADAL" clId="{F383BD41-4613-4566-B3AB-317DA9A6DB9E}" dt="2020-04-12T19:39:02.555" v="1360" actId="571"/>
          <ac:spMkLst>
            <pc:docMk/>
            <pc:sldMk cId="633570896" sldId="264"/>
            <ac:spMk id="21" creationId="{E3FB5742-073B-47F2-A5F6-48F967979AC0}"/>
          </ac:spMkLst>
        </pc:spChg>
        <pc:spChg chg="mod topLvl">
          <ac:chgData name="Cullen McCormick" userId="a8dff7a1-0f51-4688-8f49-28b7ecf2a55f" providerId="ADAL" clId="{F383BD41-4613-4566-B3AB-317DA9A6DB9E}" dt="2020-04-13T14:39:51.212" v="4614" actId="164"/>
          <ac:spMkLst>
            <pc:docMk/>
            <pc:sldMk cId="633570896" sldId="264"/>
            <ac:spMk id="22" creationId="{F8260FF7-9A39-4212-ACD9-A7801F76784A}"/>
          </ac:spMkLst>
        </pc:spChg>
        <pc:spChg chg="mod topLvl">
          <ac:chgData name="Cullen McCormick" userId="a8dff7a1-0f51-4688-8f49-28b7ecf2a55f" providerId="ADAL" clId="{F383BD41-4613-4566-B3AB-317DA9A6DB9E}" dt="2020-04-13T14:39:51.212" v="4614" actId="164"/>
          <ac:spMkLst>
            <pc:docMk/>
            <pc:sldMk cId="633570896" sldId="264"/>
            <ac:spMk id="23" creationId="{7C2B4602-9B52-462C-AA3E-AB4FB070BD6D}"/>
          </ac:spMkLst>
        </pc:spChg>
        <pc:spChg chg="mod topLvl">
          <ac:chgData name="Cullen McCormick" userId="a8dff7a1-0f51-4688-8f49-28b7ecf2a55f" providerId="ADAL" clId="{F383BD41-4613-4566-B3AB-317DA9A6DB9E}" dt="2020-04-13T14:39:51.212" v="4614" actId="164"/>
          <ac:spMkLst>
            <pc:docMk/>
            <pc:sldMk cId="633570896" sldId="264"/>
            <ac:spMk id="24" creationId="{82B72014-C18D-478F-B2ED-EDA841CA5927}"/>
          </ac:spMkLst>
        </pc:spChg>
        <pc:spChg chg="mod topLvl">
          <ac:chgData name="Cullen McCormick" userId="a8dff7a1-0f51-4688-8f49-28b7ecf2a55f" providerId="ADAL" clId="{F383BD41-4613-4566-B3AB-317DA9A6DB9E}" dt="2020-04-13T14:39:51.212" v="4614" actId="164"/>
          <ac:spMkLst>
            <pc:docMk/>
            <pc:sldMk cId="633570896" sldId="264"/>
            <ac:spMk id="25" creationId="{AE679454-8C32-49C1-A0D0-EDB19AC0A12C}"/>
          </ac:spMkLst>
        </pc:spChg>
        <pc:spChg chg="mod topLvl">
          <ac:chgData name="Cullen McCormick" userId="a8dff7a1-0f51-4688-8f49-28b7ecf2a55f" providerId="ADAL" clId="{F383BD41-4613-4566-B3AB-317DA9A6DB9E}" dt="2020-04-13T14:39:51.212" v="4614" actId="164"/>
          <ac:spMkLst>
            <pc:docMk/>
            <pc:sldMk cId="633570896" sldId="264"/>
            <ac:spMk id="26" creationId="{6AA655A0-5D09-482F-BBA8-DDD12C022A2C}"/>
          </ac:spMkLst>
        </pc:spChg>
        <pc:spChg chg="add mod">
          <ac:chgData name="Cullen McCormick" userId="a8dff7a1-0f51-4688-8f49-28b7ecf2a55f" providerId="ADAL" clId="{F383BD41-4613-4566-B3AB-317DA9A6DB9E}" dt="2020-04-13T14:32:19.156" v="4577" actId="1076"/>
          <ac:spMkLst>
            <pc:docMk/>
            <pc:sldMk cId="633570896" sldId="264"/>
            <ac:spMk id="28" creationId="{F2DE1786-C2EE-4DEE-8824-44D066966033}"/>
          </ac:spMkLst>
        </pc:spChg>
        <pc:spChg chg="mod topLvl">
          <ac:chgData name="Cullen McCormick" userId="a8dff7a1-0f51-4688-8f49-28b7ecf2a55f" providerId="ADAL" clId="{F383BD41-4613-4566-B3AB-317DA9A6DB9E}" dt="2020-04-13T14:39:51.212" v="4614" actId="164"/>
          <ac:spMkLst>
            <pc:docMk/>
            <pc:sldMk cId="633570896" sldId="264"/>
            <ac:spMk id="29" creationId="{32E9B3E2-9860-44C6-8BAC-EB2FEFD5B643}"/>
          </ac:spMkLst>
        </pc:spChg>
        <pc:spChg chg="add del">
          <ac:chgData name="Cullen McCormick" userId="a8dff7a1-0f51-4688-8f49-28b7ecf2a55f" providerId="ADAL" clId="{F383BD41-4613-4566-B3AB-317DA9A6DB9E}" dt="2020-04-12T19:55:45.132" v="1581"/>
          <ac:spMkLst>
            <pc:docMk/>
            <pc:sldMk cId="633570896" sldId="264"/>
            <ac:spMk id="29" creationId="{FF6DED72-7B6E-480D-814C-CBE0568C2BEB}"/>
          </ac:spMkLst>
        </pc:spChg>
        <pc:spChg chg="add mod">
          <ac:chgData name="Cullen McCormick" userId="a8dff7a1-0f51-4688-8f49-28b7ecf2a55f" providerId="ADAL" clId="{F383BD41-4613-4566-B3AB-317DA9A6DB9E}" dt="2020-04-12T19:57:07.565" v="1611" actId="207"/>
          <ac:spMkLst>
            <pc:docMk/>
            <pc:sldMk cId="633570896" sldId="264"/>
            <ac:spMk id="30" creationId="{1997E481-EB5A-4160-9211-0BA7754B04BB}"/>
          </ac:spMkLst>
        </pc:spChg>
        <pc:spChg chg="add del mod">
          <ac:chgData name="Cullen McCormick" userId="a8dff7a1-0f51-4688-8f49-28b7ecf2a55f" providerId="ADAL" clId="{F383BD41-4613-4566-B3AB-317DA9A6DB9E}" dt="2020-04-13T14:17:03.351" v="4279" actId="478"/>
          <ac:spMkLst>
            <pc:docMk/>
            <pc:sldMk cId="633570896" sldId="264"/>
            <ac:spMk id="31" creationId="{4292978B-B196-49FF-B5C5-B21FE75B4659}"/>
          </ac:spMkLst>
        </pc:spChg>
        <pc:spChg chg="add del mod">
          <ac:chgData name="Cullen McCormick" userId="a8dff7a1-0f51-4688-8f49-28b7ecf2a55f" providerId="ADAL" clId="{F383BD41-4613-4566-B3AB-317DA9A6DB9E}" dt="2020-04-13T14:17:03.351" v="4279" actId="478"/>
          <ac:spMkLst>
            <pc:docMk/>
            <pc:sldMk cId="633570896" sldId="264"/>
            <ac:spMk id="32" creationId="{0EC1AE7B-32DA-455E-9A4D-38AC953229DE}"/>
          </ac:spMkLst>
        </pc:spChg>
        <pc:spChg chg="mod topLvl">
          <ac:chgData name="Cullen McCormick" userId="a8dff7a1-0f51-4688-8f49-28b7ecf2a55f" providerId="ADAL" clId="{F383BD41-4613-4566-B3AB-317DA9A6DB9E}" dt="2020-04-13T14:39:51.212" v="4614" actId="164"/>
          <ac:spMkLst>
            <pc:docMk/>
            <pc:sldMk cId="633570896" sldId="264"/>
            <ac:spMk id="33" creationId="{1460D930-E130-4760-923C-36D5ABAC3F24}"/>
          </ac:spMkLst>
        </pc:spChg>
        <pc:spChg chg="mod topLvl">
          <ac:chgData name="Cullen McCormick" userId="a8dff7a1-0f51-4688-8f49-28b7ecf2a55f" providerId="ADAL" clId="{F383BD41-4613-4566-B3AB-317DA9A6DB9E}" dt="2020-04-13T14:39:51.212" v="4614" actId="164"/>
          <ac:spMkLst>
            <pc:docMk/>
            <pc:sldMk cId="633570896" sldId="264"/>
            <ac:spMk id="34" creationId="{82586BBE-FDE3-4734-ACE8-4BC00AF97EAE}"/>
          </ac:spMkLst>
        </pc:spChg>
        <pc:spChg chg="mod topLvl">
          <ac:chgData name="Cullen McCormick" userId="a8dff7a1-0f51-4688-8f49-28b7ecf2a55f" providerId="ADAL" clId="{F383BD41-4613-4566-B3AB-317DA9A6DB9E}" dt="2020-04-13T14:40:51.800" v="4626" actId="164"/>
          <ac:spMkLst>
            <pc:docMk/>
            <pc:sldMk cId="633570896" sldId="264"/>
            <ac:spMk id="38" creationId="{372B1E7D-73D5-4181-9178-D382B5A1DCEB}"/>
          </ac:spMkLst>
        </pc:spChg>
        <pc:spChg chg="mod topLvl">
          <ac:chgData name="Cullen McCormick" userId="a8dff7a1-0f51-4688-8f49-28b7ecf2a55f" providerId="ADAL" clId="{F383BD41-4613-4566-B3AB-317DA9A6DB9E}" dt="2020-04-13T14:40:51.800" v="4626" actId="164"/>
          <ac:spMkLst>
            <pc:docMk/>
            <pc:sldMk cId="633570896" sldId="264"/>
            <ac:spMk id="39" creationId="{BC2058F3-308F-4A7B-8D7F-606D94C92E25}"/>
          </ac:spMkLst>
        </pc:spChg>
        <pc:spChg chg="mod topLvl">
          <ac:chgData name="Cullen McCormick" userId="a8dff7a1-0f51-4688-8f49-28b7ecf2a55f" providerId="ADAL" clId="{F383BD41-4613-4566-B3AB-317DA9A6DB9E}" dt="2020-04-13T14:40:51.800" v="4626" actId="164"/>
          <ac:spMkLst>
            <pc:docMk/>
            <pc:sldMk cId="633570896" sldId="264"/>
            <ac:spMk id="40" creationId="{EABC1DA3-B75B-4644-9EBA-593152B7B022}"/>
          </ac:spMkLst>
        </pc:spChg>
        <pc:spChg chg="add del mod">
          <ac:chgData name="Cullen McCormick" userId="a8dff7a1-0f51-4688-8f49-28b7ecf2a55f" providerId="ADAL" clId="{F383BD41-4613-4566-B3AB-317DA9A6DB9E}" dt="2020-04-12T19:55:49.981" v="1586" actId="478"/>
          <ac:spMkLst>
            <pc:docMk/>
            <pc:sldMk cId="633570896" sldId="264"/>
            <ac:spMk id="41" creationId="{3533ED65-CFF1-466D-8E5D-5EFC5FFCBE9A}"/>
          </ac:spMkLst>
        </pc:spChg>
        <pc:spChg chg="mod topLvl">
          <ac:chgData name="Cullen McCormick" userId="a8dff7a1-0f51-4688-8f49-28b7ecf2a55f" providerId="ADAL" clId="{F383BD41-4613-4566-B3AB-317DA9A6DB9E}" dt="2020-04-13T14:40:51.800" v="4626" actId="164"/>
          <ac:spMkLst>
            <pc:docMk/>
            <pc:sldMk cId="633570896" sldId="264"/>
            <ac:spMk id="41" creationId="{84BF50CB-1463-4703-824A-BFD1C2DD95EE}"/>
          </ac:spMkLst>
        </pc:spChg>
        <pc:spChg chg="del mod">
          <ac:chgData name="Cullen McCormick" userId="a8dff7a1-0f51-4688-8f49-28b7ecf2a55f" providerId="ADAL" clId="{F383BD41-4613-4566-B3AB-317DA9A6DB9E}" dt="2020-04-12T19:31:43.499" v="1262" actId="478"/>
          <ac:spMkLst>
            <pc:docMk/>
            <pc:sldMk cId="633570896" sldId="264"/>
            <ac:spMk id="42" creationId="{323352D6-D303-479C-BCCD-3D9C3F9AE7DC}"/>
          </ac:spMkLst>
        </pc:spChg>
        <pc:spChg chg="mod topLvl">
          <ac:chgData name="Cullen McCormick" userId="a8dff7a1-0f51-4688-8f49-28b7ecf2a55f" providerId="ADAL" clId="{F383BD41-4613-4566-B3AB-317DA9A6DB9E}" dt="2020-04-13T14:40:51.800" v="4626" actId="164"/>
          <ac:spMkLst>
            <pc:docMk/>
            <pc:sldMk cId="633570896" sldId="264"/>
            <ac:spMk id="42" creationId="{947895FE-7AAD-4785-85E4-FF4306E301B1}"/>
          </ac:spMkLst>
        </pc:spChg>
        <pc:spChg chg="mod topLvl">
          <ac:chgData name="Cullen McCormick" userId="a8dff7a1-0f51-4688-8f49-28b7ecf2a55f" providerId="ADAL" clId="{F383BD41-4613-4566-B3AB-317DA9A6DB9E}" dt="2020-04-13T14:40:51.800" v="4626" actId="164"/>
          <ac:spMkLst>
            <pc:docMk/>
            <pc:sldMk cId="633570896" sldId="264"/>
            <ac:spMk id="43" creationId="{1B69F96E-1842-4602-A7FF-FAFCED8ADFCC}"/>
          </ac:spMkLst>
        </pc:spChg>
        <pc:spChg chg="del mod">
          <ac:chgData name="Cullen McCormick" userId="a8dff7a1-0f51-4688-8f49-28b7ecf2a55f" providerId="ADAL" clId="{F383BD41-4613-4566-B3AB-317DA9A6DB9E}" dt="2020-04-12T19:31:35.016" v="1257" actId="478"/>
          <ac:spMkLst>
            <pc:docMk/>
            <pc:sldMk cId="633570896" sldId="264"/>
            <ac:spMk id="43" creationId="{79A04939-6F77-449F-B233-5F66B0BDE891}"/>
          </ac:spMkLst>
        </pc:spChg>
        <pc:spChg chg="mod topLvl">
          <ac:chgData name="Cullen McCormick" userId="a8dff7a1-0f51-4688-8f49-28b7ecf2a55f" providerId="ADAL" clId="{F383BD41-4613-4566-B3AB-317DA9A6DB9E}" dt="2020-04-13T14:40:51.800" v="4626" actId="164"/>
          <ac:spMkLst>
            <pc:docMk/>
            <pc:sldMk cId="633570896" sldId="264"/>
            <ac:spMk id="44" creationId="{9CECA895-A326-4476-B18A-D64B23648FAC}"/>
          </ac:spMkLst>
        </pc:spChg>
        <pc:spChg chg="del mod topLvl">
          <ac:chgData name="Cullen McCormick" userId="a8dff7a1-0f51-4688-8f49-28b7ecf2a55f" providerId="ADAL" clId="{F383BD41-4613-4566-B3AB-317DA9A6DB9E}" dt="2020-04-12T19:31:58.531" v="1272" actId="478"/>
          <ac:spMkLst>
            <pc:docMk/>
            <pc:sldMk cId="633570896" sldId="264"/>
            <ac:spMk id="45" creationId="{4A17DC52-A102-4B42-ACB0-C572D0C8AE86}"/>
          </ac:spMkLst>
        </pc:spChg>
        <pc:spChg chg="mod topLvl">
          <ac:chgData name="Cullen McCormick" userId="a8dff7a1-0f51-4688-8f49-28b7ecf2a55f" providerId="ADAL" clId="{F383BD41-4613-4566-B3AB-317DA9A6DB9E}" dt="2020-04-13T14:40:51.800" v="4626" actId="164"/>
          <ac:spMkLst>
            <pc:docMk/>
            <pc:sldMk cId="633570896" sldId="264"/>
            <ac:spMk id="45" creationId="{7201BF4D-1DD8-4B74-A144-EEF1574E6C37}"/>
          </ac:spMkLst>
        </pc:spChg>
        <pc:spChg chg="mod topLvl">
          <ac:chgData name="Cullen McCormick" userId="a8dff7a1-0f51-4688-8f49-28b7ecf2a55f" providerId="ADAL" clId="{F383BD41-4613-4566-B3AB-317DA9A6DB9E}" dt="2020-04-13T14:40:51.800" v="4626" actId="164"/>
          <ac:spMkLst>
            <pc:docMk/>
            <pc:sldMk cId="633570896" sldId="264"/>
            <ac:spMk id="46" creationId="{2D5C61E4-C360-4599-9505-25D8A2D96FF2}"/>
          </ac:spMkLst>
        </pc:spChg>
        <pc:spChg chg="del mod topLvl">
          <ac:chgData name="Cullen McCormick" userId="a8dff7a1-0f51-4688-8f49-28b7ecf2a55f" providerId="ADAL" clId="{F383BD41-4613-4566-B3AB-317DA9A6DB9E}" dt="2020-04-12T19:31:51.858" v="1267" actId="478"/>
          <ac:spMkLst>
            <pc:docMk/>
            <pc:sldMk cId="633570896" sldId="264"/>
            <ac:spMk id="46" creationId="{B5673C49-588E-40F9-90F6-8300C6FE9E6D}"/>
          </ac:spMkLst>
        </pc:spChg>
        <pc:spChg chg="mod topLvl">
          <ac:chgData name="Cullen McCormick" userId="a8dff7a1-0f51-4688-8f49-28b7ecf2a55f" providerId="ADAL" clId="{F383BD41-4613-4566-B3AB-317DA9A6DB9E}" dt="2020-04-13T14:40:51.800" v="4626" actId="164"/>
          <ac:spMkLst>
            <pc:docMk/>
            <pc:sldMk cId="633570896" sldId="264"/>
            <ac:spMk id="47" creationId="{6654F3AB-16CF-402F-8B6B-DA77ABED403C}"/>
          </ac:spMkLst>
        </pc:spChg>
        <pc:spChg chg="mod topLvl">
          <ac:chgData name="Cullen McCormick" userId="a8dff7a1-0f51-4688-8f49-28b7ecf2a55f" providerId="ADAL" clId="{F383BD41-4613-4566-B3AB-317DA9A6DB9E}" dt="2020-04-13T14:40:51.800" v="4626" actId="164"/>
          <ac:spMkLst>
            <pc:docMk/>
            <pc:sldMk cId="633570896" sldId="264"/>
            <ac:spMk id="48" creationId="{95B8DD78-2F93-4B9F-8BF3-B356CCAFA986}"/>
          </ac:spMkLst>
        </pc:spChg>
        <pc:spChg chg="del mod topLvl">
          <ac:chgData name="Cullen McCormick" userId="a8dff7a1-0f51-4688-8f49-28b7ecf2a55f" providerId="ADAL" clId="{F383BD41-4613-4566-B3AB-317DA9A6DB9E}" dt="2020-04-12T19:32:19.702" v="1286" actId="478"/>
          <ac:spMkLst>
            <pc:docMk/>
            <pc:sldMk cId="633570896" sldId="264"/>
            <ac:spMk id="48" creationId="{F0C6BE60-F73B-423B-9CA6-B269FF23C1F7}"/>
          </ac:spMkLst>
        </pc:spChg>
        <pc:spChg chg="del mod topLvl">
          <ac:chgData name="Cullen McCormick" userId="a8dff7a1-0f51-4688-8f49-28b7ecf2a55f" providerId="ADAL" clId="{F383BD41-4613-4566-B3AB-317DA9A6DB9E}" dt="2020-04-12T19:32:06.564" v="1277" actId="478"/>
          <ac:spMkLst>
            <pc:docMk/>
            <pc:sldMk cId="633570896" sldId="264"/>
            <ac:spMk id="49" creationId="{15DB4F59-D95A-49B6-B9C0-121AF47B2D18}"/>
          </ac:spMkLst>
        </pc:spChg>
        <pc:spChg chg="mod topLvl">
          <ac:chgData name="Cullen McCormick" userId="a8dff7a1-0f51-4688-8f49-28b7ecf2a55f" providerId="ADAL" clId="{F383BD41-4613-4566-B3AB-317DA9A6DB9E}" dt="2020-04-13T14:40:51.800" v="4626" actId="164"/>
          <ac:spMkLst>
            <pc:docMk/>
            <pc:sldMk cId="633570896" sldId="264"/>
            <ac:spMk id="49" creationId="{ADB89976-9423-430F-9FE6-5842559B0A95}"/>
          </ac:spMkLst>
        </pc:spChg>
        <pc:spChg chg="mod topLvl">
          <ac:chgData name="Cullen McCormick" userId="a8dff7a1-0f51-4688-8f49-28b7ecf2a55f" providerId="ADAL" clId="{F383BD41-4613-4566-B3AB-317DA9A6DB9E}" dt="2020-04-13T14:40:51.800" v="4626" actId="164"/>
          <ac:spMkLst>
            <pc:docMk/>
            <pc:sldMk cId="633570896" sldId="264"/>
            <ac:spMk id="50" creationId="{B71A7AC0-607C-4A6B-AB5E-0963E71F0513}"/>
          </ac:spMkLst>
        </pc:spChg>
        <pc:spChg chg="mod topLvl">
          <ac:chgData name="Cullen McCormick" userId="a8dff7a1-0f51-4688-8f49-28b7ecf2a55f" providerId="ADAL" clId="{F383BD41-4613-4566-B3AB-317DA9A6DB9E}" dt="2020-04-13T14:40:51.800" v="4626" actId="164"/>
          <ac:spMkLst>
            <pc:docMk/>
            <pc:sldMk cId="633570896" sldId="264"/>
            <ac:spMk id="51" creationId="{6E011FB0-EEB6-4AC1-B812-39148B66E59D}"/>
          </ac:spMkLst>
        </pc:spChg>
        <pc:spChg chg="del mod topLvl">
          <ac:chgData name="Cullen McCormick" userId="a8dff7a1-0f51-4688-8f49-28b7ecf2a55f" providerId="ADAL" clId="{F383BD41-4613-4566-B3AB-317DA9A6DB9E}" dt="2020-04-12T19:32:28.414" v="1292" actId="478"/>
          <ac:spMkLst>
            <pc:docMk/>
            <pc:sldMk cId="633570896" sldId="264"/>
            <ac:spMk id="51" creationId="{A81AA412-58AA-4607-AC61-DEE9C1232619}"/>
          </ac:spMkLst>
        </pc:spChg>
        <pc:spChg chg="del mod topLvl">
          <ac:chgData name="Cullen McCormick" userId="a8dff7a1-0f51-4688-8f49-28b7ecf2a55f" providerId="ADAL" clId="{F383BD41-4613-4566-B3AB-317DA9A6DB9E}" dt="2020-04-12T19:32:14.415" v="1282" actId="478"/>
          <ac:spMkLst>
            <pc:docMk/>
            <pc:sldMk cId="633570896" sldId="264"/>
            <ac:spMk id="52" creationId="{F8D62A15-DDE4-4301-BA6E-06311B37EBD1}"/>
          </ac:spMkLst>
        </pc:spChg>
        <pc:spChg chg="del">
          <ac:chgData name="Cullen McCormick" userId="a8dff7a1-0f51-4688-8f49-28b7ecf2a55f" providerId="ADAL" clId="{F383BD41-4613-4566-B3AB-317DA9A6DB9E}" dt="2020-04-12T05:22:12.101" v="746" actId="478"/>
          <ac:spMkLst>
            <pc:docMk/>
            <pc:sldMk cId="633570896" sldId="264"/>
            <ac:spMk id="53" creationId="{63A25FBA-7462-42B3-8C46-2FEEE773F085}"/>
          </ac:spMkLst>
        </pc:spChg>
        <pc:grpChg chg="del mod">
          <ac:chgData name="Cullen McCormick" userId="a8dff7a1-0f51-4688-8f49-28b7ecf2a55f" providerId="ADAL" clId="{F383BD41-4613-4566-B3AB-317DA9A6DB9E}" dt="2020-04-13T14:33:34.373" v="4584" actId="165"/>
          <ac:grpSpMkLst>
            <pc:docMk/>
            <pc:sldMk cId="633570896" sldId="264"/>
            <ac:grpSpMk id="5" creationId="{D6A2499B-AAF3-47C7-A5FD-306BC21D3EB9}"/>
          </ac:grpSpMkLst>
        </pc:grpChg>
        <pc:grpChg chg="add del mod">
          <ac:chgData name="Cullen McCormick" userId="a8dff7a1-0f51-4688-8f49-28b7ecf2a55f" providerId="ADAL" clId="{F383BD41-4613-4566-B3AB-317DA9A6DB9E}" dt="2020-04-13T14:34:23.022" v="4602" actId="21"/>
          <ac:grpSpMkLst>
            <pc:docMk/>
            <pc:sldMk cId="633570896" sldId="264"/>
            <ac:grpSpMk id="12" creationId="{9E6BF7D9-5FAC-4983-8C71-0916218CAAB7}"/>
          </ac:grpSpMkLst>
        </pc:grpChg>
        <pc:grpChg chg="del mod">
          <ac:chgData name="Cullen McCormick" userId="a8dff7a1-0f51-4688-8f49-28b7ecf2a55f" providerId="ADAL" clId="{F383BD41-4613-4566-B3AB-317DA9A6DB9E}" dt="2020-04-13T14:39:45.533" v="4613" actId="165"/>
          <ac:grpSpMkLst>
            <pc:docMk/>
            <pc:sldMk cId="633570896" sldId="264"/>
            <ac:grpSpMk id="14" creationId="{178F62D4-20E1-44F8-A6A0-24E19D41343D}"/>
          </ac:grpSpMkLst>
        </pc:grpChg>
        <pc:grpChg chg="del">
          <ac:chgData name="Cullen McCormick" userId="a8dff7a1-0f51-4688-8f49-28b7ecf2a55f" providerId="ADAL" clId="{F383BD41-4613-4566-B3AB-317DA9A6DB9E}" dt="2020-04-12T19:13:31.998" v="1069" actId="478"/>
          <ac:grpSpMkLst>
            <pc:docMk/>
            <pc:sldMk cId="633570896" sldId="264"/>
            <ac:grpSpMk id="23" creationId="{083369FE-3C52-4393-B1BF-0D91E9A4BDD7}"/>
          </ac:grpSpMkLst>
        </pc:grpChg>
        <pc:grpChg chg="add del mod">
          <ac:chgData name="Cullen McCormick" userId="a8dff7a1-0f51-4688-8f49-28b7ecf2a55f" providerId="ADAL" clId="{F383BD41-4613-4566-B3AB-317DA9A6DB9E}" dt="2020-04-13T14:40:01.411" v="4617" actId="21"/>
          <ac:grpSpMkLst>
            <pc:docMk/>
            <pc:sldMk cId="633570896" sldId="264"/>
            <ac:grpSpMk id="35" creationId="{1A1CB867-B373-45AC-AC85-A19B40981B22}"/>
          </ac:grpSpMkLst>
        </pc:grpChg>
        <pc:grpChg chg="del mod">
          <ac:chgData name="Cullen McCormick" userId="a8dff7a1-0f51-4688-8f49-28b7ecf2a55f" providerId="ADAL" clId="{F383BD41-4613-4566-B3AB-317DA9A6DB9E}" dt="2020-04-13T14:40:51.049" v="4625" actId="165"/>
          <ac:grpSpMkLst>
            <pc:docMk/>
            <pc:sldMk cId="633570896" sldId="264"/>
            <ac:grpSpMk id="37" creationId="{3E472B84-0960-481C-9422-884B5DCCCB5F}"/>
          </ac:grpSpMkLst>
        </pc:grpChg>
        <pc:grpChg chg="del mod">
          <ac:chgData name="Cullen McCormick" userId="a8dff7a1-0f51-4688-8f49-28b7ecf2a55f" providerId="ADAL" clId="{F383BD41-4613-4566-B3AB-317DA9A6DB9E}" dt="2020-04-12T19:31:51.858" v="1267" actId="478"/>
          <ac:grpSpMkLst>
            <pc:docMk/>
            <pc:sldMk cId="633570896" sldId="264"/>
            <ac:grpSpMk id="44" creationId="{1BAB18CB-CEDF-4DC9-A5F6-ED9C1A403A86}"/>
          </ac:grpSpMkLst>
        </pc:grpChg>
        <pc:grpChg chg="del mod">
          <ac:chgData name="Cullen McCormick" userId="a8dff7a1-0f51-4688-8f49-28b7ecf2a55f" providerId="ADAL" clId="{F383BD41-4613-4566-B3AB-317DA9A6DB9E}" dt="2020-04-12T19:32:06.564" v="1277" actId="478"/>
          <ac:grpSpMkLst>
            <pc:docMk/>
            <pc:sldMk cId="633570896" sldId="264"/>
            <ac:grpSpMk id="47" creationId="{30F6BF82-717E-40E6-91BD-157E389595BA}"/>
          </ac:grpSpMkLst>
        </pc:grpChg>
        <pc:grpChg chg="del mod">
          <ac:chgData name="Cullen McCormick" userId="a8dff7a1-0f51-4688-8f49-28b7ecf2a55f" providerId="ADAL" clId="{F383BD41-4613-4566-B3AB-317DA9A6DB9E}" dt="2020-04-12T19:32:14.415" v="1282" actId="478"/>
          <ac:grpSpMkLst>
            <pc:docMk/>
            <pc:sldMk cId="633570896" sldId="264"/>
            <ac:grpSpMk id="50" creationId="{EBBCF0A0-6D4B-4531-86FC-B686131F275D}"/>
          </ac:grpSpMkLst>
        </pc:grpChg>
        <pc:grpChg chg="add mod">
          <ac:chgData name="Cullen McCormick" userId="a8dff7a1-0f51-4688-8f49-28b7ecf2a55f" providerId="ADAL" clId="{F383BD41-4613-4566-B3AB-317DA9A6DB9E}" dt="2020-04-13T14:40:51.800" v="4626" actId="164"/>
          <ac:grpSpMkLst>
            <pc:docMk/>
            <pc:sldMk cId="633570896" sldId="264"/>
            <ac:grpSpMk id="52" creationId="{0AC972C7-F83F-4E4A-8CE3-44A760FED54D}"/>
          </ac:grpSpMkLst>
        </pc:grpChg>
        <pc:picChg chg="add del mod">
          <ac:chgData name="Cullen McCormick" userId="a8dff7a1-0f51-4688-8f49-28b7ecf2a55f" providerId="ADAL" clId="{F383BD41-4613-4566-B3AB-317DA9A6DB9E}" dt="2020-04-13T14:33:33.411" v="4583" actId="27803"/>
          <ac:picMkLst>
            <pc:docMk/>
            <pc:sldMk cId="633570896" sldId="264"/>
            <ac:picMk id="4" creationId="{D6A2499B-AAF3-47C7-A5FD-306BC21D3EB9}"/>
          </ac:picMkLst>
        </pc:picChg>
        <pc:picChg chg="add del mod">
          <ac:chgData name="Cullen McCormick" userId="a8dff7a1-0f51-4688-8f49-28b7ecf2a55f" providerId="ADAL" clId="{F383BD41-4613-4566-B3AB-317DA9A6DB9E}" dt="2020-04-13T14:39:44.360" v="4612" actId="27803"/>
          <ac:picMkLst>
            <pc:docMk/>
            <pc:sldMk cId="633570896" sldId="264"/>
            <ac:picMk id="13" creationId="{178F62D4-20E1-44F8-A6A0-24E19D41343D}"/>
          </ac:picMkLst>
        </pc:picChg>
        <pc:picChg chg="add del mod">
          <ac:chgData name="Cullen McCormick" userId="a8dff7a1-0f51-4688-8f49-28b7ecf2a55f" providerId="ADAL" clId="{F383BD41-4613-4566-B3AB-317DA9A6DB9E}" dt="2020-04-13T14:40:49.101" v="4624" actId="27803"/>
          <ac:picMkLst>
            <pc:docMk/>
            <pc:sldMk cId="633570896" sldId="264"/>
            <ac:picMk id="36" creationId="{3E472B84-0960-481C-9422-884B5DCCCB5F}"/>
          </ac:picMkLst>
        </pc:picChg>
      </pc:sldChg>
      <pc:sldChg chg="addSp delSp modSp mod modNotesTx">
        <pc:chgData name="Cullen McCormick" userId="a8dff7a1-0f51-4688-8f49-28b7ecf2a55f" providerId="ADAL" clId="{F383BD41-4613-4566-B3AB-317DA9A6DB9E}" dt="2020-04-13T22:10:34.239" v="12639" actId="20577"/>
        <pc:sldMkLst>
          <pc:docMk/>
          <pc:sldMk cId="2358473773" sldId="265"/>
        </pc:sldMkLst>
        <pc:spChg chg="mod topLvl">
          <ac:chgData name="Cullen McCormick" userId="a8dff7a1-0f51-4688-8f49-28b7ecf2a55f" providerId="ADAL" clId="{F383BD41-4613-4566-B3AB-317DA9A6DB9E}" dt="2020-04-12T20:24:12.546" v="2123" actId="555"/>
          <ac:spMkLst>
            <pc:docMk/>
            <pc:sldMk cId="2358473773" sldId="265"/>
            <ac:spMk id="5" creationId="{7F2B6B36-604E-41C5-9C2C-2A47AB570433}"/>
          </ac:spMkLst>
        </pc:spChg>
        <pc:spChg chg="mod">
          <ac:chgData name="Cullen McCormick" userId="a8dff7a1-0f51-4688-8f49-28b7ecf2a55f" providerId="ADAL" clId="{F383BD41-4613-4566-B3AB-317DA9A6DB9E}" dt="2020-04-13T14:43:37.154" v="4739" actId="14100"/>
          <ac:spMkLst>
            <pc:docMk/>
            <pc:sldMk cId="2358473773" sldId="265"/>
            <ac:spMk id="6" creationId="{273A5BAC-09E3-4983-9BBA-F5D13EC2FEF2}"/>
          </ac:spMkLst>
        </pc:spChg>
        <pc:spChg chg="mod">
          <ac:chgData name="Cullen McCormick" userId="a8dff7a1-0f51-4688-8f49-28b7ecf2a55f" providerId="ADAL" clId="{F383BD41-4613-4566-B3AB-317DA9A6DB9E}" dt="2020-04-13T14:45:07.287" v="4766" actId="552"/>
          <ac:spMkLst>
            <pc:docMk/>
            <pc:sldMk cId="2358473773" sldId="265"/>
            <ac:spMk id="16" creationId="{081325C6-1C68-4B22-87BC-744560D2B2F3}"/>
          </ac:spMkLst>
        </pc:spChg>
        <pc:spChg chg="mod topLvl">
          <ac:chgData name="Cullen McCormick" userId="a8dff7a1-0f51-4688-8f49-28b7ecf2a55f" providerId="ADAL" clId="{F383BD41-4613-4566-B3AB-317DA9A6DB9E}" dt="2020-04-13T14:44:54.185" v="4764" actId="165"/>
          <ac:spMkLst>
            <pc:docMk/>
            <pc:sldMk cId="2358473773" sldId="265"/>
            <ac:spMk id="17" creationId="{69BB7D33-21C5-4EDD-BAE9-7D5BF6E6E8F7}"/>
          </ac:spMkLst>
        </pc:spChg>
        <pc:spChg chg="mod">
          <ac:chgData name="Cullen McCormick" userId="a8dff7a1-0f51-4688-8f49-28b7ecf2a55f" providerId="ADAL" clId="{F383BD41-4613-4566-B3AB-317DA9A6DB9E}" dt="2020-04-13T14:43:40.285" v="4740" actId="14100"/>
          <ac:spMkLst>
            <pc:docMk/>
            <pc:sldMk cId="2358473773" sldId="265"/>
            <ac:spMk id="18" creationId="{B3A885DF-1FAA-4547-9896-4CDC270DE90C}"/>
          </ac:spMkLst>
        </pc:spChg>
        <pc:spChg chg="mod">
          <ac:chgData name="Cullen McCormick" userId="a8dff7a1-0f51-4688-8f49-28b7ecf2a55f" providerId="ADAL" clId="{F383BD41-4613-4566-B3AB-317DA9A6DB9E}" dt="2020-04-13T14:45:07.287" v="4766" actId="552"/>
          <ac:spMkLst>
            <pc:docMk/>
            <pc:sldMk cId="2358473773" sldId="265"/>
            <ac:spMk id="19" creationId="{D57B4FA9-E8F6-4AC5-B880-10A56A111A20}"/>
          </ac:spMkLst>
        </pc:spChg>
        <pc:spChg chg="mod topLvl">
          <ac:chgData name="Cullen McCormick" userId="a8dff7a1-0f51-4688-8f49-28b7ecf2a55f" providerId="ADAL" clId="{F383BD41-4613-4566-B3AB-317DA9A6DB9E}" dt="2020-04-13T14:44:54.185" v="4764" actId="165"/>
          <ac:spMkLst>
            <pc:docMk/>
            <pc:sldMk cId="2358473773" sldId="265"/>
            <ac:spMk id="20" creationId="{12DB73F8-5B38-4D08-A8C9-78076AEC2ABD}"/>
          </ac:spMkLst>
        </pc:spChg>
        <pc:spChg chg="mod">
          <ac:chgData name="Cullen McCormick" userId="a8dff7a1-0f51-4688-8f49-28b7ecf2a55f" providerId="ADAL" clId="{F383BD41-4613-4566-B3AB-317DA9A6DB9E}" dt="2020-04-13T14:45:30.517" v="4776" actId="552"/>
          <ac:spMkLst>
            <pc:docMk/>
            <pc:sldMk cId="2358473773" sldId="265"/>
            <ac:spMk id="21" creationId="{F724FBC9-0B7B-4E0A-A42D-4340AD67DA68}"/>
          </ac:spMkLst>
        </pc:spChg>
        <pc:spChg chg="mod">
          <ac:chgData name="Cullen McCormick" userId="a8dff7a1-0f51-4688-8f49-28b7ecf2a55f" providerId="ADAL" clId="{F383BD41-4613-4566-B3AB-317DA9A6DB9E}" dt="2020-04-13T14:45:17.806" v="4770" actId="552"/>
          <ac:spMkLst>
            <pc:docMk/>
            <pc:sldMk cId="2358473773" sldId="265"/>
            <ac:spMk id="22" creationId="{3F1F4857-171F-42A2-BC31-20C7677D77D2}"/>
          </ac:spMkLst>
        </pc:spChg>
        <pc:spChg chg="mod">
          <ac:chgData name="Cullen McCormick" userId="a8dff7a1-0f51-4688-8f49-28b7ecf2a55f" providerId="ADAL" clId="{F383BD41-4613-4566-B3AB-317DA9A6DB9E}" dt="2020-04-13T14:45:25.453" v="4774" actId="552"/>
          <ac:spMkLst>
            <pc:docMk/>
            <pc:sldMk cId="2358473773" sldId="265"/>
            <ac:spMk id="23" creationId="{84886AB7-E28E-491B-9C4F-B350F06482E4}"/>
          </ac:spMkLst>
        </pc:spChg>
        <pc:spChg chg="mod topLvl">
          <ac:chgData name="Cullen McCormick" userId="a8dff7a1-0f51-4688-8f49-28b7ecf2a55f" providerId="ADAL" clId="{F383BD41-4613-4566-B3AB-317DA9A6DB9E}" dt="2020-04-13T14:45:17.806" v="4770" actId="552"/>
          <ac:spMkLst>
            <pc:docMk/>
            <pc:sldMk cId="2358473773" sldId="265"/>
            <ac:spMk id="24" creationId="{84802D87-83D7-4E8F-AC4C-72767D44196E}"/>
          </ac:spMkLst>
        </pc:spChg>
        <pc:spChg chg="add del mod">
          <ac:chgData name="Cullen McCormick" userId="a8dff7a1-0f51-4688-8f49-28b7ecf2a55f" providerId="ADAL" clId="{F383BD41-4613-4566-B3AB-317DA9A6DB9E}" dt="2020-04-13T14:44:50.475" v="4758" actId="478"/>
          <ac:spMkLst>
            <pc:docMk/>
            <pc:sldMk cId="2358473773" sldId="265"/>
            <ac:spMk id="25" creationId="{36A25AB9-0B00-44FA-BE10-129A49FA7D3D}"/>
          </ac:spMkLst>
        </pc:spChg>
        <pc:spChg chg="add del mod">
          <ac:chgData name="Cullen McCormick" userId="a8dff7a1-0f51-4688-8f49-28b7ecf2a55f" providerId="ADAL" clId="{F383BD41-4613-4566-B3AB-317DA9A6DB9E}" dt="2020-04-13T14:44:51.084" v="4763" actId="478"/>
          <ac:spMkLst>
            <pc:docMk/>
            <pc:sldMk cId="2358473773" sldId="265"/>
            <ac:spMk id="26" creationId="{11B27FC3-FA6B-4404-8FBE-C090B9DA7E6C}"/>
          </ac:spMkLst>
        </pc:spChg>
        <pc:spChg chg="add mod">
          <ac:chgData name="Cullen McCormick" userId="a8dff7a1-0f51-4688-8f49-28b7ecf2a55f" providerId="ADAL" clId="{F383BD41-4613-4566-B3AB-317DA9A6DB9E}" dt="2020-04-12T21:13:50.624" v="2525"/>
          <ac:spMkLst>
            <pc:docMk/>
            <pc:sldMk cId="2358473773" sldId="265"/>
            <ac:spMk id="34" creationId="{7D925E2F-45C5-4A4F-8745-C945E4D8A20A}"/>
          </ac:spMkLst>
        </pc:spChg>
        <pc:spChg chg="mod topLvl">
          <ac:chgData name="Cullen McCormick" userId="a8dff7a1-0f51-4688-8f49-28b7ecf2a55f" providerId="ADAL" clId="{F383BD41-4613-4566-B3AB-317DA9A6DB9E}" dt="2020-04-13T14:45:07.287" v="4766" actId="552"/>
          <ac:spMkLst>
            <pc:docMk/>
            <pc:sldMk cId="2358473773" sldId="265"/>
            <ac:spMk id="51" creationId="{86B9D36A-822F-4912-9206-2328AC69CD41}"/>
          </ac:spMkLst>
        </pc:spChg>
        <pc:spChg chg="add mod">
          <ac:chgData name="Cullen McCormick" userId="a8dff7a1-0f51-4688-8f49-28b7ecf2a55f" providerId="ADAL" clId="{F383BD41-4613-4566-B3AB-317DA9A6DB9E}" dt="2020-04-13T14:45:20.699" v="4772" actId="571"/>
          <ac:spMkLst>
            <pc:docMk/>
            <pc:sldMk cId="2358473773" sldId="265"/>
            <ac:spMk id="52" creationId="{9D97DA16-B241-424B-968E-E09B8CDD31A8}"/>
          </ac:spMkLst>
        </pc:spChg>
        <pc:spChg chg="add mod">
          <ac:chgData name="Cullen McCormick" userId="a8dff7a1-0f51-4688-8f49-28b7ecf2a55f" providerId="ADAL" clId="{F383BD41-4613-4566-B3AB-317DA9A6DB9E}" dt="2020-04-13T14:45:25.453" v="4774" actId="552"/>
          <ac:spMkLst>
            <pc:docMk/>
            <pc:sldMk cId="2358473773" sldId="265"/>
            <ac:spMk id="53" creationId="{777DC6F1-7CF9-4EFD-BFFB-B7E1C5C9EBEA}"/>
          </ac:spMkLst>
        </pc:spChg>
        <pc:spChg chg="add mod">
          <ac:chgData name="Cullen McCormick" userId="a8dff7a1-0f51-4688-8f49-28b7ecf2a55f" providerId="ADAL" clId="{F383BD41-4613-4566-B3AB-317DA9A6DB9E}" dt="2020-04-13T14:45:30.517" v="4776" actId="552"/>
          <ac:spMkLst>
            <pc:docMk/>
            <pc:sldMk cId="2358473773" sldId="265"/>
            <ac:spMk id="54" creationId="{EFD9AB8A-403E-4423-B0F1-3952101AF547}"/>
          </ac:spMkLst>
        </pc:spChg>
        <pc:spChg chg="add del mod">
          <ac:chgData name="Cullen McCormick" userId="a8dff7a1-0f51-4688-8f49-28b7ecf2a55f" providerId="ADAL" clId="{F383BD41-4613-4566-B3AB-317DA9A6DB9E}" dt="2020-04-12T20:19:58.837" v="2083" actId="478"/>
          <ac:spMkLst>
            <pc:docMk/>
            <pc:sldMk cId="2358473773" sldId="265"/>
            <ac:spMk id="72" creationId="{A1927F62-0224-4206-9867-DC97D99E508F}"/>
          </ac:spMkLst>
        </pc:spChg>
        <pc:grpChg chg="add del mod">
          <ac:chgData name="Cullen McCormick" userId="a8dff7a1-0f51-4688-8f49-28b7ecf2a55f" providerId="ADAL" clId="{F383BD41-4613-4566-B3AB-317DA9A6DB9E}" dt="2020-04-13T14:44:54.185" v="4764" actId="165"/>
          <ac:grpSpMkLst>
            <pc:docMk/>
            <pc:sldMk cId="2358473773" sldId="265"/>
            <ac:grpSpMk id="2" creationId="{FB189398-EDFB-4538-A1B5-376A1C01EA60}"/>
          </ac:grpSpMkLst>
        </pc:grpChg>
        <pc:grpChg chg="del mod">
          <ac:chgData name="Cullen McCormick" userId="a8dff7a1-0f51-4688-8f49-28b7ecf2a55f" providerId="ADAL" clId="{F383BD41-4613-4566-B3AB-317DA9A6DB9E}" dt="2020-04-12T20:21:30.989" v="2096" actId="165"/>
          <ac:grpSpMkLst>
            <pc:docMk/>
            <pc:sldMk cId="2358473773" sldId="265"/>
            <ac:grpSpMk id="4" creationId="{68E5422E-FDE2-4274-84DD-1CDD1D20FED8}"/>
          </ac:grpSpMkLst>
        </pc:grpChg>
        <pc:grpChg chg="mod topLvl">
          <ac:chgData name="Cullen McCormick" userId="a8dff7a1-0f51-4688-8f49-28b7ecf2a55f" providerId="ADAL" clId="{F383BD41-4613-4566-B3AB-317DA9A6DB9E}" dt="2020-04-13T14:44:54.185" v="4764" actId="165"/>
          <ac:grpSpMkLst>
            <pc:docMk/>
            <pc:sldMk cId="2358473773" sldId="265"/>
            <ac:grpSpMk id="7" creationId="{68E5422E-FDE2-4274-84DD-1CDD1D20FED8}"/>
          </ac:grpSpMkLst>
        </pc:grpChg>
        <pc:grpChg chg="mod topLvl">
          <ac:chgData name="Cullen McCormick" userId="a8dff7a1-0f51-4688-8f49-28b7ecf2a55f" providerId="ADAL" clId="{F383BD41-4613-4566-B3AB-317DA9A6DB9E}" dt="2020-04-12T20:24:46.390" v="2128" actId="1076"/>
          <ac:grpSpMkLst>
            <pc:docMk/>
            <pc:sldMk cId="2358473773" sldId="265"/>
            <ac:grpSpMk id="12" creationId="{68E5422E-FDE2-4274-84DD-1CDD1D20FED8}"/>
          </ac:grpSpMkLst>
        </pc:grpChg>
        <pc:grpChg chg="mod topLvl">
          <ac:chgData name="Cullen McCormick" userId="a8dff7a1-0f51-4688-8f49-28b7ecf2a55f" providerId="ADAL" clId="{F383BD41-4613-4566-B3AB-317DA9A6DB9E}" dt="2020-04-13T14:44:54.185" v="4764" actId="165"/>
          <ac:grpSpMkLst>
            <pc:docMk/>
            <pc:sldMk cId="2358473773" sldId="265"/>
            <ac:grpSpMk id="15" creationId="{68E5422E-FDE2-4274-84DD-1CDD1D20FED8}"/>
          </ac:grpSpMkLst>
        </pc:grpChg>
        <pc:grpChg chg="del">
          <ac:chgData name="Cullen McCormick" userId="a8dff7a1-0f51-4688-8f49-28b7ecf2a55f" providerId="ADAL" clId="{F383BD41-4613-4566-B3AB-317DA9A6DB9E}" dt="2020-04-12T19:13:33.716" v="1070" actId="478"/>
          <ac:grpSpMkLst>
            <pc:docMk/>
            <pc:sldMk cId="2358473773" sldId="265"/>
            <ac:grpSpMk id="27" creationId="{DBD3F6A0-C6A4-4D7C-9D2E-7E1ED7110F29}"/>
          </ac:grpSpMkLst>
        </pc:grpChg>
        <pc:grpChg chg="mod topLvl">
          <ac:chgData name="Cullen McCormick" userId="a8dff7a1-0f51-4688-8f49-28b7ecf2a55f" providerId="ADAL" clId="{F383BD41-4613-4566-B3AB-317DA9A6DB9E}" dt="2020-04-13T14:45:07.287" v="4766" actId="552"/>
          <ac:grpSpMkLst>
            <pc:docMk/>
            <pc:sldMk cId="2358473773" sldId="265"/>
            <ac:grpSpMk id="39" creationId="{68E5422E-FDE2-4274-84DD-1CDD1D20FED8}"/>
          </ac:grpSpMkLst>
        </pc:grpChg>
        <pc:picChg chg="add del">
          <ac:chgData name="Cullen McCormick" userId="a8dff7a1-0f51-4688-8f49-28b7ecf2a55f" providerId="ADAL" clId="{F383BD41-4613-4566-B3AB-317DA9A6DB9E}" dt="2020-04-12T20:21:00.884" v="2090"/>
          <ac:picMkLst>
            <pc:docMk/>
            <pc:sldMk cId="2358473773" sldId="265"/>
            <ac:picMk id="2" creationId="{AF1FCD2A-D4DE-4214-8BFC-C5E95DE47AA6}"/>
          </ac:picMkLst>
        </pc:picChg>
        <pc:picChg chg="add del mod">
          <ac:chgData name="Cullen McCormick" userId="a8dff7a1-0f51-4688-8f49-28b7ecf2a55f" providerId="ADAL" clId="{F383BD41-4613-4566-B3AB-317DA9A6DB9E}" dt="2020-04-12T20:21:28.014" v="2094" actId="27803"/>
          <ac:picMkLst>
            <pc:docMk/>
            <pc:sldMk cId="2358473773" sldId="265"/>
            <ac:picMk id="3" creationId="{68E5422E-FDE2-4274-84DD-1CDD1D20FED8}"/>
          </ac:picMkLst>
        </pc:picChg>
        <pc:picChg chg="del">
          <ac:chgData name="Cullen McCormick" userId="a8dff7a1-0f51-4688-8f49-28b7ecf2a55f" providerId="ADAL" clId="{F383BD41-4613-4566-B3AB-317DA9A6DB9E}" dt="2020-04-12T20:20:06.796" v="2086" actId="478"/>
          <ac:picMkLst>
            <pc:docMk/>
            <pc:sldMk cId="2358473773" sldId="265"/>
            <ac:picMk id="32" creationId="{F3D5762E-8285-465C-81E0-A7C1E5773880}"/>
          </ac:picMkLst>
        </pc:picChg>
        <pc:picChg chg="del">
          <ac:chgData name="Cullen McCormick" userId="a8dff7a1-0f51-4688-8f49-28b7ecf2a55f" providerId="ADAL" clId="{F383BD41-4613-4566-B3AB-317DA9A6DB9E}" dt="2020-04-12T20:20:06.796" v="2086" actId="478"/>
          <ac:picMkLst>
            <pc:docMk/>
            <pc:sldMk cId="2358473773" sldId="265"/>
            <ac:picMk id="33" creationId="{ADCF6050-D14A-4D54-B7FB-A98F6F723D57}"/>
          </ac:picMkLst>
        </pc:picChg>
        <pc:picChg chg="del">
          <ac:chgData name="Cullen McCormick" userId="a8dff7a1-0f51-4688-8f49-28b7ecf2a55f" providerId="ADAL" clId="{F383BD41-4613-4566-B3AB-317DA9A6DB9E}" dt="2020-04-12T20:20:06.796" v="2086" actId="478"/>
          <ac:picMkLst>
            <pc:docMk/>
            <pc:sldMk cId="2358473773" sldId="265"/>
            <ac:picMk id="35" creationId="{A5640AFC-01DB-47D8-8960-C5D697F6BC9A}"/>
          </ac:picMkLst>
        </pc:picChg>
        <pc:picChg chg="del">
          <ac:chgData name="Cullen McCormick" userId="a8dff7a1-0f51-4688-8f49-28b7ecf2a55f" providerId="ADAL" clId="{F383BD41-4613-4566-B3AB-317DA9A6DB9E}" dt="2020-04-12T20:20:06.796" v="2086" actId="478"/>
          <ac:picMkLst>
            <pc:docMk/>
            <pc:sldMk cId="2358473773" sldId="265"/>
            <ac:picMk id="37" creationId="{C52520B7-61D0-4116-9ADA-7496B913DEA3}"/>
          </ac:picMkLst>
        </pc:picChg>
        <pc:picChg chg="del">
          <ac:chgData name="Cullen McCormick" userId="a8dff7a1-0f51-4688-8f49-28b7ecf2a55f" providerId="ADAL" clId="{F383BD41-4613-4566-B3AB-317DA9A6DB9E}" dt="2020-04-12T20:20:06.796" v="2086" actId="478"/>
          <ac:picMkLst>
            <pc:docMk/>
            <pc:sldMk cId="2358473773" sldId="265"/>
            <ac:picMk id="56" creationId="{6781419F-4749-4D5A-B17B-D7DEAEF6DF08}"/>
          </ac:picMkLst>
        </pc:picChg>
        <pc:picChg chg="del">
          <ac:chgData name="Cullen McCormick" userId="a8dff7a1-0f51-4688-8f49-28b7ecf2a55f" providerId="ADAL" clId="{F383BD41-4613-4566-B3AB-317DA9A6DB9E}" dt="2020-04-12T20:20:06.796" v="2086" actId="478"/>
          <ac:picMkLst>
            <pc:docMk/>
            <pc:sldMk cId="2358473773" sldId="265"/>
            <ac:picMk id="71" creationId="{4BF9E3FE-A070-4B60-98DF-259BAB1DDA98}"/>
          </ac:picMkLst>
        </pc:picChg>
      </pc:sldChg>
      <pc:sldChg chg="addSp delSp modSp mod delCm modNotesTx">
        <pc:chgData name="Cullen McCormick" userId="a8dff7a1-0f51-4688-8f49-28b7ecf2a55f" providerId="ADAL" clId="{F383BD41-4613-4566-B3AB-317DA9A6DB9E}" dt="2020-04-13T21:40:45.673" v="10502" actId="20577"/>
        <pc:sldMkLst>
          <pc:docMk/>
          <pc:sldMk cId="1161888978" sldId="266"/>
        </pc:sldMkLst>
        <pc:spChg chg="add mod">
          <ac:chgData name="Cullen McCormick" userId="a8dff7a1-0f51-4688-8f49-28b7ecf2a55f" providerId="ADAL" clId="{F383BD41-4613-4566-B3AB-317DA9A6DB9E}" dt="2020-04-13T21:04:40.951" v="8008" actId="1076"/>
          <ac:spMkLst>
            <pc:docMk/>
            <pc:sldMk cId="1161888978" sldId="266"/>
            <ac:spMk id="2" creationId="{F2E5DCEC-1B7D-4083-B951-51FC2ABD09A4}"/>
          </ac:spMkLst>
        </pc:spChg>
        <pc:spChg chg="add del mod topLvl">
          <ac:chgData name="Cullen McCormick" userId="a8dff7a1-0f51-4688-8f49-28b7ecf2a55f" providerId="ADAL" clId="{F383BD41-4613-4566-B3AB-317DA9A6DB9E}" dt="2020-04-12T21:14:13.178" v="2526" actId="207"/>
          <ac:spMkLst>
            <pc:docMk/>
            <pc:sldMk cId="1161888978" sldId="266"/>
            <ac:spMk id="5" creationId="{472D7A66-F064-44E3-8987-7A38E0751932}"/>
          </ac:spMkLst>
        </pc:spChg>
        <pc:spChg chg="mod topLvl">
          <ac:chgData name="Cullen McCormick" userId="a8dff7a1-0f51-4688-8f49-28b7ecf2a55f" providerId="ADAL" clId="{F383BD41-4613-4566-B3AB-317DA9A6DB9E}" dt="2020-04-12T21:12:21.876" v="2507" actId="164"/>
          <ac:spMkLst>
            <pc:docMk/>
            <pc:sldMk cId="1161888978" sldId="266"/>
            <ac:spMk id="7" creationId="{E0E33F2B-2625-43B9-BE24-9BA5DF5C4CAD}"/>
          </ac:spMkLst>
        </pc:spChg>
        <pc:spChg chg="mod topLvl">
          <ac:chgData name="Cullen McCormick" userId="a8dff7a1-0f51-4688-8f49-28b7ecf2a55f" providerId="ADAL" clId="{F383BD41-4613-4566-B3AB-317DA9A6DB9E}" dt="2020-04-12T21:12:21.876" v="2507" actId="164"/>
          <ac:spMkLst>
            <pc:docMk/>
            <pc:sldMk cId="1161888978" sldId="266"/>
            <ac:spMk id="8" creationId="{8DD830AE-A012-4CBE-B756-B361AB1AE078}"/>
          </ac:spMkLst>
        </pc:spChg>
        <pc:spChg chg="add del mod">
          <ac:chgData name="Cullen McCormick" userId="a8dff7a1-0f51-4688-8f49-28b7ecf2a55f" providerId="ADAL" clId="{F383BD41-4613-4566-B3AB-317DA9A6DB9E}" dt="2020-04-12T19:42:43.634" v="1393" actId="21"/>
          <ac:spMkLst>
            <pc:docMk/>
            <pc:sldMk cId="1161888978" sldId="266"/>
            <ac:spMk id="9" creationId="{BEBF191E-E9C3-42B2-9F8F-4D4B43446E2B}"/>
          </ac:spMkLst>
        </pc:spChg>
        <pc:spChg chg="add mod">
          <ac:chgData name="Cullen McCormick" userId="a8dff7a1-0f51-4688-8f49-28b7ecf2a55f" providerId="ADAL" clId="{F383BD41-4613-4566-B3AB-317DA9A6DB9E}" dt="2020-04-12T20:26:32.537" v="2145" actId="571"/>
          <ac:spMkLst>
            <pc:docMk/>
            <pc:sldMk cId="1161888978" sldId="266"/>
            <ac:spMk id="10" creationId="{5F037814-C982-4298-B8EE-E9DBE0B15FB1}"/>
          </ac:spMkLst>
        </pc:spChg>
        <pc:spChg chg="add del mod">
          <ac:chgData name="Cullen McCormick" userId="a8dff7a1-0f51-4688-8f49-28b7ecf2a55f" providerId="ADAL" clId="{F383BD41-4613-4566-B3AB-317DA9A6DB9E}" dt="2020-04-12T21:12:31.016" v="2515" actId="478"/>
          <ac:spMkLst>
            <pc:docMk/>
            <pc:sldMk cId="1161888978" sldId="266"/>
            <ac:spMk id="11" creationId="{5E357499-5176-48B9-82D6-4852340B0B19}"/>
          </ac:spMkLst>
        </pc:spChg>
        <pc:spChg chg="mod topLvl">
          <ac:chgData name="Cullen McCormick" userId="a8dff7a1-0f51-4688-8f49-28b7ecf2a55f" providerId="ADAL" clId="{F383BD41-4613-4566-B3AB-317DA9A6DB9E}" dt="2020-04-12T21:12:21.876" v="2507" actId="164"/>
          <ac:spMkLst>
            <pc:docMk/>
            <pc:sldMk cId="1161888978" sldId="266"/>
            <ac:spMk id="12" creationId="{24D40F3E-68A0-4F5F-8F8C-140161B62C41}"/>
          </ac:spMkLst>
        </pc:spChg>
        <pc:spChg chg="mod topLvl">
          <ac:chgData name="Cullen McCormick" userId="a8dff7a1-0f51-4688-8f49-28b7ecf2a55f" providerId="ADAL" clId="{F383BD41-4613-4566-B3AB-317DA9A6DB9E}" dt="2020-04-12T21:12:21.876" v="2507" actId="164"/>
          <ac:spMkLst>
            <pc:docMk/>
            <pc:sldMk cId="1161888978" sldId="266"/>
            <ac:spMk id="13" creationId="{7D9782C9-47DF-475D-A20A-6E6CB9162758}"/>
          </ac:spMkLst>
        </pc:spChg>
        <pc:spChg chg="mod topLvl">
          <ac:chgData name="Cullen McCormick" userId="a8dff7a1-0f51-4688-8f49-28b7ecf2a55f" providerId="ADAL" clId="{F383BD41-4613-4566-B3AB-317DA9A6DB9E}" dt="2020-04-12T21:12:21.876" v="2507" actId="164"/>
          <ac:spMkLst>
            <pc:docMk/>
            <pc:sldMk cId="1161888978" sldId="266"/>
            <ac:spMk id="14" creationId="{F69D54E5-A763-4254-A9AB-67A0C30ED591}"/>
          </ac:spMkLst>
        </pc:spChg>
        <pc:spChg chg="del mod topLvl">
          <ac:chgData name="Cullen McCormick" userId="a8dff7a1-0f51-4688-8f49-28b7ecf2a55f" providerId="ADAL" clId="{F383BD41-4613-4566-B3AB-317DA9A6DB9E}" dt="2020-04-12T20:48:11.738" v="2455" actId="478"/>
          <ac:spMkLst>
            <pc:docMk/>
            <pc:sldMk cId="1161888978" sldId="266"/>
            <ac:spMk id="15" creationId="{751D3E26-5185-483D-9E66-DD9E51784CE3}"/>
          </ac:spMkLst>
        </pc:spChg>
        <pc:spChg chg="del mod topLvl">
          <ac:chgData name="Cullen McCormick" userId="a8dff7a1-0f51-4688-8f49-28b7ecf2a55f" providerId="ADAL" clId="{F383BD41-4613-4566-B3AB-317DA9A6DB9E}" dt="2020-04-12T20:48:10.190" v="2454" actId="478"/>
          <ac:spMkLst>
            <pc:docMk/>
            <pc:sldMk cId="1161888978" sldId="266"/>
            <ac:spMk id="16" creationId="{C80443A5-E9DF-4537-860D-BC311CDC8DB4}"/>
          </ac:spMkLst>
        </pc:spChg>
        <pc:spChg chg="mod topLvl">
          <ac:chgData name="Cullen McCormick" userId="a8dff7a1-0f51-4688-8f49-28b7ecf2a55f" providerId="ADAL" clId="{F383BD41-4613-4566-B3AB-317DA9A6DB9E}" dt="2020-04-12T21:12:21.876" v="2507" actId="164"/>
          <ac:spMkLst>
            <pc:docMk/>
            <pc:sldMk cId="1161888978" sldId="266"/>
            <ac:spMk id="18" creationId="{FD675E2D-CCF6-424A-A48E-CEA2B7F746C5}"/>
          </ac:spMkLst>
        </pc:spChg>
        <pc:spChg chg="mod topLvl">
          <ac:chgData name="Cullen McCormick" userId="a8dff7a1-0f51-4688-8f49-28b7ecf2a55f" providerId="ADAL" clId="{F383BD41-4613-4566-B3AB-317DA9A6DB9E}" dt="2020-04-12T21:12:21.876" v="2507" actId="164"/>
          <ac:spMkLst>
            <pc:docMk/>
            <pc:sldMk cId="1161888978" sldId="266"/>
            <ac:spMk id="19" creationId="{6ACD838E-386E-4FB9-AB44-DC5CB175554B}"/>
          </ac:spMkLst>
        </pc:spChg>
        <pc:spChg chg="mod topLvl">
          <ac:chgData name="Cullen McCormick" userId="a8dff7a1-0f51-4688-8f49-28b7ecf2a55f" providerId="ADAL" clId="{F383BD41-4613-4566-B3AB-317DA9A6DB9E}" dt="2020-04-12T21:12:21.876" v="2507" actId="164"/>
          <ac:spMkLst>
            <pc:docMk/>
            <pc:sldMk cId="1161888978" sldId="266"/>
            <ac:spMk id="20" creationId="{90C47BC2-3E70-4572-9069-F546FC906F6D}"/>
          </ac:spMkLst>
        </pc:spChg>
        <pc:spChg chg="del mod topLvl">
          <ac:chgData name="Cullen McCormick" userId="a8dff7a1-0f51-4688-8f49-28b7ecf2a55f" providerId="ADAL" clId="{F383BD41-4613-4566-B3AB-317DA9A6DB9E}" dt="2020-04-12T20:30:11.097" v="2167" actId="478"/>
          <ac:spMkLst>
            <pc:docMk/>
            <pc:sldMk cId="1161888978" sldId="266"/>
            <ac:spMk id="40" creationId="{DF43EDB7-867E-4BE9-871A-B5AE1C5DCCC3}"/>
          </ac:spMkLst>
        </pc:spChg>
        <pc:spChg chg="del mod">
          <ac:chgData name="Cullen McCormick" userId="a8dff7a1-0f51-4688-8f49-28b7ecf2a55f" providerId="ADAL" clId="{F383BD41-4613-4566-B3AB-317DA9A6DB9E}" dt="2020-04-12T20:26:40.276" v="2149" actId="478"/>
          <ac:spMkLst>
            <pc:docMk/>
            <pc:sldMk cId="1161888978" sldId="266"/>
            <ac:spMk id="41" creationId="{DFB7E1A4-5D49-48AF-89B8-3B6A55EDE43A}"/>
          </ac:spMkLst>
        </pc:spChg>
        <pc:spChg chg="del mod topLvl">
          <ac:chgData name="Cullen McCormick" userId="a8dff7a1-0f51-4688-8f49-28b7ecf2a55f" providerId="ADAL" clId="{F383BD41-4613-4566-B3AB-317DA9A6DB9E}" dt="2020-04-12T20:30:13.563" v="2168" actId="478"/>
          <ac:spMkLst>
            <pc:docMk/>
            <pc:sldMk cId="1161888978" sldId="266"/>
            <ac:spMk id="42" creationId="{0C8B5A71-3BF0-4C30-98F2-601C4F010D85}"/>
          </ac:spMkLst>
        </pc:spChg>
        <pc:spChg chg="del mod topLvl">
          <ac:chgData name="Cullen McCormick" userId="a8dff7a1-0f51-4688-8f49-28b7ecf2a55f" providerId="ADAL" clId="{F383BD41-4613-4566-B3AB-317DA9A6DB9E}" dt="2020-04-12T20:30:17.881" v="2169" actId="478"/>
          <ac:spMkLst>
            <pc:docMk/>
            <pc:sldMk cId="1161888978" sldId="266"/>
            <ac:spMk id="43" creationId="{FF2E693B-14A3-4BAF-AD54-F3575F90AA46}"/>
          </ac:spMkLst>
        </pc:spChg>
        <pc:spChg chg="del mod topLvl">
          <ac:chgData name="Cullen McCormick" userId="a8dff7a1-0f51-4688-8f49-28b7ecf2a55f" providerId="ADAL" clId="{F383BD41-4613-4566-B3AB-317DA9A6DB9E}" dt="2020-04-12T20:30:34.363" v="2174" actId="478"/>
          <ac:spMkLst>
            <pc:docMk/>
            <pc:sldMk cId="1161888978" sldId="266"/>
            <ac:spMk id="44" creationId="{5969155D-6FC8-4849-A133-A9E30396308E}"/>
          </ac:spMkLst>
        </pc:spChg>
        <pc:spChg chg="del mod topLvl">
          <ac:chgData name="Cullen McCormick" userId="a8dff7a1-0f51-4688-8f49-28b7ecf2a55f" providerId="ADAL" clId="{F383BD41-4613-4566-B3AB-317DA9A6DB9E}" dt="2020-04-12T20:30:32.899" v="2173" actId="478"/>
          <ac:spMkLst>
            <pc:docMk/>
            <pc:sldMk cId="1161888978" sldId="266"/>
            <ac:spMk id="45" creationId="{FD61C27D-EFD3-4AFB-9841-1D715BA4E48A}"/>
          </ac:spMkLst>
        </pc:spChg>
        <pc:spChg chg="del mod topLvl">
          <ac:chgData name="Cullen McCormick" userId="a8dff7a1-0f51-4688-8f49-28b7ecf2a55f" providerId="ADAL" clId="{F383BD41-4613-4566-B3AB-317DA9A6DB9E}" dt="2020-04-12T20:30:30.985" v="2172" actId="478"/>
          <ac:spMkLst>
            <pc:docMk/>
            <pc:sldMk cId="1161888978" sldId="266"/>
            <ac:spMk id="46" creationId="{8C1DA82C-7E5B-46B2-8497-08817424528C}"/>
          </ac:spMkLst>
        </pc:spChg>
        <pc:spChg chg="del mod topLvl">
          <ac:chgData name="Cullen McCormick" userId="a8dff7a1-0f51-4688-8f49-28b7ecf2a55f" providerId="ADAL" clId="{F383BD41-4613-4566-B3AB-317DA9A6DB9E}" dt="2020-04-12T20:29:52.367" v="2159" actId="478"/>
          <ac:spMkLst>
            <pc:docMk/>
            <pc:sldMk cId="1161888978" sldId="266"/>
            <ac:spMk id="47" creationId="{88538C9A-E783-477C-8D0C-57D64126B2F5}"/>
          </ac:spMkLst>
        </pc:spChg>
        <pc:spChg chg="mod topLvl">
          <ac:chgData name="Cullen McCormick" userId="a8dff7a1-0f51-4688-8f49-28b7ecf2a55f" providerId="ADAL" clId="{F383BD41-4613-4566-B3AB-317DA9A6DB9E}" dt="2020-04-12T21:12:21.876" v="2507" actId="164"/>
          <ac:spMkLst>
            <pc:docMk/>
            <pc:sldMk cId="1161888978" sldId="266"/>
            <ac:spMk id="49" creationId="{5BF35061-4D4A-421E-9CA0-BBD6EFEF6A00}"/>
          </ac:spMkLst>
        </pc:spChg>
        <pc:spChg chg="mod topLvl">
          <ac:chgData name="Cullen McCormick" userId="a8dff7a1-0f51-4688-8f49-28b7ecf2a55f" providerId="ADAL" clId="{F383BD41-4613-4566-B3AB-317DA9A6DB9E}" dt="2020-04-12T21:12:21.876" v="2507" actId="164"/>
          <ac:spMkLst>
            <pc:docMk/>
            <pc:sldMk cId="1161888978" sldId="266"/>
            <ac:spMk id="50" creationId="{3A7387AF-2A4B-4977-BC44-E0FD4CC06B33}"/>
          </ac:spMkLst>
        </pc:spChg>
        <pc:spChg chg="mod topLvl">
          <ac:chgData name="Cullen McCormick" userId="a8dff7a1-0f51-4688-8f49-28b7ecf2a55f" providerId="ADAL" clId="{F383BD41-4613-4566-B3AB-317DA9A6DB9E}" dt="2020-04-12T21:12:21.876" v="2507" actId="164"/>
          <ac:spMkLst>
            <pc:docMk/>
            <pc:sldMk cId="1161888978" sldId="266"/>
            <ac:spMk id="51" creationId="{C3F47BB4-58D3-4D15-A1F7-85E17BD0963F}"/>
          </ac:spMkLst>
        </pc:spChg>
        <pc:spChg chg="add mod">
          <ac:chgData name="Cullen McCormick" userId="a8dff7a1-0f51-4688-8f49-28b7ecf2a55f" providerId="ADAL" clId="{F383BD41-4613-4566-B3AB-317DA9A6DB9E}" dt="2020-04-12T21:12:21.876" v="2507" actId="164"/>
          <ac:spMkLst>
            <pc:docMk/>
            <pc:sldMk cId="1161888978" sldId="266"/>
            <ac:spMk id="53" creationId="{756CBEAF-6684-4F16-A718-513B7054FA14}"/>
          </ac:spMkLst>
        </pc:spChg>
        <pc:spChg chg="add mod">
          <ac:chgData name="Cullen McCormick" userId="a8dff7a1-0f51-4688-8f49-28b7ecf2a55f" providerId="ADAL" clId="{F383BD41-4613-4566-B3AB-317DA9A6DB9E}" dt="2020-04-12T21:12:21.876" v="2507" actId="164"/>
          <ac:spMkLst>
            <pc:docMk/>
            <pc:sldMk cId="1161888978" sldId="266"/>
            <ac:spMk id="54" creationId="{CB800DC4-7666-44C6-BB2A-11CE5A567543}"/>
          </ac:spMkLst>
        </pc:spChg>
        <pc:spChg chg="add mod">
          <ac:chgData name="Cullen McCormick" userId="a8dff7a1-0f51-4688-8f49-28b7ecf2a55f" providerId="ADAL" clId="{F383BD41-4613-4566-B3AB-317DA9A6DB9E}" dt="2020-04-12T21:12:21.876" v="2507" actId="164"/>
          <ac:spMkLst>
            <pc:docMk/>
            <pc:sldMk cId="1161888978" sldId="266"/>
            <ac:spMk id="55" creationId="{73D81A43-C25D-482B-A509-5ADCD038E788}"/>
          </ac:spMkLst>
        </pc:spChg>
        <pc:spChg chg="add mod">
          <ac:chgData name="Cullen McCormick" userId="a8dff7a1-0f51-4688-8f49-28b7ecf2a55f" providerId="ADAL" clId="{F383BD41-4613-4566-B3AB-317DA9A6DB9E}" dt="2020-04-12T21:12:21.876" v="2507" actId="164"/>
          <ac:spMkLst>
            <pc:docMk/>
            <pc:sldMk cId="1161888978" sldId="266"/>
            <ac:spMk id="56" creationId="{FFE4E54F-CCFD-49EF-80EF-491E7371FAD4}"/>
          </ac:spMkLst>
        </pc:spChg>
        <pc:spChg chg="add mod">
          <ac:chgData name="Cullen McCormick" userId="a8dff7a1-0f51-4688-8f49-28b7ecf2a55f" providerId="ADAL" clId="{F383BD41-4613-4566-B3AB-317DA9A6DB9E}" dt="2020-04-12T21:12:21.876" v="2507" actId="164"/>
          <ac:spMkLst>
            <pc:docMk/>
            <pc:sldMk cId="1161888978" sldId="266"/>
            <ac:spMk id="57" creationId="{223DD3C3-F292-4DCD-892C-C2BC60EDCA7C}"/>
          </ac:spMkLst>
        </pc:spChg>
        <pc:spChg chg="add mod">
          <ac:chgData name="Cullen McCormick" userId="a8dff7a1-0f51-4688-8f49-28b7ecf2a55f" providerId="ADAL" clId="{F383BD41-4613-4566-B3AB-317DA9A6DB9E}" dt="2020-04-12T21:12:21.876" v="2507" actId="164"/>
          <ac:spMkLst>
            <pc:docMk/>
            <pc:sldMk cId="1161888978" sldId="266"/>
            <ac:spMk id="58" creationId="{E16D84C5-CD0B-4023-B41E-A02A323DF241}"/>
          </ac:spMkLst>
        </pc:spChg>
        <pc:spChg chg="add del mod">
          <ac:chgData name="Cullen McCormick" userId="a8dff7a1-0f51-4688-8f49-28b7ecf2a55f" providerId="ADAL" clId="{F383BD41-4613-4566-B3AB-317DA9A6DB9E}" dt="2020-04-12T21:14:18.357" v="2527" actId="207"/>
          <ac:spMkLst>
            <pc:docMk/>
            <pc:sldMk cId="1161888978" sldId="266"/>
            <ac:spMk id="59" creationId="{5EB92BA2-CADE-4EA0-8E66-7CC3D4B15939}"/>
          </ac:spMkLst>
        </pc:spChg>
        <pc:spChg chg="add del mod">
          <ac:chgData name="Cullen McCormick" userId="a8dff7a1-0f51-4688-8f49-28b7ecf2a55f" providerId="ADAL" clId="{F383BD41-4613-4566-B3AB-317DA9A6DB9E}" dt="2020-04-12T20:41:01.802" v="2335" actId="11529"/>
          <ac:spMkLst>
            <pc:docMk/>
            <pc:sldMk cId="1161888978" sldId="266"/>
            <ac:spMk id="60" creationId="{DF761776-609D-4C12-A763-440F828F9C47}"/>
          </ac:spMkLst>
        </pc:spChg>
        <pc:spChg chg="del">
          <ac:chgData name="Cullen McCormick" userId="a8dff7a1-0f51-4688-8f49-28b7ecf2a55f" providerId="ADAL" clId="{F383BD41-4613-4566-B3AB-317DA9A6DB9E}" dt="2020-04-12T05:20:55.221" v="728" actId="478"/>
          <ac:spMkLst>
            <pc:docMk/>
            <pc:sldMk cId="1161888978" sldId="266"/>
            <ac:spMk id="62" creationId="{A321A0E3-992B-4411-9255-198DE7C59A8E}"/>
          </ac:spMkLst>
        </pc:spChg>
        <pc:spChg chg="add del mod ord">
          <ac:chgData name="Cullen McCormick" userId="a8dff7a1-0f51-4688-8f49-28b7ecf2a55f" providerId="ADAL" clId="{F383BD41-4613-4566-B3AB-317DA9A6DB9E}" dt="2020-04-12T21:12:40.336" v="2519" actId="14100"/>
          <ac:spMkLst>
            <pc:docMk/>
            <pc:sldMk cId="1161888978" sldId="266"/>
            <ac:spMk id="64" creationId="{847EC24B-7C74-46BF-8079-DDD535B229FD}"/>
          </ac:spMkLst>
        </pc:spChg>
        <pc:spChg chg="add del">
          <ac:chgData name="Cullen McCormick" userId="a8dff7a1-0f51-4688-8f49-28b7ecf2a55f" providerId="ADAL" clId="{F383BD41-4613-4566-B3AB-317DA9A6DB9E}" dt="2020-04-12T21:09:48.129" v="2463"/>
          <ac:spMkLst>
            <pc:docMk/>
            <pc:sldMk cId="1161888978" sldId="266"/>
            <ac:spMk id="65" creationId="{61C314F3-DA0A-4C5D-BC16-047BD6AA2A41}"/>
          </ac:spMkLst>
        </pc:spChg>
        <pc:spChg chg="add del mod">
          <ac:chgData name="Cullen McCormick" userId="a8dff7a1-0f51-4688-8f49-28b7ecf2a55f" providerId="ADAL" clId="{F383BD41-4613-4566-B3AB-317DA9A6DB9E}" dt="2020-04-13T21:40:45.673" v="10502" actId="20577"/>
          <ac:spMkLst>
            <pc:docMk/>
            <pc:sldMk cId="1161888978" sldId="266"/>
            <ac:spMk id="66" creationId="{E5F2C68C-438F-43FF-838D-CDD90E7864E3}"/>
          </ac:spMkLst>
        </pc:spChg>
        <pc:spChg chg="add del">
          <ac:chgData name="Cullen McCormick" userId="a8dff7a1-0f51-4688-8f49-28b7ecf2a55f" providerId="ADAL" clId="{F383BD41-4613-4566-B3AB-317DA9A6DB9E}" dt="2020-04-12T21:10:20.808" v="2466"/>
          <ac:spMkLst>
            <pc:docMk/>
            <pc:sldMk cId="1161888978" sldId="266"/>
            <ac:spMk id="67" creationId="{335E68F1-4DB2-445E-9F63-8CCA489636A3}"/>
          </ac:spMkLst>
        </pc:spChg>
        <pc:grpChg chg="del mod">
          <ac:chgData name="Cullen McCormick" userId="a8dff7a1-0f51-4688-8f49-28b7ecf2a55f" providerId="ADAL" clId="{F383BD41-4613-4566-B3AB-317DA9A6DB9E}" dt="2020-04-12T20:29:39.559" v="2154" actId="165"/>
          <ac:grpSpMkLst>
            <pc:docMk/>
            <pc:sldMk cId="1161888978" sldId="266"/>
            <ac:grpSpMk id="4" creationId="{F12C2770-715B-415C-841D-F2223CFD9FD3}"/>
          </ac:grpSpMkLst>
        </pc:grpChg>
        <pc:grpChg chg="del mod topLvl">
          <ac:chgData name="Cullen McCormick" userId="a8dff7a1-0f51-4688-8f49-28b7ecf2a55f" providerId="ADAL" clId="{F383BD41-4613-4566-B3AB-317DA9A6DB9E}" dt="2020-04-12T20:29:40.429" v="2155" actId="165"/>
          <ac:grpSpMkLst>
            <pc:docMk/>
            <pc:sldMk cId="1161888978" sldId="266"/>
            <ac:grpSpMk id="6" creationId="{F12C2770-715B-415C-841D-F2223CFD9FD3}"/>
          </ac:grpSpMkLst>
        </pc:grpChg>
        <pc:grpChg chg="del mod topLvl">
          <ac:chgData name="Cullen McCormick" userId="a8dff7a1-0f51-4688-8f49-28b7ecf2a55f" providerId="ADAL" clId="{F383BD41-4613-4566-B3AB-317DA9A6DB9E}" dt="2020-04-12T20:29:40.429" v="2155" actId="165"/>
          <ac:grpSpMkLst>
            <pc:docMk/>
            <pc:sldMk cId="1161888978" sldId="266"/>
            <ac:grpSpMk id="17" creationId="{F12C2770-715B-415C-841D-F2223CFD9FD3}"/>
          </ac:grpSpMkLst>
        </pc:grpChg>
        <pc:grpChg chg="del mod topLvl">
          <ac:chgData name="Cullen McCormick" userId="a8dff7a1-0f51-4688-8f49-28b7ecf2a55f" providerId="ADAL" clId="{F383BD41-4613-4566-B3AB-317DA9A6DB9E}" dt="2020-04-12T20:29:40.429" v="2155" actId="165"/>
          <ac:grpSpMkLst>
            <pc:docMk/>
            <pc:sldMk cId="1161888978" sldId="266"/>
            <ac:grpSpMk id="21" creationId="{F12C2770-715B-415C-841D-F2223CFD9FD3}"/>
          </ac:grpSpMkLst>
        </pc:grpChg>
        <pc:grpChg chg="mod topLvl">
          <ac:chgData name="Cullen McCormick" userId="a8dff7a1-0f51-4688-8f49-28b7ecf2a55f" providerId="ADAL" clId="{F383BD41-4613-4566-B3AB-317DA9A6DB9E}" dt="2020-04-12T21:12:21.876" v="2507" actId="164"/>
          <ac:grpSpMkLst>
            <pc:docMk/>
            <pc:sldMk cId="1161888978" sldId="266"/>
            <ac:grpSpMk id="22" creationId="{F12C2770-715B-415C-841D-F2223CFD9FD3}"/>
          </ac:grpSpMkLst>
        </pc:grpChg>
        <pc:grpChg chg="mod topLvl">
          <ac:chgData name="Cullen McCormick" userId="a8dff7a1-0f51-4688-8f49-28b7ecf2a55f" providerId="ADAL" clId="{F383BD41-4613-4566-B3AB-317DA9A6DB9E}" dt="2020-04-12T21:12:21.876" v="2507" actId="164"/>
          <ac:grpSpMkLst>
            <pc:docMk/>
            <pc:sldMk cId="1161888978" sldId="266"/>
            <ac:grpSpMk id="26" creationId="{F12C2770-715B-415C-841D-F2223CFD9FD3}"/>
          </ac:grpSpMkLst>
        </pc:grpChg>
        <pc:grpChg chg="mod topLvl">
          <ac:chgData name="Cullen McCormick" userId="a8dff7a1-0f51-4688-8f49-28b7ecf2a55f" providerId="ADAL" clId="{F383BD41-4613-4566-B3AB-317DA9A6DB9E}" dt="2020-04-12T21:12:21.876" v="2507" actId="164"/>
          <ac:grpSpMkLst>
            <pc:docMk/>
            <pc:sldMk cId="1161888978" sldId="266"/>
            <ac:grpSpMk id="31" creationId="{F12C2770-715B-415C-841D-F2223CFD9FD3}"/>
          </ac:grpSpMkLst>
        </pc:grpChg>
        <pc:grpChg chg="del">
          <ac:chgData name="Cullen McCormick" userId="a8dff7a1-0f51-4688-8f49-28b7ecf2a55f" providerId="ADAL" clId="{F383BD41-4613-4566-B3AB-317DA9A6DB9E}" dt="2020-04-12T19:13:35.415" v="1071" actId="478"/>
          <ac:grpSpMkLst>
            <pc:docMk/>
            <pc:sldMk cId="1161888978" sldId="266"/>
            <ac:grpSpMk id="32" creationId="{B967A395-975D-4122-AD85-E44325EC0785}"/>
          </ac:grpSpMkLst>
        </pc:grpChg>
        <pc:grpChg chg="del mod topLvl">
          <ac:chgData name="Cullen McCormick" userId="a8dff7a1-0f51-4688-8f49-28b7ecf2a55f" providerId="ADAL" clId="{F383BD41-4613-4566-B3AB-317DA9A6DB9E}" dt="2020-04-12T20:29:40.429" v="2155" actId="165"/>
          <ac:grpSpMkLst>
            <pc:docMk/>
            <pc:sldMk cId="1161888978" sldId="266"/>
            <ac:grpSpMk id="39" creationId="{F12C2770-715B-415C-841D-F2223CFD9FD3}"/>
          </ac:grpSpMkLst>
        </pc:grpChg>
        <pc:grpChg chg="del mod topLvl">
          <ac:chgData name="Cullen McCormick" userId="a8dff7a1-0f51-4688-8f49-28b7ecf2a55f" providerId="ADAL" clId="{F383BD41-4613-4566-B3AB-317DA9A6DB9E}" dt="2020-04-12T20:29:40.429" v="2155" actId="165"/>
          <ac:grpSpMkLst>
            <pc:docMk/>
            <pc:sldMk cId="1161888978" sldId="266"/>
            <ac:grpSpMk id="48" creationId="{F12C2770-715B-415C-841D-F2223CFD9FD3}"/>
          </ac:grpSpMkLst>
        </pc:grpChg>
        <pc:grpChg chg="add del mod">
          <ac:chgData name="Cullen McCormick" userId="a8dff7a1-0f51-4688-8f49-28b7ecf2a55f" providerId="ADAL" clId="{F383BD41-4613-4566-B3AB-317DA9A6DB9E}" dt="2020-04-12T20:32:33.072" v="2194" actId="165"/>
          <ac:grpSpMkLst>
            <pc:docMk/>
            <pc:sldMk cId="1161888978" sldId="266"/>
            <ac:grpSpMk id="52" creationId="{128F2534-70EE-45B9-9845-4936AAC57CC4}"/>
          </ac:grpSpMkLst>
        </pc:grpChg>
        <pc:grpChg chg="add mod">
          <ac:chgData name="Cullen McCormick" userId="a8dff7a1-0f51-4688-8f49-28b7ecf2a55f" providerId="ADAL" clId="{F383BD41-4613-4566-B3AB-317DA9A6DB9E}" dt="2020-04-12T21:12:21.876" v="2507" actId="164"/>
          <ac:grpSpMkLst>
            <pc:docMk/>
            <pc:sldMk cId="1161888978" sldId="266"/>
            <ac:grpSpMk id="63" creationId="{BFEACC1D-2F44-4D26-B422-8F26566B494E}"/>
          </ac:grpSpMkLst>
        </pc:grpChg>
        <pc:picChg chg="add del">
          <ac:chgData name="Cullen McCormick" userId="a8dff7a1-0f51-4688-8f49-28b7ecf2a55f" providerId="ADAL" clId="{F383BD41-4613-4566-B3AB-317DA9A6DB9E}" dt="2020-04-12T20:26:28.702" v="2143" actId="478"/>
          <ac:picMkLst>
            <pc:docMk/>
            <pc:sldMk cId="1161888978" sldId="266"/>
            <ac:picMk id="2" creationId="{E5C3CE92-0FF1-461A-B1AF-EBD18F22E5C0}"/>
          </ac:picMkLst>
        </pc:picChg>
        <pc:picChg chg="add del">
          <ac:chgData name="Cullen McCormick" userId="a8dff7a1-0f51-4688-8f49-28b7ecf2a55f" providerId="ADAL" clId="{F383BD41-4613-4566-B3AB-317DA9A6DB9E}" dt="2020-04-12T20:29:37.911" v="2153" actId="27803"/>
          <ac:picMkLst>
            <pc:docMk/>
            <pc:sldMk cId="1161888978" sldId="266"/>
            <ac:picMk id="3" creationId="{F12C2770-715B-415C-841D-F2223CFD9FD3}"/>
          </ac:picMkLst>
        </pc:picChg>
        <pc:picChg chg="del">
          <ac:chgData name="Cullen McCormick" userId="a8dff7a1-0f51-4688-8f49-28b7ecf2a55f" providerId="ADAL" clId="{F383BD41-4613-4566-B3AB-317DA9A6DB9E}" dt="2020-04-12T05:20:55.221" v="728" actId="478"/>
          <ac:picMkLst>
            <pc:docMk/>
            <pc:sldMk cId="1161888978" sldId="266"/>
            <ac:picMk id="5" creationId="{15A4F052-DE90-46AF-ACB2-FFCF290831A2}"/>
          </ac:picMkLst>
        </pc:picChg>
        <pc:picChg chg="del">
          <ac:chgData name="Cullen McCormick" userId="a8dff7a1-0f51-4688-8f49-28b7ecf2a55f" providerId="ADAL" clId="{F383BD41-4613-4566-B3AB-317DA9A6DB9E}" dt="2020-04-12T05:20:55.221" v="728" actId="478"/>
          <ac:picMkLst>
            <pc:docMk/>
            <pc:sldMk cId="1161888978" sldId="266"/>
            <ac:picMk id="8" creationId="{FB1C57DA-186C-43BD-AEBB-0C8AF593E4E3}"/>
          </ac:picMkLst>
        </pc:picChg>
        <pc:picChg chg="del">
          <ac:chgData name="Cullen McCormick" userId="a8dff7a1-0f51-4688-8f49-28b7ecf2a55f" providerId="ADAL" clId="{F383BD41-4613-4566-B3AB-317DA9A6DB9E}" dt="2020-04-12T05:20:57.287" v="729" actId="478"/>
          <ac:picMkLst>
            <pc:docMk/>
            <pc:sldMk cId="1161888978" sldId="266"/>
            <ac:picMk id="12" creationId="{2A6280BB-BF52-4B32-851C-3A9F4F46F00A}"/>
          </ac:picMkLst>
        </pc:picChg>
        <pc:picChg chg="del">
          <ac:chgData name="Cullen McCormick" userId="a8dff7a1-0f51-4688-8f49-28b7ecf2a55f" providerId="ADAL" clId="{F383BD41-4613-4566-B3AB-317DA9A6DB9E}" dt="2020-04-12T05:20:55.221" v="728" actId="478"/>
          <ac:picMkLst>
            <pc:docMk/>
            <pc:sldMk cId="1161888978" sldId="266"/>
            <ac:picMk id="15" creationId="{3339CA32-DEAC-4274-BD2A-0F78E3B5D100}"/>
          </ac:picMkLst>
        </pc:picChg>
        <pc:picChg chg="add del mod">
          <ac:chgData name="Cullen McCormick" userId="a8dff7a1-0f51-4688-8f49-28b7ecf2a55f" providerId="ADAL" clId="{F383BD41-4613-4566-B3AB-317DA9A6DB9E}" dt="2020-04-12T20:48:07.763" v="2453" actId="21"/>
          <ac:picMkLst>
            <pc:docMk/>
            <pc:sldMk cId="1161888978" sldId="266"/>
            <ac:picMk id="61" creationId="{6346DEED-0521-4FDA-ACE5-D98876454436}"/>
          </ac:picMkLst>
        </pc:picChg>
        <pc:picChg chg="add mod">
          <ac:chgData name="Cullen McCormick" userId="a8dff7a1-0f51-4688-8f49-28b7ecf2a55f" providerId="ADAL" clId="{F383BD41-4613-4566-B3AB-317DA9A6DB9E}" dt="2020-04-12T21:12:21.876" v="2507" actId="164"/>
          <ac:picMkLst>
            <pc:docMk/>
            <pc:sldMk cId="1161888978" sldId="266"/>
            <ac:picMk id="62" creationId="{BD2A4EB3-31C9-46E5-BFAC-6CE4E2EB9EA4}"/>
          </ac:picMkLst>
        </pc:picChg>
      </pc:sldChg>
      <pc:sldChg chg="addSp delSp modSp mod modNotesTx">
        <pc:chgData name="Cullen McCormick" userId="a8dff7a1-0f51-4688-8f49-28b7ecf2a55f" providerId="ADAL" clId="{F383BD41-4613-4566-B3AB-317DA9A6DB9E}" dt="2020-04-13T22:11:16.913" v="12662" actId="20577"/>
        <pc:sldMkLst>
          <pc:docMk/>
          <pc:sldMk cId="3781398782" sldId="267"/>
        </pc:sldMkLst>
        <pc:spChg chg="add del mod ord">
          <ac:chgData name="Cullen McCormick" userId="a8dff7a1-0f51-4688-8f49-28b7ecf2a55f" providerId="ADAL" clId="{F383BD41-4613-4566-B3AB-317DA9A6DB9E}" dt="2020-04-12T19:18:01.970" v="1117" actId="478"/>
          <ac:spMkLst>
            <pc:docMk/>
            <pc:sldMk cId="3781398782" sldId="267"/>
            <ac:spMk id="2" creationId="{A46A001C-86A4-47A7-98DC-3EF750117292}"/>
          </ac:spMkLst>
        </pc:spChg>
        <pc:spChg chg="add mod ord">
          <ac:chgData name="Cullen McCormick" userId="a8dff7a1-0f51-4688-8f49-28b7ecf2a55f" providerId="ADAL" clId="{F383BD41-4613-4566-B3AB-317DA9A6DB9E}" dt="2020-04-12T19:18:21.532" v="1123" actId="167"/>
          <ac:spMkLst>
            <pc:docMk/>
            <pc:sldMk cId="3781398782" sldId="267"/>
            <ac:spMk id="3" creationId="{6788828C-7B61-49C6-87B6-7B4A27905B1A}"/>
          </ac:spMkLst>
        </pc:spChg>
        <pc:spChg chg="add mod">
          <ac:chgData name="Cullen McCormick" userId="a8dff7a1-0f51-4688-8f49-28b7ecf2a55f" providerId="ADAL" clId="{F383BD41-4613-4566-B3AB-317DA9A6DB9E}" dt="2020-04-12T19:18:45.191" v="1129" actId="14100"/>
          <ac:spMkLst>
            <pc:docMk/>
            <pc:sldMk cId="3781398782" sldId="267"/>
            <ac:spMk id="7" creationId="{6048E4A0-1CCE-4D83-BDD2-D75E73E17245}"/>
          </ac:spMkLst>
        </pc:spChg>
        <pc:spChg chg="add del mod">
          <ac:chgData name="Cullen McCormick" userId="a8dff7a1-0f51-4688-8f49-28b7ecf2a55f" providerId="ADAL" clId="{F383BD41-4613-4566-B3AB-317DA9A6DB9E}" dt="2020-04-12T18:43:08.041" v="899" actId="478"/>
          <ac:spMkLst>
            <pc:docMk/>
            <pc:sldMk cId="3781398782" sldId="267"/>
            <ac:spMk id="8" creationId="{EAB0EC04-6E02-499B-A6C5-A6AD935EA741}"/>
          </ac:spMkLst>
        </pc:spChg>
        <pc:spChg chg="del">
          <ac:chgData name="Cullen McCormick" userId="a8dff7a1-0f51-4688-8f49-28b7ecf2a55f" providerId="ADAL" clId="{F383BD41-4613-4566-B3AB-317DA9A6DB9E}" dt="2020-04-12T18:41:29.572" v="861" actId="478"/>
          <ac:spMkLst>
            <pc:docMk/>
            <pc:sldMk cId="3781398782" sldId="267"/>
            <ac:spMk id="11" creationId="{5D8B3745-1C61-43FF-AE45-F5CDADAE2512}"/>
          </ac:spMkLst>
        </pc:spChg>
        <pc:spChg chg="del">
          <ac:chgData name="Cullen McCormick" userId="a8dff7a1-0f51-4688-8f49-28b7ecf2a55f" providerId="ADAL" clId="{F383BD41-4613-4566-B3AB-317DA9A6DB9E}" dt="2020-04-12T18:41:29.572" v="861" actId="478"/>
          <ac:spMkLst>
            <pc:docMk/>
            <pc:sldMk cId="3781398782" sldId="267"/>
            <ac:spMk id="12" creationId="{069AE11E-A6F1-42C2-A200-5532F57C78A9}"/>
          </ac:spMkLst>
        </pc:spChg>
        <pc:spChg chg="del">
          <ac:chgData name="Cullen McCormick" userId="a8dff7a1-0f51-4688-8f49-28b7ecf2a55f" providerId="ADAL" clId="{F383BD41-4613-4566-B3AB-317DA9A6DB9E}" dt="2020-04-12T18:41:29.572" v="861" actId="478"/>
          <ac:spMkLst>
            <pc:docMk/>
            <pc:sldMk cId="3781398782" sldId="267"/>
            <ac:spMk id="13" creationId="{B79CFFD8-1C99-4056-8FFB-21B03AC960D0}"/>
          </ac:spMkLst>
        </pc:spChg>
        <pc:spChg chg="mod">
          <ac:chgData name="Cullen McCormick" userId="a8dff7a1-0f51-4688-8f49-28b7ecf2a55f" providerId="ADAL" clId="{F383BD41-4613-4566-B3AB-317DA9A6DB9E}" dt="2020-04-12T19:18:53.846" v="1130" actId="1076"/>
          <ac:spMkLst>
            <pc:docMk/>
            <pc:sldMk cId="3781398782" sldId="267"/>
            <ac:spMk id="15" creationId="{A0429113-5687-46C2-9FF0-86D5E21A29A8}"/>
          </ac:spMkLst>
        </pc:spChg>
        <pc:spChg chg="mod">
          <ac:chgData name="Cullen McCormick" userId="a8dff7a1-0f51-4688-8f49-28b7ecf2a55f" providerId="ADAL" clId="{F383BD41-4613-4566-B3AB-317DA9A6DB9E}" dt="2020-04-12T19:18:53.846" v="1130" actId="1076"/>
          <ac:spMkLst>
            <pc:docMk/>
            <pc:sldMk cId="3781398782" sldId="267"/>
            <ac:spMk id="18" creationId="{A500441F-1D31-460A-BEB9-8DAC4A9F70D1}"/>
          </ac:spMkLst>
        </pc:spChg>
      </pc:sldChg>
      <pc:sldChg chg="modSp del mod">
        <pc:chgData name="Cullen McCormick" userId="a8dff7a1-0f51-4688-8f49-28b7ecf2a55f" providerId="ADAL" clId="{F383BD41-4613-4566-B3AB-317DA9A6DB9E}" dt="2020-04-12T19:20:36.975" v="1245" actId="47"/>
        <pc:sldMkLst>
          <pc:docMk/>
          <pc:sldMk cId="168772022" sldId="268"/>
        </pc:sldMkLst>
        <pc:spChg chg="mod">
          <ac:chgData name="Cullen McCormick" userId="a8dff7a1-0f51-4688-8f49-28b7ecf2a55f" providerId="ADAL" clId="{F383BD41-4613-4566-B3AB-317DA9A6DB9E}" dt="2020-04-12T19:17:00.746" v="1105" actId="20577"/>
          <ac:spMkLst>
            <pc:docMk/>
            <pc:sldMk cId="168772022" sldId="268"/>
            <ac:spMk id="16" creationId="{73D3F738-435A-4412-9C28-E6EF055CBFA8}"/>
          </ac:spMkLst>
        </pc:spChg>
      </pc:sldChg>
      <pc:sldChg chg="delSp modSp del mod">
        <pc:chgData name="Cullen McCormick" userId="a8dff7a1-0f51-4688-8f49-28b7ecf2a55f" providerId="ADAL" clId="{F383BD41-4613-4566-B3AB-317DA9A6DB9E}" dt="2020-04-12T21:33:57.772" v="2811" actId="47"/>
        <pc:sldMkLst>
          <pc:docMk/>
          <pc:sldMk cId="390714494" sldId="269"/>
        </pc:sldMkLst>
        <pc:spChg chg="mod">
          <ac:chgData name="Cullen McCormick" userId="a8dff7a1-0f51-4688-8f49-28b7ecf2a55f" providerId="ADAL" clId="{F383BD41-4613-4566-B3AB-317DA9A6DB9E}" dt="2020-04-12T05:21:12.841" v="733" actId="207"/>
          <ac:spMkLst>
            <pc:docMk/>
            <pc:sldMk cId="390714494" sldId="269"/>
            <ac:spMk id="4" creationId="{32ED6F35-6403-4C5E-B6D4-EED263B121AB}"/>
          </ac:spMkLst>
        </pc:spChg>
        <pc:grpChg chg="del">
          <ac:chgData name="Cullen McCormick" userId="a8dff7a1-0f51-4688-8f49-28b7ecf2a55f" providerId="ADAL" clId="{F383BD41-4613-4566-B3AB-317DA9A6DB9E}" dt="2020-04-12T19:13:37.923" v="1072" actId="478"/>
          <ac:grpSpMkLst>
            <pc:docMk/>
            <pc:sldMk cId="390714494" sldId="269"/>
            <ac:grpSpMk id="11" creationId="{BE71B78D-3B61-44BE-A640-16BFB1C992AE}"/>
          </ac:grpSpMkLst>
        </pc:grpChg>
      </pc:sldChg>
      <pc:sldChg chg="addSp delSp modSp add del mod modNotesTx">
        <pc:chgData name="Cullen McCormick" userId="a8dff7a1-0f51-4688-8f49-28b7ecf2a55f" providerId="ADAL" clId="{F383BD41-4613-4566-B3AB-317DA9A6DB9E}" dt="2020-04-13T22:15:24.742" v="12716" actId="1076"/>
        <pc:sldMkLst>
          <pc:docMk/>
          <pc:sldMk cId="3200674375" sldId="270"/>
        </pc:sldMkLst>
        <pc:spChg chg="add del mod">
          <ac:chgData name="Cullen McCormick" userId="a8dff7a1-0f51-4688-8f49-28b7ecf2a55f" providerId="ADAL" clId="{F383BD41-4613-4566-B3AB-317DA9A6DB9E}" dt="2020-04-13T18:09:03.446" v="5401" actId="478"/>
          <ac:spMkLst>
            <pc:docMk/>
            <pc:sldMk cId="3200674375" sldId="270"/>
            <ac:spMk id="2" creationId="{B296B3F8-D9CB-4677-8ED0-4D7EC4576D78}"/>
          </ac:spMkLst>
        </pc:spChg>
        <pc:spChg chg="del mod">
          <ac:chgData name="Cullen McCormick" userId="a8dff7a1-0f51-4688-8f49-28b7ecf2a55f" providerId="ADAL" clId="{F383BD41-4613-4566-B3AB-317DA9A6DB9E}" dt="2020-04-12T22:40:29.337" v="3938" actId="478"/>
          <ac:spMkLst>
            <pc:docMk/>
            <pc:sldMk cId="3200674375" sldId="270"/>
            <ac:spMk id="14" creationId="{0BC3D72C-021A-4012-920F-9759E06EF3E9}"/>
          </ac:spMkLst>
        </pc:spChg>
        <pc:spChg chg="del mod">
          <ac:chgData name="Cullen McCormick" userId="a8dff7a1-0f51-4688-8f49-28b7ecf2a55f" providerId="ADAL" clId="{F383BD41-4613-4566-B3AB-317DA9A6DB9E}" dt="2020-04-13T18:07:51.549" v="5362" actId="478"/>
          <ac:spMkLst>
            <pc:docMk/>
            <pc:sldMk cId="3200674375" sldId="270"/>
            <ac:spMk id="15" creationId="{7BB16EB5-27B6-483A-B0C1-73BFC2396FEE}"/>
          </ac:spMkLst>
        </pc:spChg>
        <pc:spChg chg="del">
          <ac:chgData name="Cullen McCormick" userId="a8dff7a1-0f51-4688-8f49-28b7ecf2a55f" providerId="ADAL" clId="{F383BD41-4613-4566-B3AB-317DA9A6DB9E}" dt="2020-04-13T18:06:33.573" v="5356" actId="478"/>
          <ac:spMkLst>
            <pc:docMk/>
            <pc:sldMk cId="3200674375" sldId="270"/>
            <ac:spMk id="34" creationId="{D8131F42-C8C4-492A-BAFB-AD4EDDBEA990}"/>
          </ac:spMkLst>
        </pc:spChg>
        <pc:spChg chg="del">
          <ac:chgData name="Cullen McCormick" userId="a8dff7a1-0f51-4688-8f49-28b7ecf2a55f" providerId="ADAL" clId="{F383BD41-4613-4566-B3AB-317DA9A6DB9E}" dt="2020-04-13T18:06:38.863" v="5357" actId="478"/>
          <ac:spMkLst>
            <pc:docMk/>
            <pc:sldMk cId="3200674375" sldId="270"/>
            <ac:spMk id="35" creationId="{6657A56A-47A2-4B96-995F-9C34E825FAF8}"/>
          </ac:spMkLst>
        </pc:spChg>
        <pc:spChg chg="del">
          <ac:chgData name="Cullen McCormick" userId="a8dff7a1-0f51-4688-8f49-28b7ecf2a55f" providerId="ADAL" clId="{F383BD41-4613-4566-B3AB-317DA9A6DB9E}" dt="2020-04-13T18:06:38.863" v="5357" actId="478"/>
          <ac:spMkLst>
            <pc:docMk/>
            <pc:sldMk cId="3200674375" sldId="270"/>
            <ac:spMk id="36" creationId="{7724D54A-B16B-4DE7-A91A-237FE768E69C}"/>
          </ac:spMkLst>
        </pc:spChg>
        <pc:spChg chg="del">
          <ac:chgData name="Cullen McCormick" userId="a8dff7a1-0f51-4688-8f49-28b7ecf2a55f" providerId="ADAL" clId="{F383BD41-4613-4566-B3AB-317DA9A6DB9E}" dt="2020-04-13T18:06:38.863" v="5357" actId="478"/>
          <ac:spMkLst>
            <pc:docMk/>
            <pc:sldMk cId="3200674375" sldId="270"/>
            <ac:spMk id="37" creationId="{061E6D7F-4823-4490-AEEF-4D37C7E47703}"/>
          </ac:spMkLst>
        </pc:spChg>
        <pc:spChg chg="del">
          <ac:chgData name="Cullen McCormick" userId="a8dff7a1-0f51-4688-8f49-28b7ecf2a55f" providerId="ADAL" clId="{F383BD41-4613-4566-B3AB-317DA9A6DB9E}" dt="2020-04-13T18:06:38.863" v="5357" actId="478"/>
          <ac:spMkLst>
            <pc:docMk/>
            <pc:sldMk cId="3200674375" sldId="270"/>
            <ac:spMk id="38" creationId="{2E05054A-24CA-40CE-8B54-0420902AFE5C}"/>
          </ac:spMkLst>
        </pc:spChg>
        <pc:spChg chg="add mod">
          <ac:chgData name="Cullen McCormick" userId="a8dff7a1-0f51-4688-8f49-28b7ecf2a55f" providerId="ADAL" clId="{F383BD41-4613-4566-B3AB-317DA9A6DB9E}" dt="2020-04-12T22:40:35.745" v="3947" actId="20577"/>
          <ac:spMkLst>
            <pc:docMk/>
            <pc:sldMk cId="3200674375" sldId="270"/>
            <ac:spMk id="39" creationId="{3DEA4F63-D578-4C49-88FF-6414ACFB8901}"/>
          </ac:spMkLst>
        </pc:spChg>
        <pc:spChg chg="add mod">
          <ac:chgData name="Cullen McCormick" userId="a8dff7a1-0f51-4688-8f49-28b7ecf2a55f" providerId="ADAL" clId="{F383BD41-4613-4566-B3AB-317DA9A6DB9E}" dt="2020-04-13T16:42:43.144" v="5257" actId="207"/>
          <ac:spMkLst>
            <pc:docMk/>
            <pc:sldMk cId="3200674375" sldId="270"/>
            <ac:spMk id="43" creationId="{F3F51686-FE4B-43AA-9B8E-1E6256A1998C}"/>
          </ac:spMkLst>
        </pc:spChg>
        <pc:spChg chg="add mod">
          <ac:chgData name="Cullen McCormick" userId="a8dff7a1-0f51-4688-8f49-28b7ecf2a55f" providerId="ADAL" clId="{F383BD41-4613-4566-B3AB-317DA9A6DB9E}" dt="2020-04-13T16:42:43.144" v="5257" actId="207"/>
          <ac:spMkLst>
            <pc:docMk/>
            <pc:sldMk cId="3200674375" sldId="270"/>
            <ac:spMk id="60" creationId="{96E58A03-F2EF-4F2A-A57F-B1F9B0B46545}"/>
          </ac:spMkLst>
        </pc:spChg>
        <pc:spChg chg="add mod">
          <ac:chgData name="Cullen McCormick" userId="a8dff7a1-0f51-4688-8f49-28b7ecf2a55f" providerId="ADAL" clId="{F383BD41-4613-4566-B3AB-317DA9A6DB9E}" dt="2020-04-13T18:17:38.117" v="5653" actId="20577"/>
          <ac:spMkLst>
            <pc:docMk/>
            <pc:sldMk cId="3200674375" sldId="270"/>
            <ac:spMk id="61" creationId="{4A26E3CC-99FB-4135-9909-C2E6C7921205}"/>
          </ac:spMkLst>
        </pc:spChg>
        <pc:spChg chg="add mod">
          <ac:chgData name="Cullen McCormick" userId="a8dff7a1-0f51-4688-8f49-28b7ecf2a55f" providerId="ADAL" clId="{F383BD41-4613-4566-B3AB-317DA9A6DB9E}" dt="2020-04-13T22:15:24.742" v="12716" actId="1076"/>
          <ac:spMkLst>
            <pc:docMk/>
            <pc:sldMk cId="3200674375" sldId="270"/>
            <ac:spMk id="62" creationId="{651AAC4E-94DF-4559-8858-E7BDA0C55DD0}"/>
          </ac:spMkLst>
        </pc:spChg>
        <pc:spChg chg="add mod">
          <ac:chgData name="Cullen McCormick" userId="a8dff7a1-0f51-4688-8f49-28b7ecf2a55f" providerId="ADAL" clId="{F383BD41-4613-4566-B3AB-317DA9A6DB9E}" dt="2020-04-13T22:15:24.742" v="12716" actId="1076"/>
          <ac:spMkLst>
            <pc:docMk/>
            <pc:sldMk cId="3200674375" sldId="270"/>
            <ac:spMk id="63" creationId="{68625E2B-579F-4C1A-A4E3-81BE85182374}"/>
          </ac:spMkLst>
        </pc:spChg>
        <pc:spChg chg="add mod">
          <ac:chgData name="Cullen McCormick" userId="a8dff7a1-0f51-4688-8f49-28b7ecf2a55f" providerId="ADAL" clId="{F383BD41-4613-4566-B3AB-317DA9A6DB9E}" dt="2020-04-13T22:15:24.742" v="12716" actId="1076"/>
          <ac:spMkLst>
            <pc:docMk/>
            <pc:sldMk cId="3200674375" sldId="270"/>
            <ac:spMk id="64" creationId="{AC8CEDD1-D89B-43ED-96CA-9A5778262182}"/>
          </ac:spMkLst>
        </pc:spChg>
        <pc:spChg chg="add mod">
          <ac:chgData name="Cullen McCormick" userId="a8dff7a1-0f51-4688-8f49-28b7ecf2a55f" providerId="ADAL" clId="{F383BD41-4613-4566-B3AB-317DA9A6DB9E}" dt="2020-04-13T22:15:24.742" v="12716" actId="1076"/>
          <ac:spMkLst>
            <pc:docMk/>
            <pc:sldMk cId="3200674375" sldId="270"/>
            <ac:spMk id="65" creationId="{B0E2763E-71AD-4C54-BB81-41B8FEB4C33B}"/>
          </ac:spMkLst>
        </pc:spChg>
        <pc:spChg chg="add mod">
          <ac:chgData name="Cullen McCormick" userId="a8dff7a1-0f51-4688-8f49-28b7ecf2a55f" providerId="ADAL" clId="{F383BD41-4613-4566-B3AB-317DA9A6DB9E}" dt="2020-04-13T22:15:24.742" v="12716" actId="1076"/>
          <ac:spMkLst>
            <pc:docMk/>
            <pc:sldMk cId="3200674375" sldId="270"/>
            <ac:spMk id="66" creationId="{D20242C0-4BDD-4EEC-9C98-D1C28047D1E7}"/>
          </ac:spMkLst>
        </pc:spChg>
        <pc:spChg chg="add mod">
          <ac:chgData name="Cullen McCormick" userId="a8dff7a1-0f51-4688-8f49-28b7ecf2a55f" providerId="ADAL" clId="{F383BD41-4613-4566-B3AB-317DA9A6DB9E}" dt="2020-04-13T22:15:24.742" v="12716" actId="1076"/>
          <ac:spMkLst>
            <pc:docMk/>
            <pc:sldMk cId="3200674375" sldId="270"/>
            <ac:spMk id="67" creationId="{F8203411-D798-47AC-A88A-4C13368958BF}"/>
          </ac:spMkLst>
        </pc:spChg>
        <pc:grpChg chg="del">
          <ac:chgData name="Cullen McCormick" userId="a8dff7a1-0f51-4688-8f49-28b7ecf2a55f" providerId="ADAL" clId="{F383BD41-4613-4566-B3AB-317DA9A6DB9E}" dt="2020-04-12T21:38:44.129" v="3002" actId="478"/>
          <ac:grpSpMkLst>
            <pc:docMk/>
            <pc:sldMk cId="3200674375" sldId="270"/>
            <ac:grpSpMk id="9" creationId="{1503B224-35B1-4E20-AC7A-AA21B7A8795A}"/>
          </ac:grpSpMkLst>
        </pc:grpChg>
        <pc:grpChg chg="del">
          <ac:chgData name="Cullen McCormick" userId="a8dff7a1-0f51-4688-8f49-28b7ecf2a55f" providerId="ADAL" clId="{F383BD41-4613-4566-B3AB-317DA9A6DB9E}" dt="2020-04-13T16:36:37.588" v="5241" actId="478"/>
          <ac:grpSpMkLst>
            <pc:docMk/>
            <pc:sldMk cId="3200674375" sldId="270"/>
            <ac:grpSpMk id="13" creationId="{9A1FEE3A-663F-49A2-8C1E-A085AE18CEC1}"/>
          </ac:grpSpMkLst>
        </pc:grpChg>
        <pc:grpChg chg="add mod">
          <ac:chgData name="Cullen McCormick" userId="a8dff7a1-0f51-4688-8f49-28b7ecf2a55f" providerId="ADAL" clId="{F383BD41-4613-4566-B3AB-317DA9A6DB9E}" dt="2020-04-13T16:42:43.144" v="5257" actId="207"/>
          <ac:grpSpMkLst>
            <pc:docMk/>
            <pc:sldMk cId="3200674375" sldId="270"/>
            <ac:grpSpMk id="40" creationId="{83C0BFE2-03FA-4B13-B102-1C48CC3FB47E}"/>
          </ac:grpSpMkLst>
        </pc:grpChg>
        <pc:grpChg chg="add mod">
          <ac:chgData name="Cullen McCormick" userId="a8dff7a1-0f51-4688-8f49-28b7ecf2a55f" providerId="ADAL" clId="{F383BD41-4613-4566-B3AB-317DA9A6DB9E}" dt="2020-04-13T16:42:43.144" v="5257" actId="207"/>
          <ac:grpSpMkLst>
            <pc:docMk/>
            <pc:sldMk cId="3200674375" sldId="270"/>
            <ac:grpSpMk id="44" creationId="{2B6188B7-D82C-48FC-B5DE-47DAC7B57D64}"/>
          </ac:grpSpMkLst>
        </pc:grpChg>
        <pc:grpChg chg="add">
          <ac:chgData name="Cullen McCormick" userId="a8dff7a1-0f51-4688-8f49-28b7ecf2a55f" providerId="ADAL" clId="{F383BD41-4613-4566-B3AB-317DA9A6DB9E}" dt="2020-04-13T16:42:27.150" v="5255"/>
          <ac:grpSpMkLst>
            <pc:docMk/>
            <pc:sldMk cId="3200674375" sldId="270"/>
            <ac:grpSpMk id="57" creationId="{72389396-032C-438F-8CAD-92F083DBE531}"/>
          </ac:grpSpMkLst>
        </pc:grpChg>
      </pc:sldChg>
      <pc:sldChg chg="addSp delSp modSp add del mod">
        <pc:chgData name="Cullen McCormick" userId="a8dff7a1-0f51-4688-8f49-28b7ecf2a55f" providerId="ADAL" clId="{F383BD41-4613-4566-B3AB-317DA9A6DB9E}" dt="2020-04-13T19:17:00.590" v="6739" actId="47"/>
        <pc:sldMkLst>
          <pc:docMk/>
          <pc:sldMk cId="2035150974" sldId="272"/>
        </pc:sldMkLst>
        <pc:spChg chg="add mod">
          <ac:chgData name="Cullen McCormick" userId="a8dff7a1-0f51-4688-8f49-28b7ecf2a55f" providerId="ADAL" clId="{F383BD41-4613-4566-B3AB-317DA9A6DB9E}" dt="2020-04-13T18:30:32.994" v="6112" actId="207"/>
          <ac:spMkLst>
            <pc:docMk/>
            <pc:sldMk cId="2035150974" sldId="272"/>
            <ac:spMk id="11" creationId="{DEE43DD6-2064-430D-8937-EA2FF95DFF10}"/>
          </ac:spMkLst>
        </pc:spChg>
        <pc:spChg chg="del mod">
          <ac:chgData name="Cullen McCormick" userId="a8dff7a1-0f51-4688-8f49-28b7ecf2a55f" providerId="ADAL" clId="{F383BD41-4613-4566-B3AB-317DA9A6DB9E}" dt="2020-04-12T22:45:23.790" v="4078" actId="478"/>
          <ac:spMkLst>
            <pc:docMk/>
            <pc:sldMk cId="2035150974" sldId="272"/>
            <ac:spMk id="13" creationId="{748DB039-663E-44D0-BA02-C650E5DD54B8}"/>
          </ac:spMkLst>
        </pc:spChg>
        <pc:spChg chg="del">
          <ac:chgData name="Cullen McCormick" userId="a8dff7a1-0f51-4688-8f49-28b7ecf2a55f" providerId="ADAL" clId="{F383BD41-4613-4566-B3AB-317DA9A6DB9E}" dt="2020-04-12T22:45:31.407" v="4085" actId="478"/>
          <ac:spMkLst>
            <pc:docMk/>
            <pc:sldMk cId="2035150974" sldId="272"/>
            <ac:spMk id="15" creationId="{874BCAA8-FEDB-46AF-9DDD-DD5D868763C5}"/>
          </ac:spMkLst>
        </pc:spChg>
        <pc:spChg chg="mod">
          <ac:chgData name="Cullen McCormick" userId="a8dff7a1-0f51-4688-8f49-28b7ecf2a55f" providerId="ADAL" clId="{F383BD41-4613-4566-B3AB-317DA9A6DB9E}" dt="2020-04-13T18:49:27.813" v="6391" actId="1036"/>
          <ac:spMkLst>
            <pc:docMk/>
            <pc:sldMk cId="2035150974" sldId="272"/>
            <ac:spMk id="16" creationId="{70F464DE-F3B5-4E17-A066-9FDAA0EE45A7}"/>
          </ac:spMkLst>
        </pc:spChg>
        <pc:spChg chg="add">
          <ac:chgData name="Cullen McCormick" userId="a8dff7a1-0f51-4688-8f49-28b7ecf2a55f" providerId="ADAL" clId="{F383BD41-4613-4566-B3AB-317DA9A6DB9E}" dt="2020-04-13T18:30:29.975" v="6111"/>
          <ac:spMkLst>
            <pc:docMk/>
            <pc:sldMk cId="2035150974" sldId="272"/>
            <ac:spMk id="29" creationId="{B6C839ED-459E-475C-B094-D3C2AA357FE6}"/>
          </ac:spMkLst>
        </pc:spChg>
        <pc:spChg chg="add del">
          <ac:chgData name="Cullen McCormick" userId="a8dff7a1-0f51-4688-8f49-28b7ecf2a55f" providerId="ADAL" clId="{F383BD41-4613-4566-B3AB-317DA9A6DB9E}" dt="2020-04-13T18:49:09.858" v="6384" actId="478"/>
          <ac:spMkLst>
            <pc:docMk/>
            <pc:sldMk cId="2035150974" sldId="272"/>
            <ac:spMk id="30" creationId="{31941CD7-EE42-4F81-99D7-224128C99EE3}"/>
          </ac:spMkLst>
        </pc:spChg>
        <pc:spChg chg="del">
          <ac:chgData name="Cullen McCormick" userId="a8dff7a1-0f51-4688-8f49-28b7ecf2a55f" providerId="ADAL" clId="{F383BD41-4613-4566-B3AB-317DA9A6DB9E}" dt="2020-04-12T22:46:40.318" v="4102" actId="478"/>
          <ac:spMkLst>
            <pc:docMk/>
            <pc:sldMk cId="2035150974" sldId="272"/>
            <ac:spMk id="35" creationId="{7CA4E6FE-E89E-4A7F-89A6-75E2698E4F6A}"/>
          </ac:spMkLst>
        </pc:spChg>
        <pc:spChg chg="del">
          <ac:chgData name="Cullen McCormick" userId="a8dff7a1-0f51-4688-8f49-28b7ecf2a55f" providerId="ADAL" clId="{F383BD41-4613-4566-B3AB-317DA9A6DB9E}" dt="2020-04-12T22:46:40.318" v="4102" actId="478"/>
          <ac:spMkLst>
            <pc:docMk/>
            <pc:sldMk cId="2035150974" sldId="272"/>
            <ac:spMk id="36" creationId="{DEDDE4D6-CB24-4141-8300-38E22CD51A45}"/>
          </ac:spMkLst>
        </pc:spChg>
        <pc:spChg chg="del">
          <ac:chgData name="Cullen McCormick" userId="a8dff7a1-0f51-4688-8f49-28b7ecf2a55f" providerId="ADAL" clId="{F383BD41-4613-4566-B3AB-317DA9A6DB9E}" dt="2020-04-12T22:46:40.318" v="4102" actId="478"/>
          <ac:spMkLst>
            <pc:docMk/>
            <pc:sldMk cId="2035150974" sldId="272"/>
            <ac:spMk id="37" creationId="{7CC5E6CC-2A14-4157-A5A8-5DC4E55AAE2F}"/>
          </ac:spMkLst>
        </pc:spChg>
        <pc:spChg chg="del">
          <ac:chgData name="Cullen McCormick" userId="a8dff7a1-0f51-4688-8f49-28b7ecf2a55f" providerId="ADAL" clId="{F383BD41-4613-4566-B3AB-317DA9A6DB9E}" dt="2020-04-12T22:46:42.749" v="4103" actId="478"/>
          <ac:spMkLst>
            <pc:docMk/>
            <pc:sldMk cId="2035150974" sldId="272"/>
            <ac:spMk id="38" creationId="{0E892941-FD12-497A-8102-21200F4C3D2F}"/>
          </ac:spMkLst>
        </pc:spChg>
        <pc:spChg chg="del">
          <ac:chgData name="Cullen McCormick" userId="a8dff7a1-0f51-4688-8f49-28b7ecf2a55f" providerId="ADAL" clId="{F383BD41-4613-4566-B3AB-317DA9A6DB9E}" dt="2020-04-12T22:46:40.318" v="4102" actId="478"/>
          <ac:spMkLst>
            <pc:docMk/>
            <pc:sldMk cId="2035150974" sldId="272"/>
            <ac:spMk id="39" creationId="{94EA5DB8-0E9E-4711-ACA8-9B455499E301}"/>
          </ac:spMkLst>
        </pc:spChg>
        <pc:spChg chg="mod">
          <ac:chgData name="Cullen McCormick" userId="a8dff7a1-0f51-4688-8f49-28b7ecf2a55f" providerId="ADAL" clId="{F383BD41-4613-4566-B3AB-317DA9A6DB9E}" dt="2020-04-13T18:49:43.215" v="6395" actId="1076"/>
          <ac:spMkLst>
            <pc:docMk/>
            <pc:sldMk cId="2035150974" sldId="272"/>
            <ac:spMk id="40" creationId="{57F2B0BD-5601-43F8-9CB0-BD06EEF124B5}"/>
          </ac:spMkLst>
        </pc:spChg>
        <pc:spChg chg="add mod">
          <ac:chgData name="Cullen McCormick" userId="a8dff7a1-0f51-4688-8f49-28b7ecf2a55f" providerId="ADAL" clId="{F383BD41-4613-4566-B3AB-317DA9A6DB9E}" dt="2020-04-12T22:45:29.940" v="4084" actId="20577"/>
          <ac:spMkLst>
            <pc:docMk/>
            <pc:sldMk cId="2035150974" sldId="272"/>
            <ac:spMk id="41" creationId="{FD58E1A8-F6D2-47A8-83AA-760B4E34DDB5}"/>
          </ac:spMkLst>
        </pc:spChg>
        <pc:grpChg chg="add mod">
          <ac:chgData name="Cullen McCormick" userId="a8dff7a1-0f51-4688-8f49-28b7ecf2a55f" providerId="ADAL" clId="{F383BD41-4613-4566-B3AB-317DA9A6DB9E}" dt="2020-04-13T18:30:37.074" v="6113" actId="207"/>
          <ac:grpSpMkLst>
            <pc:docMk/>
            <pc:sldMk cId="2035150974" sldId="272"/>
            <ac:grpSpMk id="7" creationId="{C09D8D6B-0DBA-4ECE-B1B1-B848E3E17F44}"/>
          </ac:grpSpMkLst>
        </pc:grpChg>
        <pc:grpChg chg="del">
          <ac:chgData name="Cullen McCormick" userId="a8dff7a1-0f51-4688-8f49-28b7ecf2a55f" providerId="ADAL" clId="{F383BD41-4613-4566-B3AB-317DA9A6DB9E}" dt="2020-04-12T21:38:37.102" v="3000" actId="478"/>
          <ac:grpSpMkLst>
            <pc:docMk/>
            <pc:sldMk cId="2035150974" sldId="272"/>
            <ac:grpSpMk id="9" creationId="{230AA80A-5D02-496D-B02E-337A46893AAA}"/>
          </ac:grpSpMkLst>
        </pc:grpChg>
        <pc:grpChg chg="add">
          <ac:chgData name="Cullen McCormick" userId="a8dff7a1-0f51-4688-8f49-28b7ecf2a55f" providerId="ADAL" clId="{F383BD41-4613-4566-B3AB-317DA9A6DB9E}" dt="2020-04-13T18:30:29.975" v="6111"/>
          <ac:grpSpMkLst>
            <pc:docMk/>
            <pc:sldMk cId="2035150974" sldId="272"/>
            <ac:grpSpMk id="12" creationId="{9A1DC132-2539-47A6-917B-B36926095F3E}"/>
          </ac:grpSpMkLst>
        </pc:grpChg>
        <pc:grpChg chg="del">
          <ac:chgData name="Cullen McCormick" userId="a8dff7a1-0f51-4688-8f49-28b7ecf2a55f" providerId="ADAL" clId="{F383BD41-4613-4566-B3AB-317DA9A6DB9E}" dt="2020-04-12T22:46:35.799" v="4101" actId="478"/>
          <ac:grpSpMkLst>
            <pc:docMk/>
            <pc:sldMk cId="2035150974" sldId="272"/>
            <ac:grpSpMk id="14" creationId="{17D9BB13-0FF0-4CBF-BF62-9245DD9F6335}"/>
          </ac:grpSpMkLst>
        </pc:grpChg>
        <pc:grpChg chg="add">
          <ac:chgData name="Cullen McCormick" userId="a8dff7a1-0f51-4688-8f49-28b7ecf2a55f" providerId="ADAL" clId="{F383BD41-4613-4566-B3AB-317DA9A6DB9E}" dt="2020-04-13T18:30:29.975" v="6111"/>
          <ac:grpSpMkLst>
            <pc:docMk/>
            <pc:sldMk cId="2035150974" sldId="272"/>
            <ac:grpSpMk id="26" creationId="{632B1F28-8594-4DC1-8C49-6667D0ED13E1}"/>
          </ac:grpSpMkLst>
        </pc:grpChg>
        <pc:picChg chg="add mod">
          <ac:chgData name="Cullen McCormick" userId="a8dff7a1-0f51-4688-8f49-28b7ecf2a55f" providerId="ADAL" clId="{F383BD41-4613-4566-B3AB-317DA9A6DB9E}" dt="2020-04-13T18:49:15.819" v="6385" actId="1076"/>
          <ac:picMkLst>
            <pc:docMk/>
            <pc:sldMk cId="2035150974" sldId="272"/>
            <ac:picMk id="6" creationId="{31605E25-2127-46B6-8656-BED611EF7EE6}"/>
          </ac:picMkLst>
        </pc:picChg>
        <pc:picChg chg="add mod">
          <ac:chgData name="Cullen McCormick" userId="a8dff7a1-0f51-4688-8f49-28b7ecf2a55f" providerId="ADAL" clId="{F383BD41-4613-4566-B3AB-317DA9A6DB9E}" dt="2020-04-13T18:49:39.828" v="6393" actId="571"/>
          <ac:picMkLst>
            <pc:docMk/>
            <pc:sldMk cId="2035150974" sldId="272"/>
            <ac:picMk id="31" creationId="{A25F2CE1-4C26-4C48-A0E4-BFA657B86071}"/>
          </ac:picMkLst>
        </pc:picChg>
      </pc:sldChg>
      <pc:sldChg chg="addSp delSp modSp add del mod modAnim modNotesTx">
        <pc:chgData name="Cullen McCormick" userId="a8dff7a1-0f51-4688-8f49-28b7ecf2a55f" providerId="ADAL" clId="{F383BD41-4613-4566-B3AB-317DA9A6DB9E}" dt="2020-04-13T22:14:37.280" v="12714" actId="14100"/>
        <pc:sldMkLst>
          <pc:docMk/>
          <pc:sldMk cId="2199024868" sldId="273"/>
        </pc:sldMkLst>
        <pc:spChg chg="del mod">
          <ac:chgData name="Cullen McCormick" userId="a8dff7a1-0f51-4688-8f49-28b7ecf2a55f" providerId="ADAL" clId="{F383BD41-4613-4566-B3AB-317DA9A6DB9E}" dt="2020-04-12T22:46:58.454" v="4105" actId="478"/>
          <ac:spMkLst>
            <pc:docMk/>
            <pc:sldMk cId="2199024868" sldId="273"/>
            <ac:spMk id="4" creationId="{32ED6F35-6403-4C5E-B6D4-EED263B121AB}"/>
          </ac:spMkLst>
        </pc:spChg>
        <pc:spChg chg="add mod">
          <ac:chgData name="Cullen McCormick" userId="a8dff7a1-0f51-4688-8f49-28b7ecf2a55f" providerId="ADAL" clId="{F383BD41-4613-4566-B3AB-317DA9A6DB9E}" dt="2020-04-13T20:43:25.345" v="7614" actId="207"/>
          <ac:spMkLst>
            <pc:docMk/>
            <pc:sldMk cId="2199024868" sldId="273"/>
            <ac:spMk id="10" creationId="{CD1926EB-2425-4A27-A828-4359B165385A}"/>
          </ac:spMkLst>
        </pc:spChg>
        <pc:spChg chg="del mod">
          <ac:chgData name="Cullen McCormick" userId="a8dff7a1-0f51-4688-8f49-28b7ecf2a55f" providerId="ADAL" clId="{F383BD41-4613-4566-B3AB-317DA9A6DB9E}" dt="2020-04-13T20:44:30.377" v="7631" actId="21"/>
          <ac:spMkLst>
            <pc:docMk/>
            <pc:sldMk cId="2199024868" sldId="273"/>
            <ac:spMk id="13" creationId="{6737E958-32BA-49FF-9311-77597239F6B0}"/>
          </ac:spMkLst>
        </pc:spChg>
        <pc:spChg chg="add mod">
          <ac:chgData name="Cullen McCormick" userId="a8dff7a1-0f51-4688-8f49-28b7ecf2a55f" providerId="ADAL" clId="{F383BD41-4613-4566-B3AB-317DA9A6DB9E}" dt="2020-04-13T20:43:20.932" v="7613" actId="207"/>
          <ac:spMkLst>
            <pc:docMk/>
            <pc:sldMk cId="2199024868" sldId="273"/>
            <ac:spMk id="28" creationId="{3C4A8B47-EAB1-4D0E-8173-9E9D2E106E62}"/>
          </ac:spMkLst>
        </pc:spChg>
        <pc:spChg chg="add mod">
          <ac:chgData name="Cullen McCormick" userId="a8dff7a1-0f51-4688-8f49-28b7ecf2a55f" providerId="ADAL" clId="{F383BD41-4613-4566-B3AB-317DA9A6DB9E}" dt="2020-04-13T21:02:41.222" v="7970" actId="20577"/>
          <ac:spMkLst>
            <pc:docMk/>
            <pc:sldMk cId="2199024868" sldId="273"/>
            <ac:spMk id="29" creationId="{357B4398-2907-43C9-A91A-59679F11A2C1}"/>
          </ac:spMkLst>
        </pc:spChg>
        <pc:spChg chg="add del mod">
          <ac:chgData name="Cullen McCormick" userId="a8dff7a1-0f51-4688-8f49-28b7ecf2a55f" providerId="ADAL" clId="{F383BD41-4613-4566-B3AB-317DA9A6DB9E}" dt="2020-04-13T21:08:25.141" v="8224" actId="478"/>
          <ac:spMkLst>
            <pc:docMk/>
            <pc:sldMk cId="2199024868" sldId="273"/>
            <ac:spMk id="30" creationId="{5D704C92-2D01-4E9A-A50E-994BF93890EE}"/>
          </ac:spMkLst>
        </pc:spChg>
        <pc:spChg chg="add del">
          <ac:chgData name="Cullen McCormick" userId="a8dff7a1-0f51-4688-8f49-28b7ecf2a55f" providerId="ADAL" clId="{F383BD41-4613-4566-B3AB-317DA9A6DB9E}" dt="2020-04-13T21:11:29.368" v="8256" actId="478"/>
          <ac:spMkLst>
            <pc:docMk/>
            <pc:sldMk cId="2199024868" sldId="273"/>
            <ac:spMk id="31" creationId="{69D86E1B-0C2F-43D1-B4C2-ABB7BDCC7A90}"/>
          </ac:spMkLst>
        </pc:spChg>
        <pc:spChg chg="add del mod">
          <ac:chgData name="Cullen McCormick" userId="a8dff7a1-0f51-4688-8f49-28b7ecf2a55f" providerId="ADAL" clId="{F383BD41-4613-4566-B3AB-317DA9A6DB9E}" dt="2020-04-13T21:10:46.341" v="8249" actId="478"/>
          <ac:spMkLst>
            <pc:docMk/>
            <pc:sldMk cId="2199024868" sldId="273"/>
            <ac:spMk id="32" creationId="{28941CE7-9306-4201-A809-ABB66B7B166E}"/>
          </ac:spMkLst>
        </pc:spChg>
        <pc:spChg chg="add del">
          <ac:chgData name="Cullen McCormick" userId="a8dff7a1-0f51-4688-8f49-28b7ecf2a55f" providerId="ADAL" clId="{F383BD41-4613-4566-B3AB-317DA9A6DB9E}" dt="2020-04-13T21:09:41.955" v="8230" actId="478"/>
          <ac:spMkLst>
            <pc:docMk/>
            <pc:sldMk cId="2199024868" sldId="273"/>
            <ac:spMk id="33" creationId="{19CAAE35-5437-486C-AB8E-76BD3B1FA557}"/>
          </ac:spMkLst>
        </pc:spChg>
        <pc:spChg chg="del">
          <ac:chgData name="Cullen McCormick" userId="a8dff7a1-0f51-4688-8f49-28b7ecf2a55f" providerId="ADAL" clId="{F383BD41-4613-4566-B3AB-317DA9A6DB9E}" dt="2020-04-12T22:47:54.857" v="4131" actId="478"/>
          <ac:spMkLst>
            <pc:docMk/>
            <pc:sldMk cId="2199024868" sldId="273"/>
            <ac:spMk id="33" creationId="{AB760175-81FC-4120-8835-12E416B824FC}"/>
          </ac:spMkLst>
        </pc:spChg>
        <pc:spChg chg="add mod">
          <ac:chgData name="Cullen McCormick" userId="a8dff7a1-0f51-4688-8f49-28b7ecf2a55f" providerId="ADAL" clId="{F383BD41-4613-4566-B3AB-317DA9A6DB9E}" dt="2020-04-13T21:08:16.236" v="8222" actId="255"/>
          <ac:spMkLst>
            <pc:docMk/>
            <pc:sldMk cId="2199024868" sldId="273"/>
            <ac:spMk id="34" creationId="{577ECC37-9860-4F36-9E07-906D12004FF8}"/>
          </ac:spMkLst>
        </pc:spChg>
        <pc:spChg chg="del">
          <ac:chgData name="Cullen McCormick" userId="a8dff7a1-0f51-4688-8f49-28b7ecf2a55f" providerId="ADAL" clId="{F383BD41-4613-4566-B3AB-317DA9A6DB9E}" dt="2020-04-12T22:47:54.857" v="4131" actId="478"/>
          <ac:spMkLst>
            <pc:docMk/>
            <pc:sldMk cId="2199024868" sldId="273"/>
            <ac:spMk id="34" creationId="{9F9812FE-49FA-428A-B1B6-294DEFB3742B}"/>
          </ac:spMkLst>
        </pc:spChg>
        <pc:spChg chg="del">
          <ac:chgData name="Cullen McCormick" userId="a8dff7a1-0f51-4688-8f49-28b7ecf2a55f" providerId="ADAL" clId="{F383BD41-4613-4566-B3AB-317DA9A6DB9E}" dt="2020-04-12T22:47:54.857" v="4131" actId="478"/>
          <ac:spMkLst>
            <pc:docMk/>
            <pc:sldMk cId="2199024868" sldId="273"/>
            <ac:spMk id="35" creationId="{63FA9B82-E29E-45C0-A3E6-1D81D232C042}"/>
          </ac:spMkLst>
        </pc:spChg>
        <pc:spChg chg="add mod">
          <ac:chgData name="Cullen McCormick" userId="a8dff7a1-0f51-4688-8f49-28b7ecf2a55f" providerId="ADAL" clId="{F383BD41-4613-4566-B3AB-317DA9A6DB9E}" dt="2020-04-13T21:08:16.236" v="8222" actId="255"/>
          <ac:spMkLst>
            <pc:docMk/>
            <pc:sldMk cId="2199024868" sldId="273"/>
            <ac:spMk id="35" creationId="{EF2AE717-5424-4103-9B52-667D3A7B6BD8}"/>
          </ac:spMkLst>
        </pc:spChg>
        <pc:spChg chg="del">
          <ac:chgData name="Cullen McCormick" userId="a8dff7a1-0f51-4688-8f49-28b7ecf2a55f" providerId="ADAL" clId="{F383BD41-4613-4566-B3AB-317DA9A6DB9E}" dt="2020-04-12T22:47:54.857" v="4131" actId="478"/>
          <ac:spMkLst>
            <pc:docMk/>
            <pc:sldMk cId="2199024868" sldId="273"/>
            <ac:spMk id="36" creationId="{3E4DD241-9545-438A-A9D6-AAC5484EF5F8}"/>
          </ac:spMkLst>
        </pc:spChg>
        <pc:spChg chg="add">
          <ac:chgData name="Cullen McCormick" userId="a8dff7a1-0f51-4688-8f49-28b7ecf2a55f" providerId="ADAL" clId="{F383BD41-4613-4566-B3AB-317DA9A6DB9E}" dt="2020-04-13T21:07:11.548" v="8121"/>
          <ac:spMkLst>
            <pc:docMk/>
            <pc:sldMk cId="2199024868" sldId="273"/>
            <ac:spMk id="36" creationId="{EAA58E26-F096-46B8-A1E5-A4C33A789340}"/>
          </ac:spMkLst>
        </pc:spChg>
        <pc:spChg chg="del">
          <ac:chgData name="Cullen McCormick" userId="a8dff7a1-0f51-4688-8f49-28b7ecf2a55f" providerId="ADAL" clId="{F383BD41-4613-4566-B3AB-317DA9A6DB9E}" dt="2020-04-12T22:47:54.857" v="4131" actId="478"/>
          <ac:spMkLst>
            <pc:docMk/>
            <pc:sldMk cId="2199024868" sldId="273"/>
            <ac:spMk id="37" creationId="{4DA0B642-1B4A-487D-8BDE-FD0C77F4DE44}"/>
          </ac:spMkLst>
        </pc:spChg>
        <pc:spChg chg="add mod">
          <ac:chgData name="Cullen McCormick" userId="a8dff7a1-0f51-4688-8f49-28b7ecf2a55f" providerId="ADAL" clId="{F383BD41-4613-4566-B3AB-317DA9A6DB9E}" dt="2020-04-13T21:11:37.077" v="8261" actId="552"/>
          <ac:spMkLst>
            <pc:docMk/>
            <pc:sldMk cId="2199024868" sldId="273"/>
            <ac:spMk id="37" creationId="{808530A2-2E1C-4D7D-821A-3CF8C4664C9C}"/>
          </ac:spMkLst>
        </pc:spChg>
        <pc:spChg chg="del">
          <ac:chgData name="Cullen McCormick" userId="a8dff7a1-0f51-4688-8f49-28b7ecf2a55f" providerId="ADAL" clId="{F383BD41-4613-4566-B3AB-317DA9A6DB9E}" dt="2020-04-12T22:47:51.469" v="4130" actId="478"/>
          <ac:spMkLst>
            <pc:docMk/>
            <pc:sldMk cId="2199024868" sldId="273"/>
            <ac:spMk id="38" creationId="{3631E27F-B66F-40CE-B9F3-E4D208015B08}"/>
          </ac:spMkLst>
        </pc:spChg>
        <pc:spChg chg="add mod">
          <ac:chgData name="Cullen McCormick" userId="a8dff7a1-0f51-4688-8f49-28b7ecf2a55f" providerId="ADAL" clId="{F383BD41-4613-4566-B3AB-317DA9A6DB9E}" dt="2020-04-13T21:08:16.236" v="8222" actId="255"/>
          <ac:spMkLst>
            <pc:docMk/>
            <pc:sldMk cId="2199024868" sldId="273"/>
            <ac:spMk id="38" creationId="{D9BCA1C2-2517-4DB6-B0C4-C5707432B6E5}"/>
          </ac:spMkLst>
        </pc:spChg>
        <pc:spChg chg="del mod">
          <ac:chgData name="Cullen McCormick" userId="a8dff7a1-0f51-4688-8f49-28b7ecf2a55f" providerId="ADAL" clId="{F383BD41-4613-4566-B3AB-317DA9A6DB9E}" dt="2020-04-13T20:44:11.113" v="7619" actId="478"/>
          <ac:spMkLst>
            <pc:docMk/>
            <pc:sldMk cId="2199024868" sldId="273"/>
            <ac:spMk id="39" creationId="{F87130F4-DA1D-4F28-8DC8-93B612D0C749}"/>
          </ac:spMkLst>
        </pc:spChg>
        <pc:spChg chg="add mod">
          <ac:chgData name="Cullen McCormick" userId="a8dff7a1-0f51-4688-8f49-28b7ecf2a55f" providerId="ADAL" clId="{F383BD41-4613-4566-B3AB-317DA9A6DB9E}" dt="2020-04-12T22:47:08.086" v="4125" actId="20577"/>
          <ac:spMkLst>
            <pc:docMk/>
            <pc:sldMk cId="2199024868" sldId="273"/>
            <ac:spMk id="40" creationId="{19D7E495-D4CF-4919-A916-3F6C25FC98F5}"/>
          </ac:spMkLst>
        </pc:spChg>
        <pc:spChg chg="add mod">
          <ac:chgData name="Cullen McCormick" userId="a8dff7a1-0f51-4688-8f49-28b7ecf2a55f" providerId="ADAL" clId="{F383BD41-4613-4566-B3AB-317DA9A6DB9E}" dt="2020-04-13T21:08:16.242" v="8223" actId="27636"/>
          <ac:spMkLst>
            <pc:docMk/>
            <pc:sldMk cId="2199024868" sldId="273"/>
            <ac:spMk id="41" creationId="{325B3FD8-6F57-4271-878F-63F3FF027219}"/>
          </ac:spMkLst>
        </pc:spChg>
        <pc:spChg chg="add">
          <ac:chgData name="Cullen McCormick" userId="a8dff7a1-0f51-4688-8f49-28b7ecf2a55f" providerId="ADAL" clId="{F383BD41-4613-4566-B3AB-317DA9A6DB9E}" dt="2020-04-13T21:07:11.548" v="8121"/>
          <ac:spMkLst>
            <pc:docMk/>
            <pc:sldMk cId="2199024868" sldId="273"/>
            <ac:spMk id="42" creationId="{0BAC4E6C-CC91-4595-9C2D-8AD48EB854F6}"/>
          </ac:spMkLst>
        </pc:spChg>
        <pc:spChg chg="add">
          <ac:chgData name="Cullen McCormick" userId="a8dff7a1-0f51-4688-8f49-28b7ecf2a55f" providerId="ADAL" clId="{F383BD41-4613-4566-B3AB-317DA9A6DB9E}" dt="2020-04-13T21:07:11.548" v="8121"/>
          <ac:spMkLst>
            <pc:docMk/>
            <pc:sldMk cId="2199024868" sldId="273"/>
            <ac:spMk id="43" creationId="{0D69F744-F7C6-41CC-B6D1-BCC4AEDA48D0}"/>
          </ac:spMkLst>
        </pc:spChg>
        <pc:spChg chg="add del">
          <ac:chgData name="Cullen McCormick" userId="a8dff7a1-0f51-4688-8f49-28b7ecf2a55f" providerId="ADAL" clId="{F383BD41-4613-4566-B3AB-317DA9A6DB9E}" dt="2020-04-13T21:12:55.965" v="8288" actId="478"/>
          <ac:spMkLst>
            <pc:docMk/>
            <pc:sldMk cId="2199024868" sldId="273"/>
            <ac:spMk id="44" creationId="{F23AC5C5-A631-4F69-A140-237B6C34980F}"/>
          </ac:spMkLst>
        </pc:spChg>
        <pc:spChg chg="add">
          <ac:chgData name="Cullen McCormick" userId="a8dff7a1-0f51-4688-8f49-28b7ecf2a55f" providerId="ADAL" clId="{F383BD41-4613-4566-B3AB-317DA9A6DB9E}" dt="2020-04-13T21:07:11.548" v="8121"/>
          <ac:spMkLst>
            <pc:docMk/>
            <pc:sldMk cId="2199024868" sldId="273"/>
            <ac:spMk id="45" creationId="{0D2F1763-D392-4FD1-9421-D589F1929A70}"/>
          </ac:spMkLst>
        </pc:spChg>
        <pc:spChg chg="add mod">
          <ac:chgData name="Cullen McCormick" userId="a8dff7a1-0f51-4688-8f49-28b7ecf2a55f" providerId="ADAL" clId="{F383BD41-4613-4566-B3AB-317DA9A6DB9E}" dt="2020-04-13T21:08:16.236" v="8222" actId="255"/>
          <ac:spMkLst>
            <pc:docMk/>
            <pc:sldMk cId="2199024868" sldId="273"/>
            <ac:spMk id="46" creationId="{00305F04-BFC9-425E-907D-CE452A53E7C3}"/>
          </ac:spMkLst>
        </pc:spChg>
        <pc:spChg chg="mod topLvl">
          <ac:chgData name="Cullen McCormick" userId="a8dff7a1-0f51-4688-8f49-28b7ecf2a55f" providerId="ADAL" clId="{F383BD41-4613-4566-B3AB-317DA9A6DB9E}" dt="2020-04-13T21:10:27.467" v="8242" actId="164"/>
          <ac:spMkLst>
            <pc:docMk/>
            <pc:sldMk cId="2199024868" sldId="273"/>
            <ac:spMk id="48" creationId="{356004D9-2319-4FF0-8E80-7729952BED0A}"/>
          </ac:spMkLst>
        </pc:spChg>
        <pc:spChg chg="mod topLvl">
          <ac:chgData name="Cullen McCormick" userId="a8dff7a1-0f51-4688-8f49-28b7ecf2a55f" providerId="ADAL" clId="{F383BD41-4613-4566-B3AB-317DA9A6DB9E}" dt="2020-04-13T21:10:27.467" v="8242" actId="164"/>
          <ac:spMkLst>
            <pc:docMk/>
            <pc:sldMk cId="2199024868" sldId="273"/>
            <ac:spMk id="49" creationId="{DD15C65A-81B1-49C5-845D-495BD9387F76}"/>
          </ac:spMkLst>
        </pc:spChg>
        <pc:spChg chg="mod topLvl">
          <ac:chgData name="Cullen McCormick" userId="a8dff7a1-0f51-4688-8f49-28b7ecf2a55f" providerId="ADAL" clId="{F383BD41-4613-4566-B3AB-317DA9A6DB9E}" dt="2020-04-13T21:10:27.467" v="8242" actId="164"/>
          <ac:spMkLst>
            <pc:docMk/>
            <pc:sldMk cId="2199024868" sldId="273"/>
            <ac:spMk id="50" creationId="{7514A760-70DB-45DE-AAEA-4F4118C2C0A7}"/>
          </ac:spMkLst>
        </pc:spChg>
        <pc:spChg chg="mod topLvl">
          <ac:chgData name="Cullen McCormick" userId="a8dff7a1-0f51-4688-8f49-28b7ecf2a55f" providerId="ADAL" clId="{F383BD41-4613-4566-B3AB-317DA9A6DB9E}" dt="2020-04-13T21:10:27.467" v="8242" actId="164"/>
          <ac:spMkLst>
            <pc:docMk/>
            <pc:sldMk cId="2199024868" sldId="273"/>
            <ac:spMk id="51" creationId="{2EA078B4-E466-4A67-B253-240F933ED160}"/>
          </ac:spMkLst>
        </pc:spChg>
        <pc:spChg chg="mod topLvl">
          <ac:chgData name="Cullen McCormick" userId="a8dff7a1-0f51-4688-8f49-28b7ecf2a55f" providerId="ADAL" clId="{F383BD41-4613-4566-B3AB-317DA9A6DB9E}" dt="2020-04-13T21:10:27.467" v="8242" actId="164"/>
          <ac:spMkLst>
            <pc:docMk/>
            <pc:sldMk cId="2199024868" sldId="273"/>
            <ac:spMk id="52" creationId="{13C2D784-7353-406B-818B-039E0FAB8A83}"/>
          </ac:spMkLst>
        </pc:spChg>
        <pc:spChg chg="mod topLvl">
          <ac:chgData name="Cullen McCormick" userId="a8dff7a1-0f51-4688-8f49-28b7ecf2a55f" providerId="ADAL" clId="{F383BD41-4613-4566-B3AB-317DA9A6DB9E}" dt="2020-04-13T21:10:27.467" v="8242" actId="164"/>
          <ac:spMkLst>
            <pc:docMk/>
            <pc:sldMk cId="2199024868" sldId="273"/>
            <ac:spMk id="53" creationId="{DD00FB07-AD22-425E-8DA9-B0C7D13AE3A6}"/>
          </ac:spMkLst>
        </pc:spChg>
        <pc:spChg chg="mod topLvl">
          <ac:chgData name="Cullen McCormick" userId="a8dff7a1-0f51-4688-8f49-28b7ecf2a55f" providerId="ADAL" clId="{F383BD41-4613-4566-B3AB-317DA9A6DB9E}" dt="2020-04-13T21:12:24.484" v="8280" actId="164"/>
          <ac:spMkLst>
            <pc:docMk/>
            <pc:sldMk cId="2199024868" sldId="273"/>
            <ac:spMk id="61" creationId="{DC1415EB-546C-4E54-8A02-219AEA3D6F78}"/>
          </ac:spMkLst>
        </pc:spChg>
        <pc:spChg chg="mod topLvl">
          <ac:chgData name="Cullen McCormick" userId="a8dff7a1-0f51-4688-8f49-28b7ecf2a55f" providerId="ADAL" clId="{F383BD41-4613-4566-B3AB-317DA9A6DB9E}" dt="2020-04-13T21:12:24.484" v="8280" actId="164"/>
          <ac:spMkLst>
            <pc:docMk/>
            <pc:sldMk cId="2199024868" sldId="273"/>
            <ac:spMk id="62" creationId="{31E3BE5B-19A9-4340-B2DD-F01B4A4ED9B2}"/>
          </ac:spMkLst>
        </pc:spChg>
        <pc:spChg chg="mod">
          <ac:chgData name="Cullen McCormick" userId="a8dff7a1-0f51-4688-8f49-28b7ecf2a55f" providerId="ADAL" clId="{F383BD41-4613-4566-B3AB-317DA9A6DB9E}" dt="2020-04-13T21:13:17.304" v="8294" actId="555"/>
          <ac:spMkLst>
            <pc:docMk/>
            <pc:sldMk cId="2199024868" sldId="273"/>
            <ac:spMk id="66" creationId="{23C2FDC2-5A5D-40AE-A509-5AA35A126490}"/>
          </ac:spMkLst>
        </pc:spChg>
        <pc:grpChg chg="del mod">
          <ac:chgData name="Cullen McCormick" userId="a8dff7a1-0f51-4688-8f49-28b7ecf2a55f" providerId="ADAL" clId="{F383BD41-4613-4566-B3AB-317DA9A6DB9E}" dt="2020-04-13T21:10:18.967" v="8240" actId="165"/>
          <ac:grpSpMkLst>
            <pc:docMk/>
            <pc:sldMk cId="2199024868" sldId="273"/>
            <ac:grpSpMk id="5" creationId="{DCF6D4D8-9C4D-441B-BC1A-4245CA9A740A}"/>
          </ac:grpSpMkLst>
        </pc:grpChg>
        <pc:grpChg chg="add">
          <ac:chgData name="Cullen McCormick" userId="a8dff7a1-0f51-4688-8f49-28b7ecf2a55f" providerId="ADAL" clId="{F383BD41-4613-4566-B3AB-317DA9A6DB9E}" dt="2020-04-13T20:43:17.903" v="7612"/>
          <ac:grpSpMkLst>
            <pc:docMk/>
            <pc:sldMk cId="2199024868" sldId="273"/>
            <ac:grpSpMk id="6" creationId="{126D5967-3BA1-480D-A3F0-CC05EEC2973C}"/>
          </ac:grpSpMkLst>
        </pc:grpChg>
        <pc:grpChg chg="del">
          <ac:chgData name="Cullen McCormick" userId="a8dff7a1-0f51-4688-8f49-28b7ecf2a55f" providerId="ADAL" clId="{F383BD41-4613-4566-B3AB-317DA9A6DB9E}" dt="2020-04-12T21:38:34.830" v="2999" actId="478"/>
          <ac:grpSpMkLst>
            <pc:docMk/>
            <pc:sldMk cId="2199024868" sldId="273"/>
            <ac:grpSpMk id="9" creationId="{09F7A0B6-A334-479B-9CAE-B892B1C6F79A}"/>
          </ac:grpSpMkLst>
        </pc:grpChg>
        <pc:grpChg chg="add">
          <ac:chgData name="Cullen McCormick" userId="a8dff7a1-0f51-4688-8f49-28b7ecf2a55f" providerId="ADAL" clId="{F383BD41-4613-4566-B3AB-317DA9A6DB9E}" dt="2020-04-13T20:43:17.903" v="7612"/>
          <ac:grpSpMkLst>
            <pc:docMk/>
            <pc:sldMk cId="2199024868" sldId="273"/>
            <ac:grpSpMk id="11" creationId="{A0760874-7A35-41E1-99C6-A11505B7986E}"/>
          </ac:grpSpMkLst>
        </pc:grpChg>
        <pc:grpChg chg="del">
          <ac:chgData name="Cullen McCormick" userId="a8dff7a1-0f51-4688-8f49-28b7ecf2a55f" providerId="ADAL" clId="{F383BD41-4613-4566-B3AB-317DA9A6DB9E}" dt="2020-04-12T22:47:54.857" v="4131" actId="478"/>
          <ac:grpSpMkLst>
            <pc:docMk/>
            <pc:sldMk cId="2199024868" sldId="273"/>
            <ac:grpSpMk id="14" creationId="{9533C91A-DE18-4931-9E30-DCFC2DFCF484}"/>
          </ac:grpSpMkLst>
        </pc:grpChg>
        <pc:grpChg chg="add">
          <ac:chgData name="Cullen McCormick" userId="a8dff7a1-0f51-4688-8f49-28b7ecf2a55f" providerId="ADAL" clId="{F383BD41-4613-4566-B3AB-317DA9A6DB9E}" dt="2020-04-13T20:43:17.903" v="7612"/>
          <ac:grpSpMkLst>
            <pc:docMk/>
            <pc:sldMk cId="2199024868" sldId="273"/>
            <ac:grpSpMk id="25" creationId="{C10A5361-6BFB-4F43-B1B9-A2ABC79E392F}"/>
          </ac:grpSpMkLst>
        </pc:grpChg>
        <pc:grpChg chg="add mod">
          <ac:chgData name="Cullen McCormick" userId="a8dff7a1-0f51-4688-8f49-28b7ecf2a55f" providerId="ADAL" clId="{F383BD41-4613-4566-B3AB-317DA9A6DB9E}" dt="2020-04-13T21:13:17.304" v="8294" actId="555"/>
          <ac:grpSpMkLst>
            <pc:docMk/>
            <pc:sldMk cId="2199024868" sldId="273"/>
            <ac:grpSpMk id="54" creationId="{13CB2268-51FA-4F11-ABBB-A69FE56E5FF7}"/>
          </ac:grpSpMkLst>
        </pc:grpChg>
        <pc:grpChg chg="del mod">
          <ac:chgData name="Cullen McCormick" userId="a8dff7a1-0f51-4688-8f49-28b7ecf2a55f" providerId="ADAL" clId="{F383BD41-4613-4566-B3AB-317DA9A6DB9E}" dt="2020-04-13T21:12:12.148" v="8273" actId="165"/>
          <ac:grpSpMkLst>
            <pc:docMk/>
            <pc:sldMk cId="2199024868" sldId="273"/>
            <ac:grpSpMk id="60" creationId="{CB0F94FE-976F-4E57-A0C9-D94339DDE12F}"/>
          </ac:grpSpMkLst>
        </pc:grpChg>
        <pc:grpChg chg="add mod">
          <ac:chgData name="Cullen McCormick" userId="a8dff7a1-0f51-4688-8f49-28b7ecf2a55f" providerId="ADAL" clId="{F383BD41-4613-4566-B3AB-317DA9A6DB9E}" dt="2020-04-13T21:13:17.304" v="8294" actId="555"/>
          <ac:grpSpMkLst>
            <pc:docMk/>
            <pc:sldMk cId="2199024868" sldId="273"/>
            <ac:grpSpMk id="63" creationId="{2D8B0F53-682E-465C-9E24-24205B0AB7FD}"/>
          </ac:grpSpMkLst>
        </pc:grpChg>
        <pc:picChg chg="add del mod">
          <ac:chgData name="Cullen McCormick" userId="a8dff7a1-0f51-4688-8f49-28b7ecf2a55f" providerId="ADAL" clId="{F383BD41-4613-4566-B3AB-317DA9A6DB9E}" dt="2020-04-13T21:09:40.602" v="8229" actId="21"/>
          <ac:picMkLst>
            <pc:docMk/>
            <pc:sldMk cId="2199024868" sldId="273"/>
            <ac:picMk id="2" creationId="{2C6588E7-1122-41AE-BD73-CAA0E31649A6}"/>
          </ac:picMkLst>
        </pc:picChg>
        <pc:picChg chg="add del mod">
          <ac:chgData name="Cullen McCormick" userId="a8dff7a1-0f51-4688-8f49-28b7ecf2a55f" providerId="ADAL" clId="{F383BD41-4613-4566-B3AB-317DA9A6DB9E}" dt="2020-04-13T21:10:17.982" v="8239" actId="27803"/>
          <ac:picMkLst>
            <pc:docMk/>
            <pc:sldMk cId="2199024868" sldId="273"/>
            <ac:picMk id="4" creationId="{DCF6D4D8-9C4D-441B-BC1A-4245CA9A740A}"/>
          </ac:picMkLst>
        </pc:picChg>
        <pc:picChg chg="add mod">
          <ac:chgData name="Cullen McCormick" userId="a8dff7a1-0f51-4688-8f49-28b7ecf2a55f" providerId="ADAL" clId="{F383BD41-4613-4566-B3AB-317DA9A6DB9E}" dt="2020-04-13T22:14:37.280" v="12714" actId="14100"/>
          <ac:picMkLst>
            <pc:docMk/>
            <pc:sldMk cId="2199024868" sldId="273"/>
            <ac:picMk id="47" creationId="{B4AD1993-2685-4418-9615-EEFB263FDBC7}"/>
          </ac:picMkLst>
        </pc:picChg>
        <pc:picChg chg="add del mod">
          <ac:chgData name="Cullen McCormick" userId="a8dff7a1-0f51-4688-8f49-28b7ecf2a55f" providerId="ADAL" clId="{F383BD41-4613-4566-B3AB-317DA9A6DB9E}" dt="2020-04-13T21:11:28.009" v="8255" actId="21"/>
          <ac:picMkLst>
            <pc:docMk/>
            <pc:sldMk cId="2199024868" sldId="273"/>
            <ac:picMk id="56" creationId="{55B8684F-EC4B-45CC-A211-CFCCA54AE578}"/>
          </ac:picMkLst>
        </pc:picChg>
        <pc:picChg chg="add del mod">
          <ac:chgData name="Cullen McCormick" userId="a8dff7a1-0f51-4688-8f49-28b7ecf2a55f" providerId="ADAL" clId="{F383BD41-4613-4566-B3AB-317DA9A6DB9E}" dt="2020-04-13T21:11:50.411" v="8268" actId="478"/>
          <ac:picMkLst>
            <pc:docMk/>
            <pc:sldMk cId="2199024868" sldId="273"/>
            <ac:picMk id="57" creationId="{7099E7C2-2B94-490B-875E-39C3285F54D8}"/>
          </ac:picMkLst>
        </pc:picChg>
        <pc:picChg chg="add del mod">
          <ac:chgData name="Cullen McCormick" userId="a8dff7a1-0f51-4688-8f49-28b7ecf2a55f" providerId="ADAL" clId="{F383BD41-4613-4566-B3AB-317DA9A6DB9E}" dt="2020-04-13T21:12:10.658" v="8272" actId="27803"/>
          <ac:picMkLst>
            <pc:docMk/>
            <pc:sldMk cId="2199024868" sldId="273"/>
            <ac:picMk id="59" creationId="{CB0F94FE-976F-4E57-A0C9-D94339DDE12F}"/>
          </ac:picMkLst>
        </pc:picChg>
        <pc:picChg chg="add del mod">
          <ac:chgData name="Cullen McCormick" userId="a8dff7a1-0f51-4688-8f49-28b7ecf2a55f" providerId="ADAL" clId="{F383BD41-4613-4566-B3AB-317DA9A6DB9E}" dt="2020-04-13T21:12:41.366" v="8283" actId="27803"/>
          <ac:picMkLst>
            <pc:docMk/>
            <pc:sldMk cId="2199024868" sldId="273"/>
            <ac:picMk id="65" creationId="{23C2FDC2-5A5D-40AE-A509-5AA35A126490}"/>
          </ac:picMkLst>
        </pc:picChg>
        <pc:picChg chg="add mod">
          <ac:chgData name="Cullen McCormick" userId="a8dff7a1-0f51-4688-8f49-28b7ecf2a55f" providerId="ADAL" clId="{F383BD41-4613-4566-B3AB-317DA9A6DB9E}" dt="2020-04-13T21:13:25.765" v="8295" actId="14100"/>
          <ac:picMkLst>
            <pc:docMk/>
            <pc:sldMk cId="2199024868" sldId="273"/>
            <ac:picMk id="67" creationId="{80EA6A82-B2AD-4410-9186-9BD8DD9D5CBD}"/>
          </ac:picMkLst>
        </pc:picChg>
      </pc:sldChg>
      <pc:sldChg chg="add del">
        <pc:chgData name="Cullen McCormick" userId="a8dff7a1-0f51-4688-8f49-28b7ecf2a55f" providerId="ADAL" clId="{F383BD41-4613-4566-B3AB-317DA9A6DB9E}" dt="2020-04-12T21:38:16.386" v="2993" actId="47"/>
        <pc:sldMkLst>
          <pc:docMk/>
          <pc:sldMk cId="2538231460" sldId="274"/>
        </pc:sldMkLst>
      </pc:sldChg>
      <pc:sldChg chg="addSp delSp modSp del mod ord delCm">
        <pc:chgData name="Cullen McCormick" userId="a8dff7a1-0f51-4688-8f49-28b7ecf2a55f" providerId="ADAL" clId="{F383BD41-4613-4566-B3AB-317DA9A6DB9E}" dt="2020-04-13T14:52:17.175" v="4899" actId="47"/>
        <pc:sldMkLst>
          <pc:docMk/>
          <pc:sldMk cId="711104343" sldId="275"/>
        </pc:sldMkLst>
        <pc:spChg chg="add del mod">
          <ac:chgData name="Cullen McCormick" userId="a8dff7a1-0f51-4688-8f49-28b7ecf2a55f" providerId="ADAL" clId="{F383BD41-4613-4566-B3AB-317DA9A6DB9E}" dt="2020-04-12T21:56:15.967" v="3141" actId="478"/>
          <ac:spMkLst>
            <pc:docMk/>
            <pc:sldMk cId="711104343" sldId="275"/>
            <ac:spMk id="3" creationId="{842F5CC6-0DBA-440F-A73D-96684CDB90D4}"/>
          </ac:spMkLst>
        </pc:spChg>
        <pc:spChg chg="add del">
          <ac:chgData name="Cullen McCormick" userId="a8dff7a1-0f51-4688-8f49-28b7ecf2a55f" providerId="ADAL" clId="{F383BD41-4613-4566-B3AB-317DA9A6DB9E}" dt="2020-04-12T21:57:03.250" v="3208" actId="478"/>
          <ac:spMkLst>
            <pc:docMk/>
            <pc:sldMk cId="711104343" sldId="275"/>
            <ac:spMk id="12" creationId="{0C0EA881-501C-4D32-BC4A-39B614ABD4CC}"/>
          </ac:spMkLst>
        </pc:spChg>
        <pc:spChg chg="add del">
          <ac:chgData name="Cullen McCormick" userId="a8dff7a1-0f51-4688-8f49-28b7ecf2a55f" providerId="ADAL" clId="{F383BD41-4613-4566-B3AB-317DA9A6DB9E}" dt="2020-04-12T21:57:03.250" v="3208" actId="478"/>
          <ac:spMkLst>
            <pc:docMk/>
            <pc:sldMk cId="711104343" sldId="275"/>
            <ac:spMk id="13" creationId="{8A8199C8-0468-44C3-AF99-1A0D8289E4CE}"/>
          </ac:spMkLst>
        </pc:spChg>
        <pc:spChg chg="add del">
          <ac:chgData name="Cullen McCormick" userId="a8dff7a1-0f51-4688-8f49-28b7ecf2a55f" providerId="ADAL" clId="{F383BD41-4613-4566-B3AB-317DA9A6DB9E}" dt="2020-04-12T21:57:03.250" v="3208" actId="478"/>
          <ac:spMkLst>
            <pc:docMk/>
            <pc:sldMk cId="711104343" sldId="275"/>
            <ac:spMk id="14" creationId="{03705E69-33A3-489A-B2EB-EC6B16E8A1FA}"/>
          </ac:spMkLst>
        </pc:spChg>
        <pc:spChg chg="add del">
          <ac:chgData name="Cullen McCormick" userId="a8dff7a1-0f51-4688-8f49-28b7ecf2a55f" providerId="ADAL" clId="{F383BD41-4613-4566-B3AB-317DA9A6DB9E}" dt="2020-04-12T21:57:03.250" v="3208" actId="478"/>
          <ac:spMkLst>
            <pc:docMk/>
            <pc:sldMk cId="711104343" sldId="275"/>
            <ac:spMk id="15" creationId="{24BFFD20-76FF-4908-9EF8-0E3CAA1EF490}"/>
          </ac:spMkLst>
        </pc:spChg>
        <pc:spChg chg="add del">
          <ac:chgData name="Cullen McCormick" userId="a8dff7a1-0f51-4688-8f49-28b7ecf2a55f" providerId="ADAL" clId="{F383BD41-4613-4566-B3AB-317DA9A6DB9E}" dt="2020-04-12T21:57:03.250" v="3208" actId="478"/>
          <ac:spMkLst>
            <pc:docMk/>
            <pc:sldMk cId="711104343" sldId="275"/>
            <ac:spMk id="16" creationId="{BBA951B4-22D6-4635-A532-E52EFC0F7F73}"/>
          </ac:spMkLst>
        </pc:spChg>
        <pc:spChg chg="del mod">
          <ac:chgData name="Cullen McCormick" userId="a8dff7a1-0f51-4688-8f49-28b7ecf2a55f" providerId="ADAL" clId="{F383BD41-4613-4566-B3AB-317DA9A6DB9E}" dt="2020-04-12T21:56:13.524" v="3140" actId="478"/>
          <ac:spMkLst>
            <pc:docMk/>
            <pc:sldMk cId="711104343" sldId="275"/>
            <ac:spMk id="20" creationId="{CDA396C9-EDCA-4A01-9253-5DA114974E95}"/>
          </ac:spMkLst>
        </pc:spChg>
        <pc:spChg chg="del mod">
          <ac:chgData name="Cullen McCormick" userId="a8dff7a1-0f51-4688-8f49-28b7ecf2a55f" providerId="ADAL" clId="{F383BD41-4613-4566-B3AB-317DA9A6DB9E}" dt="2020-04-12T21:57:15.362" v="3210" actId="478"/>
          <ac:spMkLst>
            <pc:docMk/>
            <pc:sldMk cId="711104343" sldId="275"/>
            <ac:spMk id="21" creationId="{8D31A741-9C93-47E3-AB8A-FB46138745F6}"/>
          </ac:spMkLst>
        </pc:spChg>
        <pc:spChg chg="del">
          <ac:chgData name="Cullen McCormick" userId="a8dff7a1-0f51-4688-8f49-28b7ecf2a55f" providerId="ADAL" clId="{F383BD41-4613-4566-B3AB-317DA9A6DB9E}" dt="2020-04-12T21:57:15.362" v="3210" actId="478"/>
          <ac:spMkLst>
            <pc:docMk/>
            <pc:sldMk cId="711104343" sldId="275"/>
            <ac:spMk id="22" creationId="{A810BD25-CC96-4304-BEFB-4620FC9B5770}"/>
          </ac:spMkLst>
        </pc:spChg>
        <pc:spChg chg="add del">
          <ac:chgData name="Cullen McCormick" userId="a8dff7a1-0f51-4688-8f49-28b7ecf2a55f" providerId="ADAL" clId="{F383BD41-4613-4566-B3AB-317DA9A6DB9E}" dt="2020-04-12T21:57:15.362" v="3210" actId="478"/>
          <ac:spMkLst>
            <pc:docMk/>
            <pc:sldMk cId="711104343" sldId="275"/>
            <ac:spMk id="23" creationId="{B385CF35-01CF-4EAB-BD8C-E8F0DB2737DF}"/>
          </ac:spMkLst>
        </pc:spChg>
        <pc:spChg chg="del">
          <ac:chgData name="Cullen McCormick" userId="a8dff7a1-0f51-4688-8f49-28b7ecf2a55f" providerId="ADAL" clId="{F383BD41-4613-4566-B3AB-317DA9A6DB9E}" dt="2020-04-12T21:57:03.250" v="3208" actId="478"/>
          <ac:spMkLst>
            <pc:docMk/>
            <pc:sldMk cId="711104343" sldId="275"/>
            <ac:spMk id="24" creationId="{246C2190-0927-4634-B951-6CFEABF712B6}"/>
          </ac:spMkLst>
        </pc:spChg>
        <pc:spChg chg="del">
          <ac:chgData name="Cullen McCormick" userId="a8dff7a1-0f51-4688-8f49-28b7ecf2a55f" providerId="ADAL" clId="{F383BD41-4613-4566-B3AB-317DA9A6DB9E}" dt="2020-04-12T21:57:15.362" v="3210" actId="478"/>
          <ac:spMkLst>
            <pc:docMk/>
            <pc:sldMk cId="711104343" sldId="275"/>
            <ac:spMk id="25" creationId="{349476B9-D951-4E76-9D13-89B3259A484A}"/>
          </ac:spMkLst>
        </pc:spChg>
        <pc:spChg chg="del">
          <ac:chgData name="Cullen McCormick" userId="a8dff7a1-0f51-4688-8f49-28b7ecf2a55f" providerId="ADAL" clId="{F383BD41-4613-4566-B3AB-317DA9A6DB9E}" dt="2020-04-12T21:57:15.362" v="3210" actId="478"/>
          <ac:spMkLst>
            <pc:docMk/>
            <pc:sldMk cId="711104343" sldId="275"/>
            <ac:spMk id="26" creationId="{D22BBD1B-F39D-4AF2-B7AA-128DAFD1B96B}"/>
          </ac:spMkLst>
        </pc:spChg>
        <pc:spChg chg="del">
          <ac:chgData name="Cullen McCormick" userId="a8dff7a1-0f51-4688-8f49-28b7ecf2a55f" providerId="ADAL" clId="{F383BD41-4613-4566-B3AB-317DA9A6DB9E}" dt="2020-04-12T21:57:15.362" v="3210" actId="478"/>
          <ac:spMkLst>
            <pc:docMk/>
            <pc:sldMk cId="711104343" sldId="275"/>
            <ac:spMk id="27" creationId="{B5D8403E-184C-4C9B-AE52-AED7550953B2}"/>
          </ac:spMkLst>
        </pc:spChg>
        <pc:spChg chg="del mod">
          <ac:chgData name="Cullen McCormick" userId="a8dff7a1-0f51-4688-8f49-28b7ecf2a55f" providerId="ADAL" clId="{F383BD41-4613-4566-B3AB-317DA9A6DB9E}" dt="2020-04-12T21:56:43.227" v="3170" actId="478"/>
          <ac:spMkLst>
            <pc:docMk/>
            <pc:sldMk cId="711104343" sldId="275"/>
            <ac:spMk id="28" creationId="{99D58D57-4E9E-4C24-8AD7-BDE206109E34}"/>
          </ac:spMkLst>
        </pc:spChg>
        <pc:spChg chg="del mod">
          <ac:chgData name="Cullen McCormick" userId="a8dff7a1-0f51-4688-8f49-28b7ecf2a55f" providerId="ADAL" clId="{F383BD41-4613-4566-B3AB-317DA9A6DB9E}" dt="2020-04-12T21:56:20.883" v="3143" actId="478"/>
          <ac:spMkLst>
            <pc:docMk/>
            <pc:sldMk cId="711104343" sldId="275"/>
            <ac:spMk id="29" creationId="{7005DA9B-5F85-4465-8B01-7AB27E082910}"/>
          </ac:spMkLst>
        </pc:spChg>
        <pc:spChg chg="del">
          <ac:chgData name="Cullen McCormick" userId="a8dff7a1-0f51-4688-8f49-28b7ecf2a55f" providerId="ADAL" clId="{F383BD41-4613-4566-B3AB-317DA9A6DB9E}" dt="2020-04-12T21:57:05.534" v="3209" actId="478"/>
          <ac:spMkLst>
            <pc:docMk/>
            <pc:sldMk cId="711104343" sldId="275"/>
            <ac:spMk id="30" creationId="{E21C04E6-AA97-48CE-816B-C12E3482DA22}"/>
          </ac:spMkLst>
        </pc:spChg>
        <pc:spChg chg="del mod">
          <ac:chgData name="Cullen McCormick" userId="a8dff7a1-0f51-4688-8f49-28b7ecf2a55f" providerId="ADAL" clId="{F383BD41-4613-4566-B3AB-317DA9A6DB9E}" dt="2020-04-12T19:12:57.734" v="1062" actId="478"/>
          <ac:spMkLst>
            <pc:docMk/>
            <pc:sldMk cId="711104343" sldId="275"/>
            <ac:spMk id="31" creationId="{53B950F1-0EA8-4965-9530-788B3102DC4B}"/>
          </ac:spMkLst>
        </pc:spChg>
        <pc:spChg chg="add mod">
          <ac:chgData name="Cullen McCormick" userId="a8dff7a1-0f51-4688-8f49-28b7ecf2a55f" providerId="ADAL" clId="{F383BD41-4613-4566-B3AB-317DA9A6DB9E}" dt="2020-04-12T22:03:12.573" v="3435" actId="20577"/>
          <ac:spMkLst>
            <pc:docMk/>
            <pc:sldMk cId="711104343" sldId="275"/>
            <ac:spMk id="31" creationId="{EB5075EB-FDAD-4239-81A2-6E026B583EA8}"/>
          </ac:spMkLst>
        </pc:spChg>
        <pc:spChg chg="del mod">
          <ac:chgData name="Cullen McCormick" userId="a8dff7a1-0f51-4688-8f49-28b7ecf2a55f" providerId="ADAL" clId="{F383BD41-4613-4566-B3AB-317DA9A6DB9E}" dt="2020-04-12T21:56:17.643" v="3142" actId="478"/>
          <ac:spMkLst>
            <pc:docMk/>
            <pc:sldMk cId="711104343" sldId="275"/>
            <ac:spMk id="32" creationId="{B13FDCEA-50CC-44B3-89B2-03C3552AAA0F}"/>
          </ac:spMkLst>
        </pc:spChg>
        <pc:spChg chg="add mod">
          <ac:chgData name="Cullen McCormick" userId="a8dff7a1-0f51-4688-8f49-28b7ecf2a55f" providerId="ADAL" clId="{F383BD41-4613-4566-B3AB-317DA9A6DB9E}" dt="2020-04-13T14:21:47.883" v="4355" actId="20577"/>
          <ac:spMkLst>
            <pc:docMk/>
            <pc:sldMk cId="711104343" sldId="275"/>
            <ac:spMk id="33" creationId="{CB84B165-EEDB-4CD9-8C0A-14BE90133483}"/>
          </ac:spMkLst>
        </pc:spChg>
        <pc:spChg chg="del mod">
          <ac:chgData name="Cullen McCormick" userId="a8dff7a1-0f51-4688-8f49-28b7ecf2a55f" providerId="ADAL" clId="{F383BD41-4613-4566-B3AB-317DA9A6DB9E}" dt="2020-04-12T21:56:13.524" v="3140" actId="478"/>
          <ac:spMkLst>
            <pc:docMk/>
            <pc:sldMk cId="711104343" sldId="275"/>
            <ac:spMk id="34" creationId="{9099D13D-51DA-497B-8521-AA4EECB94A3B}"/>
          </ac:spMkLst>
        </pc:spChg>
        <pc:spChg chg="add mod">
          <ac:chgData name="Cullen McCormick" userId="a8dff7a1-0f51-4688-8f49-28b7ecf2a55f" providerId="ADAL" clId="{F383BD41-4613-4566-B3AB-317DA9A6DB9E}" dt="2020-04-13T14:43:18.712" v="4736" actId="113"/>
          <ac:spMkLst>
            <pc:docMk/>
            <pc:sldMk cId="711104343" sldId="275"/>
            <ac:spMk id="35" creationId="{0A7DBF21-34EB-4E12-AE7F-55900B68ECAC}"/>
          </ac:spMkLst>
        </pc:spChg>
        <pc:spChg chg="add mod">
          <ac:chgData name="Cullen McCormick" userId="a8dff7a1-0f51-4688-8f49-28b7ecf2a55f" providerId="ADAL" clId="{F383BD41-4613-4566-B3AB-317DA9A6DB9E}" dt="2020-04-13T14:43:18.712" v="4736" actId="113"/>
          <ac:spMkLst>
            <pc:docMk/>
            <pc:sldMk cId="711104343" sldId="275"/>
            <ac:spMk id="36" creationId="{788D5608-8E25-40AF-B89A-0B9F9576F641}"/>
          </ac:spMkLst>
        </pc:spChg>
        <pc:spChg chg="add mod">
          <ac:chgData name="Cullen McCormick" userId="a8dff7a1-0f51-4688-8f49-28b7ecf2a55f" providerId="ADAL" clId="{F383BD41-4613-4566-B3AB-317DA9A6DB9E}" dt="2020-04-12T22:03:26.675" v="3438" actId="1076"/>
          <ac:spMkLst>
            <pc:docMk/>
            <pc:sldMk cId="711104343" sldId="275"/>
            <ac:spMk id="37" creationId="{44EE63B6-D785-44CD-9F8E-1469CFF35703}"/>
          </ac:spMkLst>
        </pc:spChg>
        <pc:spChg chg="add mod">
          <ac:chgData name="Cullen McCormick" userId="a8dff7a1-0f51-4688-8f49-28b7ecf2a55f" providerId="ADAL" clId="{F383BD41-4613-4566-B3AB-317DA9A6DB9E}" dt="2020-04-12T22:03:26.675" v="3438" actId="1076"/>
          <ac:spMkLst>
            <pc:docMk/>
            <pc:sldMk cId="711104343" sldId="275"/>
            <ac:spMk id="38" creationId="{3758E5C7-403D-46BC-9011-E44602E7D7A6}"/>
          </ac:spMkLst>
        </pc:spChg>
        <pc:spChg chg="add mod">
          <ac:chgData name="Cullen McCormick" userId="a8dff7a1-0f51-4688-8f49-28b7ecf2a55f" providerId="ADAL" clId="{F383BD41-4613-4566-B3AB-317DA9A6DB9E}" dt="2020-04-12T22:03:26.675" v="3438" actId="1076"/>
          <ac:spMkLst>
            <pc:docMk/>
            <pc:sldMk cId="711104343" sldId="275"/>
            <ac:spMk id="40" creationId="{592E3DE1-9B15-4DAD-A217-9F867BF565A6}"/>
          </ac:spMkLst>
        </pc:spChg>
        <pc:spChg chg="add del mod">
          <ac:chgData name="Cullen McCormick" userId="a8dff7a1-0f51-4688-8f49-28b7ecf2a55f" providerId="ADAL" clId="{F383BD41-4613-4566-B3AB-317DA9A6DB9E}" dt="2020-04-12T22:01:28.393" v="3309" actId="478"/>
          <ac:spMkLst>
            <pc:docMk/>
            <pc:sldMk cId="711104343" sldId="275"/>
            <ac:spMk id="41" creationId="{DF4C7568-7825-4B9D-922E-E2105FD833F2}"/>
          </ac:spMkLst>
        </pc:spChg>
        <pc:spChg chg="add del mod">
          <ac:chgData name="Cullen McCormick" userId="a8dff7a1-0f51-4688-8f49-28b7ecf2a55f" providerId="ADAL" clId="{F383BD41-4613-4566-B3AB-317DA9A6DB9E}" dt="2020-04-12T22:00:21.646" v="3261" actId="478"/>
          <ac:spMkLst>
            <pc:docMk/>
            <pc:sldMk cId="711104343" sldId="275"/>
            <ac:spMk id="42" creationId="{483536CB-4C7E-40F5-B1BC-F89344210255}"/>
          </ac:spMkLst>
        </pc:spChg>
        <pc:spChg chg="add mod">
          <ac:chgData name="Cullen McCormick" userId="a8dff7a1-0f51-4688-8f49-28b7ecf2a55f" providerId="ADAL" clId="{F383BD41-4613-4566-B3AB-317DA9A6DB9E}" dt="2020-04-13T14:43:18.712" v="4736" actId="113"/>
          <ac:spMkLst>
            <pc:docMk/>
            <pc:sldMk cId="711104343" sldId="275"/>
            <ac:spMk id="43" creationId="{62C5DADF-C387-4E8A-88EF-01F1A7A29F06}"/>
          </ac:spMkLst>
        </pc:spChg>
        <pc:spChg chg="add mod">
          <ac:chgData name="Cullen McCormick" userId="a8dff7a1-0f51-4688-8f49-28b7ecf2a55f" providerId="ADAL" clId="{F383BD41-4613-4566-B3AB-317DA9A6DB9E}" dt="2020-04-13T14:43:18.712" v="4736" actId="113"/>
          <ac:spMkLst>
            <pc:docMk/>
            <pc:sldMk cId="711104343" sldId="275"/>
            <ac:spMk id="44" creationId="{8560F22A-D3B5-461F-983B-8422DB8F9746}"/>
          </ac:spMkLst>
        </pc:spChg>
        <pc:spChg chg="add mod">
          <ac:chgData name="Cullen McCormick" userId="a8dff7a1-0f51-4688-8f49-28b7ecf2a55f" providerId="ADAL" clId="{F383BD41-4613-4566-B3AB-317DA9A6DB9E}" dt="2020-04-13T14:30:59.883" v="4572" actId="552"/>
          <ac:spMkLst>
            <pc:docMk/>
            <pc:sldMk cId="711104343" sldId="275"/>
            <ac:spMk id="45" creationId="{E0A65B84-D8E8-4897-B514-9C02FB02EC8C}"/>
          </ac:spMkLst>
        </pc:spChg>
        <pc:grpChg chg="del">
          <ac:chgData name="Cullen McCormick" userId="a8dff7a1-0f51-4688-8f49-28b7ecf2a55f" providerId="ADAL" clId="{F383BD41-4613-4566-B3AB-317DA9A6DB9E}" dt="2020-04-12T19:13:28.586" v="1067" actId="478"/>
          <ac:grpSpMkLst>
            <pc:docMk/>
            <pc:sldMk cId="711104343" sldId="275"/>
            <ac:grpSpMk id="35" creationId="{3896655D-31BB-4117-91F4-6B805596A449}"/>
          </ac:grpSpMkLst>
        </pc:grpChg>
        <pc:picChg chg="add mod">
          <ac:chgData name="Cullen McCormick" userId="a8dff7a1-0f51-4688-8f49-28b7ecf2a55f" providerId="ADAL" clId="{F383BD41-4613-4566-B3AB-317DA9A6DB9E}" dt="2020-04-12T22:03:26.675" v="3438" actId="1076"/>
          <ac:picMkLst>
            <pc:docMk/>
            <pc:sldMk cId="711104343" sldId="275"/>
            <ac:picMk id="4" creationId="{3D95DE46-D891-4148-9631-2580B8418A44}"/>
          </ac:picMkLst>
        </pc:picChg>
        <pc:picChg chg="add mod">
          <ac:chgData name="Cullen McCormick" userId="a8dff7a1-0f51-4688-8f49-28b7ecf2a55f" providerId="ADAL" clId="{F383BD41-4613-4566-B3AB-317DA9A6DB9E}" dt="2020-04-12T22:04:04.906" v="3443" actId="14100"/>
          <ac:picMkLst>
            <pc:docMk/>
            <pc:sldMk cId="711104343" sldId="275"/>
            <ac:picMk id="5" creationId="{B1767252-BB3F-45A7-912D-8B71527931BE}"/>
          </ac:picMkLst>
        </pc:picChg>
        <pc:picChg chg="mod">
          <ac:chgData name="Cullen McCormick" userId="a8dff7a1-0f51-4688-8f49-28b7ecf2a55f" providerId="ADAL" clId="{F383BD41-4613-4566-B3AB-317DA9A6DB9E}" dt="2020-04-12T22:03:26.675" v="3438" actId="1076"/>
          <ac:picMkLst>
            <pc:docMk/>
            <pc:sldMk cId="711104343" sldId="275"/>
            <ac:picMk id="6" creationId="{21A2B6DA-52B6-42FB-B649-57F39344B71D}"/>
          </ac:picMkLst>
        </pc:picChg>
        <pc:picChg chg="add mod">
          <ac:chgData name="Cullen McCormick" userId="a8dff7a1-0f51-4688-8f49-28b7ecf2a55f" providerId="ADAL" clId="{F383BD41-4613-4566-B3AB-317DA9A6DB9E}" dt="2020-04-12T22:07:22.516" v="3455" actId="1076"/>
          <ac:picMkLst>
            <pc:docMk/>
            <pc:sldMk cId="711104343" sldId="275"/>
            <ac:picMk id="7" creationId="{116B9743-1DBE-4423-83E4-596E716DC3C5}"/>
          </ac:picMkLst>
        </pc:picChg>
      </pc:sldChg>
      <pc:sldChg chg="del">
        <pc:chgData name="Cullen McCormick" userId="a8dff7a1-0f51-4688-8f49-28b7ecf2a55f" providerId="ADAL" clId="{F383BD41-4613-4566-B3AB-317DA9A6DB9E}" dt="2020-04-09T20:50:51.329" v="711" actId="47"/>
        <pc:sldMkLst>
          <pc:docMk/>
          <pc:sldMk cId="1857155424" sldId="276"/>
        </pc:sldMkLst>
      </pc:sldChg>
      <pc:sldChg chg="addSp delSp modSp add del mod modNotesTx">
        <pc:chgData name="Cullen McCormick" userId="a8dff7a1-0f51-4688-8f49-28b7ecf2a55f" providerId="ADAL" clId="{F383BD41-4613-4566-B3AB-317DA9A6DB9E}" dt="2020-04-13T22:09:03.789" v="12590" actId="20577"/>
        <pc:sldMkLst>
          <pc:docMk/>
          <pc:sldMk cId="819637657" sldId="277"/>
        </pc:sldMkLst>
        <pc:spChg chg="mod">
          <ac:chgData name="Cullen McCormick" userId="a8dff7a1-0f51-4688-8f49-28b7ecf2a55f" providerId="ADAL" clId="{F383BD41-4613-4566-B3AB-317DA9A6DB9E}" dt="2020-04-13T22:06:13.522" v="12442" actId="255"/>
          <ac:spMkLst>
            <pc:docMk/>
            <pc:sldMk cId="819637657" sldId="277"/>
            <ac:spMk id="3" creationId="{03676DAE-E48D-40FA-805D-A16BC2CDF475}"/>
          </ac:spMkLst>
        </pc:spChg>
        <pc:spChg chg="del">
          <ac:chgData name="Cullen McCormick" userId="a8dff7a1-0f51-4688-8f49-28b7ecf2a55f" providerId="ADAL" clId="{F383BD41-4613-4566-B3AB-317DA9A6DB9E}" dt="2020-04-13T20:08:11.538" v="7084" actId="478"/>
          <ac:spMkLst>
            <pc:docMk/>
            <pc:sldMk cId="819637657" sldId="277"/>
            <ac:spMk id="4" creationId="{32ED6F35-6403-4C5E-B6D4-EED263B121AB}"/>
          </ac:spMkLst>
        </pc:spChg>
        <pc:spChg chg="add mod">
          <ac:chgData name="Cullen McCormick" userId="a8dff7a1-0f51-4688-8f49-28b7ecf2a55f" providerId="ADAL" clId="{F383BD41-4613-4566-B3AB-317DA9A6DB9E}" dt="2020-04-13T20:08:20.773" v="7109" actId="20577"/>
          <ac:spMkLst>
            <pc:docMk/>
            <pc:sldMk cId="819637657" sldId="277"/>
            <ac:spMk id="5" creationId="{B61403EE-4F6C-4969-BF52-FBFFEACB3053}"/>
          </ac:spMkLst>
        </pc:spChg>
        <pc:spChg chg="add del">
          <ac:chgData name="Cullen McCormick" userId="a8dff7a1-0f51-4688-8f49-28b7ecf2a55f" providerId="ADAL" clId="{F383BD41-4613-4566-B3AB-317DA9A6DB9E}" dt="2020-04-13T20:10:18.538" v="7123"/>
          <ac:spMkLst>
            <pc:docMk/>
            <pc:sldMk cId="819637657" sldId="277"/>
            <ac:spMk id="6" creationId="{78376EA4-93CD-433D-A34C-A82509D12B5E}"/>
          </ac:spMkLst>
        </pc:spChg>
        <pc:grpChg chg="del">
          <ac:chgData name="Cullen McCormick" userId="a8dff7a1-0f51-4688-8f49-28b7ecf2a55f" providerId="ADAL" clId="{F383BD41-4613-4566-B3AB-317DA9A6DB9E}" dt="2020-04-12T21:38:19.123" v="2994" actId="478"/>
          <ac:grpSpMkLst>
            <pc:docMk/>
            <pc:sldMk cId="819637657" sldId="277"/>
            <ac:grpSpMk id="9" creationId="{09F7A0B6-A334-479B-9CAE-B892B1C6F79A}"/>
          </ac:grpSpMkLst>
        </pc:grpChg>
      </pc:sldChg>
      <pc:sldChg chg="modSp del">
        <pc:chgData name="Cullen McCormick" userId="a8dff7a1-0f51-4688-8f49-28b7ecf2a55f" providerId="ADAL" clId="{F383BD41-4613-4566-B3AB-317DA9A6DB9E}" dt="2020-04-12T19:12:14.702" v="1058" actId="47"/>
        <pc:sldMkLst>
          <pc:docMk/>
          <pc:sldMk cId="2366226684" sldId="278"/>
        </pc:sldMkLst>
        <pc:spChg chg="mod">
          <ac:chgData name="Cullen McCormick" userId="a8dff7a1-0f51-4688-8f49-28b7ecf2a55f" providerId="ADAL" clId="{F383BD41-4613-4566-B3AB-317DA9A6DB9E}" dt="2020-04-09T20:52:52.840" v="717" actId="207"/>
          <ac:spMkLst>
            <pc:docMk/>
            <pc:sldMk cId="2366226684" sldId="278"/>
            <ac:spMk id="5" creationId="{90FE56D6-DD71-452B-818E-B01D0DBB4AAB}"/>
          </ac:spMkLst>
        </pc:spChg>
      </pc:sldChg>
      <pc:sldChg chg="addSp delSp modSp add del mod modNotesTx">
        <pc:chgData name="Cullen McCormick" userId="a8dff7a1-0f51-4688-8f49-28b7ecf2a55f" providerId="ADAL" clId="{F383BD41-4613-4566-B3AB-317DA9A6DB9E}" dt="2020-04-13T22:09:53.455" v="12633" actId="20577"/>
        <pc:sldMkLst>
          <pc:docMk/>
          <pc:sldMk cId="2696608602" sldId="280"/>
        </pc:sldMkLst>
        <pc:spChg chg="mod">
          <ac:chgData name="Cullen McCormick" userId="a8dff7a1-0f51-4688-8f49-28b7ecf2a55f" providerId="ADAL" clId="{F383BD41-4613-4566-B3AB-317DA9A6DB9E}" dt="2020-04-13T16:37:06.122" v="5254" actId="20577"/>
          <ac:spMkLst>
            <pc:docMk/>
            <pc:sldMk cId="2696608602" sldId="280"/>
            <ac:spMk id="2" creationId="{4090F7E3-2721-4A20-96DB-AAB747B6640F}"/>
          </ac:spMkLst>
        </pc:spChg>
        <pc:spChg chg="del">
          <ac:chgData name="Cullen McCormick" userId="a8dff7a1-0f51-4688-8f49-28b7ecf2a55f" providerId="ADAL" clId="{F383BD41-4613-4566-B3AB-317DA9A6DB9E}" dt="2020-04-13T15:25:02.164" v="4915" actId="478"/>
          <ac:spMkLst>
            <pc:docMk/>
            <pc:sldMk cId="2696608602" sldId="280"/>
            <ac:spMk id="3" creationId="{3EAE10C4-A693-4258-AF22-11353D169F92}"/>
          </ac:spMkLst>
        </pc:spChg>
        <pc:spChg chg="add">
          <ac:chgData name="Cullen McCormick" userId="a8dff7a1-0f51-4688-8f49-28b7ecf2a55f" providerId="ADAL" clId="{F383BD41-4613-4566-B3AB-317DA9A6DB9E}" dt="2020-04-13T16:45:15.117" v="5266"/>
          <ac:spMkLst>
            <pc:docMk/>
            <pc:sldMk cId="2696608602" sldId="280"/>
            <ac:spMk id="10" creationId="{FC31486F-DC3C-4B5F-87E0-542D5FCD1797}"/>
          </ac:spMkLst>
        </pc:spChg>
        <pc:spChg chg="add">
          <ac:chgData name="Cullen McCormick" userId="a8dff7a1-0f51-4688-8f49-28b7ecf2a55f" providerId="ADAL" clId="{F383BD41-4613-4566-B3AB-317DA9A6DB9E}" dt="2020-04-13T16:45:15.117" v="5266"/>
          <ac:spMkLst>
            <pc:docMk/>
            <pc:sldMk cId="2696608602" sldId="280"/>
            <ac:spMk id="27" creationId="{2CA7AA84-49EB-4A44-80D3-03A0B59F3F8B}"/>
          </ac:spMkLst>
        </pc:spChg>
        <pc:grpChg chg="add">
          <ac:chgData name="Cullen McCormick" userId="a8dff7a1-0f51-4688-8f49-28b7ecf2a55f" providerId="ADAL" clId="{F383BD41-4613-4566-B3AB-317DA9A6DB9E}" dt="2020-04-13T16:45:15.117" v="5266"/>
          <ac:grpSpMkLst>
            <pc:docMk/>
            <pc:sldMk cId="2696608602" sldId="280"/>
            <ac:grpSpMk id="7" creationId="{55673602-1C99-406D-812B-88E5DB1A96C4}"/>
          </ac:grpSpMkLst>
        </pc:grpChg>
        <pc:grpChg chg="add">
          <ac:chgData name="Cullen McCormick" userId="a8dff7a1-0f51-4688-8f49-28b7ecf2a55f" providerId="ADAL" clId="{F383BD41-4613-4566-B3AB-317DA9A6DB9E}" dt="2020-04-13T16:45:15.117" v="5266"/>
          <ac:grpSpMkLst>
            <pc:docMk/>
            <pc:sldMk cId="2696608602" sldId="280"/>
            <ac:grpSpMk id="11" creationId="{2A24B4CA-555C-40CC-B954-D5FA328EF155}"/>
          </ac:grpSpMkLst>
        </pc:grpChg>
        <pc:grpChg chg="add">
          <ac:chgData name="Cullen McCormick" userId="a8dff7a1-0f51-4688-8f49-28b7ecf2a55f" providerId="ADAL" clId="{F383BD41-4613-4566-B3AB-317DA9A6DB9E}" dt="2020-04-13T16:45:15.117" v="5266"/>
          <ac:grpSpMkLst>
            <pc:docMk/>
            <pc:sldMk cId="2696608602" sldId="280"/>
            <ac:grpSpMk id="24" creationId="{5C58E519-8291-473B-9C70-FDF455C48F3C}"/>
          </ac:grpSpMkLst>
        </pc:grpChg>
        <pc:picChg chg="del">
          <ac:chgData name="Cullen McCormick" userId="a8dff7a1-0f51-4688-8f49-28b7ecf2a55f" providerId="ADAL" clId="{F383BD41-4613-4566-B3AB-317DA9A6DB9E}" dt="2020-04-13T15:24:59.534" v="4914" actId="478"/>
          <ac:picMkLst>
            <pc:docMk/>
            <pc:sldMk cId="2696608602" sldId="280"/>
            <ac:picMk id="4" creationId="{C52C57FD-7D42-45C5-8463-2C55C43FF6B0}"/>
          </ac:picMkLst>
        </pc:picChg>
        <pc:picChg chg="add del mod">
          <ac:chgData name="Cullen McCormick" userId="a8dff7a1-0f51-4688-8f49-28b7ecf2a55f" providerId="ADAL" clId="{F383BD41-4613-4566-B3AB-317DA9A6DB9E}" dt="2020-04-13T16:44:56.838" v="5262" actId="478"/>
          <ac:picMkLst>
            <pc:docMk/>
            <pc:sldMk cId="2696608602" sldId="280"/>
            <ac:picMk id="5" creationId="{7068538F-1178-415B-8203-963FB68455EA}"/>
          </ac:picMkLst>
        </pc:picChg>
        <pc:picChg chg="add mod">
          <ac:chgData name="Cullen McCormick" userId="a8dff7a1-0f51-4688-8f49-28b7ecf2a55f" providerId="ADAL" clId="{F383BD41-4613-4566-B3AB-317DA9A6DB9E}" dt="2020-04-13T21:01:37.653" v="7960" actId="1036"/>
          <ac:picMkLst>
            <pc:docMk/>
            <pc:sldMk cId="2696608602" sldId="280"/>
            <ac:picMk id="6" creationId="{88E4BE2B-1ECE-4795-B637-300960BA191B}"/>
          </ac:picMkLst>
        </pc:picChg>
      </pc:sldChg>
      <pc:sldChg chg="del">
        <pc:chgData name="Cullen McCormick" userId="a8dff7a1-0f51-4688-8f49-28b7ecf2a55f" providerId="ADAL" clId="{F383BD41-4613-4566-B3AB-317DA9A6DB9E}" dt="2020-04-09T20:51:11.388" v="712" actId="47"/>
        <pc:sldMkLst>
          <pc:docMk/>
          <pc:sldMk cId="2607770191" sldId="281"/>
        </pc:sldMkLst>
      </pc:sldChg>
      <pc:sldChg chg="add del">
        <pc:chgData name="Cullen McCormick" userId="a8dff7a1-0f51-4688-8f49-28b7ecf2a55f" providerId="ADAL" clId="{F383BD41-4613-4566-B3AB-317DA9A6DB9E}" dt="2020-04-12T22:51:44.927" v="4233" actId="47"/>
        <pc:sldMkLst>
          <pc:docMk/>
          <pc:sldMk cId="2607399181" sldId="284"/>
        </pc:sldMkLst>
      </pc:sldChg>
      <pc:sldChg chg="addSp delSp modSp add del mod modNotesTx">
        <pc:chgData name="Cullen McCormick" userId="a8dff7a1-0f51-4688-8f49-28b7ecf2a55f" providerId="ADAL" clId="{F383BD41-4613-4566-B3AB-317DA9A6DB9E}" dt="2020-04-13T21:49:10.793" v="10925" actId="20577"/>
        <pc:sldMkLst>
          <pc:docMk/>
          <pc:sldMk cId="3999705700" sldId="286"/>
        </pc:sldMkLst>
        <pc:spChg chg="mod">
          <ac:chgData name="Cullen McCormick" userId="a8dff7a1-0f51-4688-8f49-28b7ecf2a55f" providerId="ADAL" clId="{F383BD41-4613-4566-B3AB-317DA9A6DB9E}" dt="2020-04-13T18:25:39.505" v="6036" actId="1076"/>
          <ac:spMkLst>
            <pc:docMk/>
            <pc:sldMk cId="3999705700" sldId="286"/>
            <ac:spMk id="2" creationId="{F370AC7E-C9F9-4B00-A0A0-2519F3F3F021}"/>
          </ac:spMkLst>
        </pc:spChg>
        <pc:spChg chg="add del mod">
          <ac:chgData name="Cullen McCormick" userId="a8dff7a1-0f51-4688-8f49-28b7ecf2a55f" providerId="ADAL" clId="{F383BD41-4613-4566-B3AB-317DA9A6DB9E}" dt="2020-04-13T18:27:03.335" v="6063" actId="478"/>
          <ac:spMkLst>
            <pc:docMk/>
            <pc:sldMk cId="3999705700" sldId="286"/>
            <ac:spMk id="3" creationId="{9D4E95E0-2A82-4345-92F1-F6B3336A0E9C}"/>
          </ac:spMkLst>
        </pc:spChg>
        <pc:spChg chg="add del">
          <ac:chgData name="Cullen McCormick" userId="a8dff7a1-0f51-4688-8f49-28b7ecf2a55f" providerId="ADAL" clId="{F383BD41-4613-4566-B3AB-317DA9A6DB9E}" dt="2020-04-12T22:41:08.494" v="3956"/>
          <ac:spMkLst>
            <pc:docMk/>
            <pc:sldMk cId="3999705700" sldId="286"/>
            <ac:spMk id="3" creationId="{D19A10CE-8C7B-4B12-A667-DE427D40F988}"/>
          </ac:spMkLst>
        </pc:spChg>
        <pc:spChg chg="del mod">
          <ac:chgData name="Cullen McCormick" userId="a8dff7a1-0f51-4688-8f49-28b7ecf2a55f" providerId="ADAL" clId="{F383BD41-4613-4566-B3AB-317DA9A6DB9E}" dt="2020-04-12T22:41:07.494" v="3954" actId="478"/>
          <ac:spMkLst>
            <pc:docMk/>
            <pc:sldMk cId="3999705700" sldId="286"/>
            <ac:spMk id="4" creationId="{32ED6F35-6403-4C5E-B6D4-EED263B121AB}"/>
          </ac:spMkLst>
        </pc:spChg>
        <pc:spChg chg="add mod">
          <ac:chgData name="Cullen McCormick" userId="a8dff7a1-0f51-4688-8f49-28b7ecf2a55f" providerId="ADAL" clId="{F383BD41-4613-4566-B3AB-317DA9A6DB9E}" dt="2020-04-13T16:42:54.758" v="5260" actId="207"/>
          <ac:spMkLst>
            <pc:docMk/>
            <pc:sldMk cId="3999705700" sldId="286"/>
            <ac:spMk id="9" creationId="{0789CB0D-A5E6-452A-9813-EE623DE30DFD}"/>
          </ac:spMkLst>
        </pc:spChg>
        <pc:spChg chg="del">
          <ac:chgData name="Cullen McCormick" userId="a8dff7a1-0f51-4688-8f49-28b7ecf2a55f" providerId="ADAL" clId="{F383BD41-4613-4566-B3AB-317DA9A6DB9E}" dt="2020-04-12T22:41:04.570" v="3953" actId="478"/>
          <ac:spMkLst>
            <pc:docMk/>
            <pc:sldMk cId="3999705700" sldId="286"/>
            <ac:spMk id="13" creationId="{A52B2C43-F93C-416E-8CC8-D4B75C03FC5E}"/>
          </ac:spMkLst>
        </pc:spChg>
        <pc:spChg chg="add mod">
          <ac:chgData name="Cullen McCormick" userId="a8dff7a1-0f51-4688-8f49-28b7ecf2a55f" providerId="ADAL" clId="{F383BD41-4613-4566-B3AB-317DA9A6DB9E}" dt="2020-04-13T16:42:54.758" v="5260" actId="207"/>
          <ac:spMkLst>
            <pc:docMk/>
            <pc:sldMk cId="3999705700" sldId="286"/>
            <ac:spMk id="26" creationId="{932120EF-2AB2-4CAC-80CF-274108170156}"/>
          </ac:spMkLst>
        </pc:spChg>
        <pc:spChg chg="add del">
          <ac:chgData name="Cullen McCormick" userId="a8dff7a1-0f51-4688-8f49-28b7ecf2a55f" providerId="ADAL" clId="{F383BD41-4613-4566-B3AB-317DA9A6DB9E}" dt="2020-04-13T18:25:12.837" v="6030" actId="478"/>
          <ac:spMkLst>
            <pc:docMk/>
            <pc:sldMk cId="3999705700" sldId="286"/>
            <ac:spMk id="27" creationId="{0C883E3F-16CC-4570-9461-B55B3A7E7FED}"/>
          </ac:spMkLst>
        </pc:spChg>
        <pc:spChg chg="add del">
          <ac:chgData name="Cullen McCormick" userId="a8dff7a1-0f51-4688-8f49-28b7ecf2a55f" providerId="ADAL" clId="{F383BD41-4613-4566-B3AB-317DA9A6DB9E}" dt="2020-04-13T18:25:24.922" v="6033"/>
          <ac:spMkLst>
            <pc:docMk/>
            <pc:sldMk cId="3999705700" sldId="286"/>
            <ac:spMk id="28" creationId="{DE6B125A-B6F9-4BF0-BC17-353A6D702DC9}"/>
          </ac:spMkLst>
        </pc:spChg>
        <pc:spChg chg="del">
          <ac:chgData name="Cullen McCormick" userId="a8dff7a1-0f51-4688-8f49-28b7ecf2a55f" providerId="ADAL" clId="{F383BD41-4613-4566-B3AB-317DA9A6DB9E}" dt="2020-04-12T22:46:48.205" v="4104" actId="478"/>
          <ac:spMkLst>
            <pc:docMk/>
            <pc:sldMk cId="3999705700" sldId="286"/>
            <ac:spMk id="33" creationId="{65F3D694-D7D9-413A-BB64-1DACF8606D24}"/>
          </ac:spMkLst>
        </pc:spChg>
        <pc:spChg chg="del">
          <ac:chgData name="Cullen McCormick" userId="a8dff7a1-0f51-4688-8f49-28b7ecf2a55f" providerId="ADAL" clId="{F383BD41-4613-4566-B3AB-317DA9A6DB9E}" dt="2020-04-12T22:46:48.205" v="4104" actId="478"/>
          <ac:spMkLst>
            <pc:docMk/>
            <pc:sldMk cId="3999705700" sldId="286"/>
            <ac:spMk id="34" creationId="{A77E5754-067D-4611-B4F9-6CDD81FDE829}"/>
          </ac:spMkLst>
        </pc:spChg>
        <pc:spChg chg="del">
          <ac:chgData name="Cullen McCormick" userId="a8dff7a1-0f51-4688-8f49-28b7ecf2a55f" providerId="ADAL" clId="{F383BD41-4613-4566-B3AB-317DA9A6DB9E}" dt="2020-04-12T22:46:48.205" v="4104" actId="478"/>
          <ac:spMkLst>
            <pc:docMk/>
            <pc:sldMk cId="3999705700" sldId="286"/>
            <ac:spMk id="35" creationId="{A9B9544C-B26A-4D83-9B51-EA572A9606BB}"/>
          </ac:spMkLst>
        </pc:spChg>
        <pc:spChg chg="del">
          <ac:chgData name="Cullen McCormick" userId="a8dff7a1-0f51-4688-8f49-28b7ecf2a55f" providerId="ADAL" clId="{F383BD41-4613-4566-B3AB-317DA9A6DB9E}" dt="2020-04-12T22:46:48.205" v="4104" actId="478"/>
          <ac:spMkLst>
            <pc:docMk/>
            <pc:sldMk cId="3999705700" sldId="286"/>
            <ac:spMk id="36" creationId="{910AB735-A598-440F-A673-DEBA2A29EC16}"/>
          </ac:spMkLst>
        </pc:spChg>
        <pc:spChg chg="del">
          <ac:chgData name="Cullen McCormick" userId="a8dff7a1-0f51-4688-8f49-28b7ecf2a55f" providerId="ADAL" clId="{F383BD41-4613-4566-B3AB-317DA9A6DB9E}" dt="2020-04-12T22:46:48.205" v="4104" actId="478"/>
          <ac:spMkLst>
            <pc:docMk/>
            <pc:sldMk cId="3999705700" sldId="286"/>
            <ac:spMk id="37" creationId="{50AD00DC-5A36-486B-A56E-E813C6DC4991}"/>
          </ac:spMkLst>
        </pc:spChg>
        <pc:spChg chg="add mod">
          <ac:chgData name="Cullen McCormick" userId="a8dff7a1-0f51-4688-8f49-28b7ecf2a55f" providerId="ADAL" clId="{F383BD41-4613-4566-B3AB-317DA9A6DB9E}" dt="2020-04-12T22:41:14.271" v="3963" actId="20577"/>
          <ac:spMkLst>
            <pc:docMk/>
            <pc:sldMk cId="3999705700" sldId="286"/>
            <ac:spMk id="38" creationId="{32712CC8-19E8-4D8B-9C47-C5CFBA6D04DA}"/>
          </ac:spMkLst>
        </pc:spChg>
        <pc:grpChg chg="add">
          <ac:chgData name="Cullen McCormick" userId="a8dff7a1-0f51-4688-8f49-28b7ecf2a55f" providerId="ADAL" clId="{F383BD41-4613-4566-B3AB-317DA9A6DB9E}" dt="2020-04-13T16:42:50.311" v="5259"/>
          <ac:grpSpMkLst>
            <pc:docMk/>
            <pc:sldMk cId="3999705700" sldId="286"/>
            <ac:grpSpMk id="5" creationId="{468675E4-A0AB-43B3-8A10-2502C1BA6007}"/>
          </ac:grpSpMkLst>
        </pc:grpChg>
        <pc:grpChg chg="del">
          <ac:chgData name="Cullen McCormick" userId="a8dff7a1-0f51-4688-8f49-28b7ecf2a55f" providerId="ADAL" clId="{F383BD41-4613-4566-B3AB-317DA9A6DB9E}" dt="2020-04-12T21:38:40.463" v="3001" actId="478"/>
          <ac:grpSpMkLst>
            <pc:docMk/>
            <pc:sldMk cId="3999705700" sldId="286"/>
            <ac:grpSpMk id="9" creationId="{1503B224-35B1-4E20-AC7A-AA21B7A8795A}"/>
          </ac:grpSpMkLst>
        </pc:grpChg>
        <pc:grpChg chg="add mod">
          <ac:chgData name="Cullen McCormick" userId="a8dff7a1-0f51-4688-8f49-28b7ecf2a55f" providerId="ADAL" clId="{F383BD41-4613-4566-B3AB-317DA9A6DB9E}" dt="2020-04-13T16:42:54.758" v="5260" actId="207"/>
          <ac:grpSpMkLst>
            <pc:docMk/>
            <pc:sldMk cId="3999705700" sldId="286"/>
            <ac:grpSpMk id="10" creationId="{4A5166C9-EE6C-463C-9CD0-B095054024C7}"/>
          </ac:grpSpMkLst>
        </pc:grpChg>
        <pc:grpChg chg="del">
          <ac:chgData name="Cullen McCormick" userId="a8dff7a1-0f51-4688-8f49-28b7ecf2a55f" providerId="ADAL" clId="{F383BD41-4613-4566-B3AB-317DA9A6DB9E}" dt="2020-04-12T22:46:48.205" v="4104" actId="478"/>
          <ac:grpSpMkLst>
            <pc:docMk/>
            <pc:sldMk cId="3999705700" sldId="286"/>
            <ac:grpSpMk id="14" creationId="{9B876604-1C90-4C92-8217-7D8C26FEB04C}"/>
          </ac:grpSpMkLst>
        </pc:grpChg>
        <pc:grpChg chg="add mod">
          <ac:chgData name="Cullen McCormick" userId="a8dff7a1-0f51-4688-8f49-28b7ecf2a55f" providerId="ADAL" clId="{F383BD41-4613-4566-B3AB-317DA9A6DB9E}" dt="2020-04-13T16:42:54.758" v="5260" actId="207"/>
          <ac:grpSpMkLst>
            <pc:docMk/>
            <pc:sldMk cId="3999705700" sldId="286"/>
            <ac:grpSpMk id="23" creationId="{003A7D1B-0B78-4CC7-A6DD-6FB73CD7F759}"/>
          </ac:grpSpMkLst>
        </pc:grpChg>
        <pc:picChg chg="add del mod">
          <ac:chgData name="Cullen McCormick" userId="a8dff7a1-0f51-4688-8f49-28b7ecf2a55f" providerId="ADAL" clId="{F383BD41-4613-4566-B3AB-317DA9A6DB9E}" dt="2020-04-13T18:26:36.579" v="6055"/>
          <ac:picMkLst>
            <pc:docMk/>
            <pc:sldMk cId="3999705700" sldId="286"/>
            <ac:picMk id="4" creationId="{0F0901BB-CBB9-4918-B59D-64225395D356}"/>
          </ac:picMkLst>
        </pc:picChg>
        <pc:picChg chg="add del mod">
          <ac:chgData name="Cullen McCormick" userId="a8dff7a1-0f51-4688-8f49-28b7ecf2a55f" providerId="ADAL" clId="{F383BD41-4613-4566-B3AB-317DA9A6DB9E}" dt="2020-04-13T18:27:01.326" v="6062" actId="21"/>
          <ac:picMkLst>
            <pc:docMk/>
            <pc:sldMk cId="3999705700" sldId="286"/>
            <ac:picMk id="29" creationId="{B790D3E9-EF07-464E-A68B-ABDAB160B1FF}"/>
          </ac:picMkLst>
        </pc:picChg>
        <pc:picChg chg="add mod">
          <ac:chgData name="Cullen McCormick" userId="a8dff7a1-0f51-4688-8f49-28b7ecf2a55f" providerId="ADAL" clId="{F383BD41-4613-4566-B3AB-317DA9A6DB9E}" dt="2020-04-13T18:27:23.531" v="6097" actId="1038"/>
          <ac:picMkLst>
            <pc:docMk/>
            <pc:sldMk cId="3999705700" sldId="286"/>
            <ac:picMk id="31" creationId="{EB76DEB9-330E-4651-8951-6C0B1683FE77}"/>
          </ac:picMkLst>
        </pc:picChg>
        <pc:picChg chg="add del mod">
          <ac:chgData name="Cullen McCormick" userId="a8dff7a1-0f51-4688-8f49-28b7ecf2a55f" providerId="ADAL" clId="{F383BD41-4613-4566-B3AB-317DA9A6DB9E}" dt="2020-04-12T22:45:06.196" v="4075" actId="21"/>
          <ac:picMkLst>
            <pc:docMk/>
            <pc:sldMk cId="3999705700" sldId="286"/>
            <ac:picMk id="39" creationId="{00F2EEDA-89F4-4E34-92FC-3D84FF761292}"/>
          </ac:picMkLst>
        </pc:picChg>
      </pc:sldChg>
      <pc:sldChg chg="addSp delSp modSp del mod delDesignElem">
        <pc:chgData name="Cullen McCormick" userId="a8dff7a1-0f51-4688-8f49-28b7ecf2a55f" providerId="ADAL" clId="{F383BD41-4613-4566-B3AB-317DA9A6DB9E}" dt="2020-04-12T05:30:35.641" v="798" actId="47"/>
        <pc:sldMkLst>
          <pc:docMk/>
          <pc:sldMk cId="3683801837" sldId="287"/>
        </pc:sldMkLst>
        <pc:spChg chg="add del mod">
          <ac:chgData name="Cullen McCormick" userId="a8dff7a1-0f51-4688-8f49-28b7ecf2a55f" providerId="ADAL" clId="{F383BD41-4613-4566-B3AB-317DA9A6DB9E}" dt="2020-04-12T05:30:09.271" v="791" actId="21"/>
          <ac:spMkLst>
            <pc:docMk/>
            <pc:sldMk cId="3683801837" sldId="287"/>
            <ac:spMk id="3" creationId="{8DA7A2BD-3EEB-42AE-AC19-971CB6A837F1}"/>
          </ac:spMkLst>
        </pc:spChg>
        <pc:spChg chg="add del mod">
          <ac:chgData name="Cullen McCormick" userId="a8dff7a1-0f51-4688-8f49-28b7ecf2a55f" providerId="ADAL" clId="{F383BD41-4613-4566-B3AB-317DA9A6DB9E}" dt="2020-04-12T05:30:20.661" v="795"/>
          <ac:spMkLst>
            <pc:docMk/>
            <pc:sldMk cId="3683801837" sldId="287"/>
            <ac:spMk id="5" creationId="{F161BA10-303B-4A80-B32C-A320DD07E4E1}"/>
          </ac:spMkLst>
        </pc:spChg>
        <pc:spChg chg="add mod">
          <ac:chgData name="Cullen McCormick" userId="a8dff7a1-0f51-4688-8f49-28b7ecf2a55f" providerId="ADAL" clId="{F383BD41-4613-4566-B3AB-317DA9A6DB9E}" dt="2020-04-12T05:30:27.377" v="796" actId="21"/>
          <ac:spMkLst>
            <pc:docMk/>
            <pc:sldMk cId="3683801837" sldId="287"/>
            <ac:spMk id="7" creationId="{C0B1776C-A814-4D74-9DB2-184863E5D67C}"/>
          </ac:spMkLst>
        </pc:spChg>
        <pc:picChg chg="add del mod">
          <ac:chgData name="Cullen McCormick" userId="a8dff7a1-0f51-4688-8f49-28b7ecf2a55f" providerId="ADAL" clId="{F383BD41-4613-4566-B3AB-317DA9A6DB9E}" dt="2020-04-12T05:30:27.377" v="796" actId="21"/>
          <ac:picMkLst>
            <pc:docMk/>
            <pc:sldMk cId="3683801837" sldId="287"/>
            <ac:picMk id="4" creationId="{43A4D5D0-483C-4C97-AE5E-FD2D8DCA6F0B}"/>
          </ac:picMkLst>
        </pc:picChg>
        <pc:cxnChg chg="del">
          <ac:chgData name="Cullen McCormick" userId="a8dff7a1-0f51-4688-8f49-28b7ecf2a55f" providerId="ADAL" clId="{F383BD41-4613-4566-B3AB-317DA9A6DB9E}" dt="2020-04-09T14:36:14.884" v="6"/>
          <ac:cxnSpMkLst>
            <pc:docMk/>
            <pc:sldMk cId="3683801837" sldId="287"/>
            <ac:cxnSpMk id="9" creationId="{CC58BC5E-E27D-44A1-8C74-503792DD1430}"/>
          </ac:cxnSpMkLst>
        </pc:cxnChg>
      </pc:sldChg>
      <pc:sldChg chg="addSp delSp modSp add del mod ord setBg modNotesTx">
        <pc:chgData name="Cullen McCormick" userId="a8dff7a1-0f51-4688-8f49-28b7ecf2a55f" providerId="ADAL" clId="{F383BD41-4613-4566-B3AB-317DA9A6DB9E}" dt="2020-04-13T22:07:54.485" v="12469" actId="6549"/>
        <pc:sldMkLst>
          <pc:docMk/>
          <pc:sldMk cId="2934216547" sldId="290"/>
        </pc:sldMkLst>
        <pc:spChg chg="del mod">
          <ac:chgData name="Cullen McCormick" userId="a8dff7a1-0f51-4688-8f49-28b7ecf2a55f" providerId="ADAL" clId="{F383BD41-4613-4566-B3AB-317DA9A6DB9E}" dt="2020-04-13T19:32:15.548" v="6816" actId="478"/>
          <ac:spMkLst>
            <pc:docMk/>
            <pc:sldMk cId="2934216547" sldId="290"/>
            <ac:spMk id="2" creationId="{34129981-200A-4F5F-8C8D-DA1A57B47494}"/>
          </ac:spMkLst>
        </pc:spChg>
        <pc:spChg chg="del mod">
          <ac:chgData name="Cullen McCormick" userId="a8dff7a1-0f51-4688-8f49-28b7ecf2a55f" providerId="ADAL" clId="{F383BD41-4613-4566-B3AB-317DA9A6DB9E}" dt="2020-04-13T20:07:15.036" v="7033" actId="478"/>
          <ac:spMkLst>
            <pc:docMk/>
            <pc:sldMk cId="2934216547" sldId="290"/>
            <ac:spMk id="3" creationId="{787535C3-D332-4483-87A7-AE299A8B7240}"/>
          </ac:spMkLst>
        </pc:spChg>
        <pc:spChg chg="add mod">
          <ac:chgData name="Cullen McCormick" userId="a8dff7a1-0f51-4688-8f49-28b7ecf2a55f" providerId="ADAL" clId="{F383BD41-4613-4566-B3AB-317DA9A6DB9E}" dt="2020-04-13T19:32:20.970" v="6845" actId="20577"/>
          <ac:spMkLst>
            <pc:docMk/>
            <pc:sldMk cId="2934216547" sldId="290"/>
            <ac:spMk id="6" creationId="{E63F27BD-45FF-4206-A28E-1F8712FCE6EF}"/>
          </ac:spMkLst>
        </pc:spChg>
        <pc:spChg chg="add mod">
          <ac:chgData name="Cullen McCormick" userId="a8dff7a1-0f51-4688-8f49-28b7ecf2a55f" providerId="ADAL" clId="{F383BD41-4613-4566-B3AB-317DA9A6DB9E}" dt="2020-04-13T20:04:41.894" v="6939" actId="207"/>
          <ac:spMkLst>
            <pc:docMk/>
            <pc:sldMk cId="2934216547" sldId="290"/>
            <ac:spMk id="10" creationId="{A9BA999F-4C9B-4886-9A5F-47A480304B21}"/>
          </ac:spMkLst>
        </pc:spChg>
        <pc:spChg chg="add mod">
          <ac:chgData name="Cullen McCormick" userId="a8dff7a1-0f51-4688-8f49-28b7ecf2a55f" providerId="ADAL" clId="{F383BD41-4613-4566-B3AB-317DA9A6DB9E}" dt="2020-04-13T20:15:54.082" v="7165" actId="20577"/>
          <ac:spMkLst>
            <pc:docMk/>
            <pc:sldMk cId="2934216547" sldId="290"/>
            <ac:spMk id="11" creationId="{D8FC99A5-9C41-4DF9-AF0C-E130C653B5F0}"/>
          </ac:spMkLst>
        </pc:spChg>
        <pc:spChg chg="add del mod">
          <ac:chgData name="Cullen McCormick" userId="a8dff7a1-0f51-4688-8f49-28b7ecf2a55f" providerId="ADAL" clId="{F383BD41-4613-4566-B3AB-317DA9A6DB9E}" dt="2020-04-13T20:07:17.469" v="7034" actId="478"/>
          <ac:spMkLst>
            <pc:docMk/>
            <pc:sldMk cId="2934216547" sldId="290"/>
            <ac:spMk id="13" creationId="{F7C4205C-A210-458C-902B-C9F20F8171D3}"/>
          </ac:spMkLst>
        </pc:spChg>
        <pc:grpChg chg="add mod">
          <ac:chgData name="Cullen McCormick" userId="a8dff7a1-0f51-4688-8f49-28b7ecf2a55f" providerId="ADAL" clId="{F383BD41-4613-4566-B3AB-317DA9A6DB9E}" dt="2020-04-13T20:08:04.052" v="7083" actId="1076"/>
          <ac:grpSpMkLst>
            <pc:docMk/>
            <pc:sldMk cId="2934216547" sldId="290"/>
            <ac:grpSpMk id="9" creationId="{D40C9783-CBAC-42A6-960A-67A27764ACD1}"/>
          </ac:grpSpMkLst>
        </pc:grpChg>
        <pc:picChg chg="mod modCrop">
          <ac:chgData name="Cullen McCormick" userId="a8dff7a1-0f51-4688-8f49-28b7ecf2a55f" providerId="ADAL" clId="{F383BD41-4613-4566-B3AB-317DA9A6DB9E}" dt="2020-04-13T20:04:23.680" v="6935" actId="164"/>
          <ac:picMkLst>
            <pc:docMk/>
            <pc:sldMk cId="2934216547" sldId="290"/>
            <ac:picMk id="4" creationId="{B981614E-5CEC-434B-A38C-34D1985FF59C}"/>
          </ac:picMkLst>
        </pc:picChg>
        <pc:picChg chg="add mod">
          <ac:chgData name="Cullen McCormick" userId="a8dff7a1-0f51-4688-8f49-28b7ecf2a55f" providerId="ADAL" clId="{F383BD41-4613-4566-B3AB-317DA9A6DB9E}" dt="2020-04-13T20:03:13.695" v="6915" actId="571"/>
          <ac:picMkLst>
            <pc:docMk/>
            <pc:sldMk cId="2934216547" sldId="290"/>
            <ac:picMk id="7" creationId="{BC65211A-6F2B-4CDF-82DF-9B4A1E9FD095}"/>
          </ac:picMkLst>
        </pc:picChg>
        <pc:picChg chg="add mod modCrop">
          <ac:chgData name="Cullen McCormick" userId="a8dff7a1-0f51-4688-8f49-28b7ecf2a55f" providerId="ADAL" clId="{F383BD41-4613-4566-B3AB-317DA9A6DB9E}" dt="2020-04-13T20:04:23.680" v="6935" actId="164"/>
          <ac:picMkLst>
            <pc:docMk/>
            <pc:sldMk cId="2934216547" sldId="290"/>
            <ac:picMk id="8" creationId="{958500DD-55BD-41B8-A724-C45C2E4E22FA}"/>
          </ac:picMkLst>
        </pc:picChg>
      </pc:sldChg>
      <pc:sldChg chg="modSp add del setBg">
        <pc:chgData name="Cullen McCormick" userId="a8dff7a1-0f51-4688-8f49-28b7ecf2a55f" providerId="ADAL" clId="{F383BD41-4613-4566-B3AB-317DA9A6DB9E}" dt="2020-04-12T21:34:53.982" v="2815" actId="47"/>
        <pc:sldMkLst>
          <pc:docMk/>
          <pc:sldMk cId="2832277610" sldId="291"/>
        </pc:sldMkLst>
        <pc:spChg chg="mod">
          <ac:chgData name="Cullen McCormick" userId="a8dff7a1-0f51-4688-8f49-28b7ecf2a55f" providerId="ADAL" clId="{F383BD41-4613-4566-B3AB-317DA9A6DB9E}" dt="2020-04-12T05:23:35.585" v="756" actId="207"/>
          <ac:spMkLst>
            <pc:docMk/>
            <pc:sldMk cId="2832277610" sldId="291"/>
            <ac:spMk id="2" creationId="{B62B06C0-23B7-4336-BFFA-63ED35BD6248}"/>
          </ac:spMkLst>
        </pc:spChg>
      </pc:sldChg>
      <pc:sldChg chg="add del ord">
        <pc:chgData name="Cullen McCormick" userId="a8dff7a1-0f51-4688-8f49-28b7ecf2a55f" providerId="ADAL" clId="{F383BD41-4613-4566-B3AB-317DA9A6DB9E}" dt="2020-04-13T20:06:36.653" v="7025" actId="47"/>
        <pc:sldMkLst>
          <pc:docMk/>
          <pc:sldMk cId="2978217881" sldId="292"/>
        </pc:sldMkLst>
      </pc:sldChg>
      <pc:sldChg chg="addSp delSp modSp add del mod ord">
        <pc:chgData name="Cullen McCormick" userId="a8dff7a1-0f51-4688-8f49-28b7ecf2a55f" providerId="ADAL" clId="{F383BD41-4613-4566-B3AB-317DA9A6DB9E}" dt="2020-04-13T20:45:22.821" v="7660" actId="47"/>
        <pc:sldMkLst>
          <pc:docMk/>
          <pc:sldMk cId="637722950" sldId="293"/>
        </pc:sldMkLst>
        <pc:spChg chg="add del mod">
          <ac:chgData name="Cullen McCormick" userId="a8dff7a1-0f51-4688-8f49-28b7ecf2a55f" providerId="ADAL" clId="{F383BD41-4613-4566-B3AB-317DA9A6DB9E}" dt="2020-04-13T20:45:18.025" v="7657" actId="21"/>
          <ac:spMkLst>
            <pc:docMk/>
            <pc:sldMk cId="637722950" sldId="293"/>
            <ac:spMk id="3" creationId="{56034FC9-95F3-4392-BAFB-AEA5CDE83613}"/>
          </ac:spMkLst>
        </pc:spChg>
        <pc:picChg chg="del">
          <ac:chgData name="Cullen McCormick" userId="a8dff7a1-0f51-4688-8f49-28b7ecf2a55f" providerId="ADAL" clId="{F383BD41-4613-4566-B3AB-317DA9A6DB9E}" dt="2020-04-13T20:45:19.327" v="7658" actId="478"/>
          <ac:picMkLst>
            <pc:docMk/>
            <pc:sldMk cId="637722950" sldId="293"/>
            <ac:picMk id="4" creationId="{97991396-1F1B-48CC-BDAE-517A59286209}"/>
          </ac:picMkLst>
        </pc:picChg>
      </pc:sldChg>
      <pc:sldChg chg="addSp delSp modSp add del mod">
        <pc:chgData name="Cullen McCormick" userId="a8dff7a1-0f51-4688-8f49-28b7ecf2a55f" providerId="ADAL" clId="{F383BD41-4613-4566-B3AB-317DA9A6DB9E}" dt="2020-04-13T16:36:30.703" v="5240" actId="47"/>
        <pc:sldMkLst>
          <pc:docMk/>
          <pc:sldMk cId="1822000877" sldId="295"/>
        </pc:sldMkLst>
        <pc:spChg chg="add mod">
          <ac:chgData name="Cullen McCormick" userId="a8dff7a1-0f51-4688-8f49-28b7ecf2a55f" providerId="ADAL" clId="{F383BD41-4613-4566-B3AB-317DA9A6DB9E}" dt="2020-04-12T22:37:20.932" v="3934"/>
          <ac:spMkLst>
            <pc:docMk/>
            <pc:sldMk cId="1822000877" sldId="295"/>
            <ac:spMk id="4" creationId="{F3E16D8C-A040-4107-A7B2-20D957EEEE20}"/>
          </ac:spMkLst>
        </pc:spChg>
        <pc:spChg chg="mod">
          <ac:chgData name="Cullen McCormick" userId="a8dff7a1-0f51-4688-8f49-28b7ecf2a55f" providerId="ADAL" clId="{F383BD41-4613-4566-B3AB-317DA9A6DB9E}" dt="2020-04-12T22:37:27.893" v="3936" actId="14100"/>
          <ac:spMkLst>
            <pc:docMk/>
            <pc:sldMk cId="1822000877" sldId="295"/>
            <ac:spMk id="5" creationId="{10B1A309-B033-4404-B59F-B6D1D7E2AA30}"/>
          </ac:spMkLst>
        </pc:spChg>
        <pc:spChg chg="del mod">
          <ac:chgData name="Cullen McCormick" userId="a8dff7a1-0f51-4688-8f49-28b7ecf2a55f" providerId="ADAL" clId="{F383BD41-4613-4566-B3AB-317DA9A6DB9E}" dt="2020-04-12T22:37:22.805" v="3935" actId="478"/>
          <ac:spMkLst>
            <pc:docMk/>
            <pc:sldMk cId="1822000877" sldId="295"/>
            <ac:spMk id="6" creationId="{E70CC921-7635-45E3-9E54-505FAF393553}"/>
          </ac:spMkLst>
        </pc:spChg>
      </pc:sldChg>
      <pc:sldChg chg="modSp add del mod">
        <pc:chgData name="Cullen McCormick" userId="a8dff7a1-0f51-4688-8f49-28b7ecf2a55f" providerId="ADAL" clId="{F383BD41-4613-4566-B3AB-317DA9A6DB9E}" dt="2020-04-13T16:36:50.902" v="5243" actId="47"/>
        <pc:sldMkLst>
          <pc:docMk/>
          <pc:sldMk cId="36329150" sldId="296"/>
        </pc:sldMkLst>
        <pc:picChg chg="mod">
          <ac:chgData name="Cullen McCormick" userId="a8dff7a1-0f51-4688-8f49-28b7ecf2a55f" providerId="ADAL" clId="{F383BD41-4613-4566-B3AB-317DA9A6DB9E}" dt="2020-04-12T22:40:54.997" v="3951" actId="1076"/>
          <ac:picMkLst>
            <pc:docMk/>
            <pc:sldMk cId="36329150" sldId="296"/>
            <ac:picMk id="6" creationId="{746076B1-44D7-49D8-A381-049EF4BD9271}"/>
          </ac:picMkLst>
        </pc:picChg>
      </pc:sldChg>
      <pc:sldChg chg="modSp add del mod">
        <pc:chgData name="Cullen McCormick" userId="a8dff7a1-0f51-4688-8f49-28b7ecf2a55f" providerId="ADAL" clId="{F383BD41-4613-4566-B3AB-317DA9A6DB9E}" dt="2020-04-13T16:36:50.902" v="5243" actId="47"/>
        <pc:sldMkLst>
          <pc:docMk/>
          <pc:sldMk cId="1701712515" sldId="297"/>
        </pc:sldMkLst>
        <pc:spChg chg="mod">
          <ac:chgData name="Cullen McCormick" userId="a8dff7a1-0f51-4688-8f49-28b7ecf2a55f" providerId="ADAL" clId="{F383BD41-4613-4566-B3AB-317DA9A6DB9E}" dt="2020-04-12T22:40:49.629" v="3949"/>
          <ac:spMkLst>
            <pc:docMk/>
            <pc:sldMk cId="1701712515" sldId="297"/>
            <ac:spMk id="2" creationId="{027958CB-9260-4996-85DA-1EAF847CB43E}"/>
          </ac:spMkLst>
        </pc:spChg>
        <pc:picChg chg="mod">
          <ac:chgData name="Cullen McCormick" userId="a8dff7a1-0f51-4688-8f49-28b7ecf2a55f" providerId="ADAL" clId="{F383BD41-4613-4566-B3AB-317DA9A6DB9E}" dt="2020-04-12T22:40:44.430" v="3948" actId="14100"/>
          <ac:picMkLst>
            <pc:docMk/>
            <pc:sldMk cId="1701712515" sldId="297"/>
            <ac:picMk id="7" creationId="{C4EAB9CD-12D4-43B5-8FB5-4DC8D4F38BBB}"/>
          </ac:picMkLst>
        </pc:picChg>
      </pc:sldChg>
      <pc:sldChg chg="add del">
        <pc:chgData name="Cullen McCormick" userId="a8dff7a1-0f51-4688-8f49-28b7ecf2a55f" providerId="ADAL" clId="{F383BD41-4613-4566-B3AB-317DA9A6DB9E}" dt="2020-04-13T16:36:50.902" v="5243" actId="47"/>
        <pc:sldMkLst>
          <pc:docMk/>
          <pc:sldMk cId="646827204" sldId="298"/>
        </pc:sldMkLst>
      </pc:sldChg>
      <pc:sldChg chg="modSp add del">
        <pc:chgData name="Cullen McCormick" userId="a8dff7a1-0f51-4688-8f49-28b7ecf2a55f" providerId="ADAL" clId="{F383BD41-4613-4566-B3AB-317DA9A6DB9E}" dt="2020-04-12T22:37:08.188" v="3931" actId="47"/>
        <pc:sldMkLst>
          <pc:docMk/>
          <pc:sldMk cId="2205927300" sldId="299"/>
        </pc:sldMkLst>
        <pc:spChg chg="mod">
          <ac:chgData name="Cullen McCormick" userId="a8dff7a1-0f51-4688-8f49-28b7ecf2a55f" providerId="ADAL" clId="{F383BD41-4613-4566-B3AB-317DA9A6DB9E}" dt="2020-04-12T05:21:21.625" v="735" actId="207"/>
          <ac:spMkLst>
            <pc:docMk/>
            <pc:sldMk cId="2205927300" sldId="299"/>
            <ac:spMk id="5" creationId="{E356242B-47E4-4748-B497-9CAE01CCAEAE}"/>
          </ac:spMkLst>
        </pc:spChg>
      </pc:sldChg>
      <pc:sldChg chg="addSp delSp modSp add del mod ord modNotesTx">
        <pc:chgData name="Cullen McCormick" userId="a8dff7a1-0f51-4688-8f49-28b7ecf2a55f" providerId="ADAL" clId="{F383BD41-4613-4566-B3AB-317DA9A6DB9E}" dt="2020-04-13T21:53:15.871" v="11081" actId="20577"/>
        <pc:sldMkLst>
          <pc:docMk/>
          <pc:sldMk cId="82297025" sldId="300"/>
        </pc:sldMkLst>
        <pc:spChg chg="mod">
          <ac:chgData name="Cullen McCormick" userId="a8dff7a1-0f51-4688-8f49-28b7ecf2a55f" providerId="ADAL" clId="{F383BD41-4613-4566-B3AB-317DA9A6DB9E}" dt="2020-04-13T18:36:59.490" v="6259" actId="20577"/>
          <ac:spMkLst>
            <pc:docMk/>
            <pc:sldMk cId="82297025" sldId="300"/>
            <ac:spMk id="2" creationId="{0C2FAB3E-FF75-41E3-88C1-A1056AEA508D}"/>
          </ac:spMkLst>
        </pc:spChg>
        <pc:spChg chg="del mod">
          <ac:chgData name="Cullen McCormick" userId="a8dff7a1-0f51-4688-8f49-28b7ecf2a55f" providerId="ADAL" clId="{F383BD41-4613-4566-B3AB-317DA9A6DB9E}" dt="2020-04-13T18:51:46.725" v="6515" actId="478"/>
          <ac:spMkLst>
            <pc:docMk/>
            <pc:sldMk cId="82297025" sldId="300"/>
            <ac:spMk id="3" creationId="{911EB13C-2C41-4DB7-9140-F5C3453A5F1E}"/>
          </ac:spMkLst>
        </pc:spChg>
        <pc:spChg chg="add del mod">
          <ac:chgData name="Cullen McCormick" userId="a8dff7a1-0f51-4688-8f49-28b7ecf2a55f" providerId="ADAL" clId="{F383BD41-4613-4566-B3AB-317DA9A6DB9E}" dt="2020-04-13T18:50:12.014" v="6404"/>
          <ac:spMkLst>
            <pc:docMk/>
            <pc:sldMk cId="82297025" sldId="300"/>
            <ac:spMk id="5" creationId="{BCDAFFA5-F091-4BEF-995E-F38397155928}"/>
          </ac:spMkLst>
        </pc:spChg>
        <pc:spChg chg="add">
          <ac:chgData name="Cullen McCormick" userId="a8dff7a1-0f51-4688-8f49-28b7ecf2a55f" providerId="ADAL" clId="{F383BD41-4613-4566-B3AB-317DA9A6DB9E}" dt="2020-04-13T18:49:58.132" v="6398"/>
          <ac:spMkLst>
            <pc:docMk/>
            <pc:sldMk cId="82297025" sldId="300"/>
            <ac:spMk id="9" creationId="{72E9C632-F08C-485E-B439-45D1AF9FAA6F}"/>
          </ac:spMkLst>
        </pc:spChg>
        <pc:spChg chg="add">
          <ac:chgData name="Cullen McCormick" userId="a8dff7a1-0f51-4688-8f49-28b7ecf2a55f" providerId="ADAL" clId="{F383BD41-4613-4566-B3AB-317DA9A6DB9E}" dt="2020-04-13T18:49:58.132" v="6398"/>
          <ac:spMkLst>
            <pc:docMk/>
            <pc:sldMk cId="82297025" sldId="300"/>
            <ac:spMk id="26" creationId="{5E15AC7A-CF33-4845-848E-DC9539735646}"/>
          </ac:spMkLst>
        </pc:spChg>
        <pc:spChg chg="add mod">
          <ac:chgData name="Cullen McCormick" userId="a8dff7a1-0f51-4688-8f49-28b7ecf2a55f" providerId="ADAL" clId="{F383BD41-4613-4566-B3AB-317DA9A6DB9E}" dt="2020-04-13T21:02:35.999" v="7962" actId="20577"/>
          <ac:spMkLst>
            <pc:docMk/>
            <pc:sldMk cId="82297025" sldId="300"/>
            <ac:spMk id="27" creationId="{AB88713C-4AA2-457D-9E01-7DD723A5006D}"/>
          </ac:spMkLst>
        </pc:spChg>
        <pc:spChg chg="add mod">
          <ac:chgData name="Cullen McCormick" userId="a8dff7a1-0f51-4688-8f49-28b7ecf2a55f" providerId="ADAL" clId="{F383BD41-4613-4566-B3AB-317DA9A6DB9E}" dt="2020-04-13T18:51:29.834" v="6471" actId="20577"/>
          <ac:spMkLst>
            <pc:docMk/>
            <pc:sldMk cId="82297025" sldId="300"/>
            <ac:spMk id="28" creationId="{E714A5F3-05F1-41AD-BD04-E259EE05F88C}"/>
          </ac:spMkLst>
        </pc:spChg>
        <pc:spChg chg="add mod">
          <ac:chgData name="Cullen McCormick" userId="a8dff7a1-0f51-4688-8f49-28b7ecf2a55f" providerId="ADAL" clId="{F383BD41-4613-4566-B3AB-317DA9A6DB9E}" dt="2020-04-13T18:51:36.188" v="6486" actId="14100"/>
          <ac:spMkLst>
            <pc:docMk/>
            <pc:sldMk cId="82297025" sldId="300"/>
            <ac:spMk id="29" creationId="{B1C7C0D8-6AB2-41C6-BDD3-08C6BEB5B9DC}"/>
          </ac:spMkLst>
        </pc:spChg>
        <pc:spChg chg="add">
          <ac:chgData name="Cullen McCormick" userId="a8dff7a1-0f51-4688-8f49-28b7ecf2a55f" providerId="ADAL" clId="{F383BD41-4613-4566-B3AB-317DA9A6DB9E}" dt="2020-04-13T18:50:42.067" v="6413"/>
          <ac:spMkLst>
            <pc:docMk/>
            <pc:sldMk cId="82297025" sldId="300"/>
            <ac:spMk id="30" creationId="{43115F5D-6AE0-4399-84B0-E7CEB4096115}"/>
          </ac:spMkLst>
        </pc:spChg>
        <pc:spChg chg="add">
          <ac:chgData name="Cullen McCormick" userId="a8dff7a1-0f51-4688-8f49-28b7ecf2a55f" providerId="ADAL" clId="{F383BD41-4613-4566-B3AB-317DA9A6DB9E}" dt="2020-04-13T18:50:42.067" v="6413"/>
          <ac:spMkLst>
            <pc:docMk/>
            <pc:sldMk cId="82297025" sldId="300"/>
            <ac:spMk id="31" creationId="{3D4C11F2-FA3C-4F64-93D2-BDD2880201E2}"/>
          </ac:spMkLst>
        </pc:spChg>
        <pc:spChg chg="add mod">
          <ac:chgData name="Cullen McCormick" userId="a8dff7a1-0f51-4688-8f49-28b7ecf2a55f" providerId="ADAL" clId="{F383BD41-4613-4566-B3AB-317DA9A6DB9E}" dt="2020-04-13T18:51:41.460" v="6505" actId="20577"/>
          <ac:spMkLst>
            <pc:docMk/>
            <pc:sldMk cId="82297025" sldId="300"/>
            <ac:spMk id="32" creationId="{F8BBFAA4-D7AB-41AC-8888-A2ADD0D3F756}"/>
          </ac:spMkLst>
        </pc:spChg>
        <pc:spChg chg="add mod">
          <ac:chgData name="Cullen McCormick" userId="a8dff7a1-0f51-4688-8f49-28b7ecf2a55f" providerId="ADAL" clId="{F383BD41-4613-4566-B3AB-317DA9A6DB9E}" dt="2020-04-13T18:51:44.525" v="6514" actId="20577"/>
          <ac:spMkLst>
            <pc:docMk/>
            <pc:sldMk cId="82297025" sldId="300"/>
            <ac:spMk id="33" creationId="{684D5D69-71D1-46B6-B9E5-F4B0D8570829}"/>
          </ac:spMkLst>
        </pc:spChg>
        <pc:spChg chg="add">
          <ac:chgData name="Cullen McCormick" userId="a8dff7a1-0f51-4688-8f49-28b7ecf2a55f" providerId="ADAL" clId="{F383BD41-4613-4566-B3AB-317DA9A6DB9E}" dt="2020-04-13T18:50:42.067" v="6413"/>
          <ac:spMkLst>
            <pc:docMk/>
            <pc:sldMk cId="82297025" sldId="300"/>
            <ac:spMk id="34" creationId="{150E38CD-7429-4605-A140-99DDCBC86EAE}"/>
          </ac:spMkLst>
        </pc:spChg>
        <pc:spChg chg="add">
          <ac:chgData name="Cullen McCormick" userId="a8dff7a1-0f51-4688-8f49-28b7ecf2a55f" providerId="ADAL" clId="{F383BD41-4613-4566-B3AB-317DA9A6DB9E}" dt="2020-04-13T18:50:42.067" v="6413"/>
          <ac:spMkLst>
            <pc:docMk/>
            <pc:sldMk cId="82297025" sldId="300"/>
            <ac:spMk id="35" creationId="{5EC3C4BA-11CE-4A7D-9164-95158CA4696B}"/>
          </ac:spMkLst>
        </pc:spChg>
        <pc:spChg chg="add del mod">
          <ac:chgData name="Cullen McCormick" userId="a8dff7a1-0f51-4688-8f49-28b7ecf2a55f" providerId="ADAL" clId="{F383BD41-4613-4566-B3AB-317DA9A6DB9E}" dt="2020-04-13T18:51:49.965" v="6516" actId="478"/>
          <ac:spMkLst>
            <pc:docMk/>
            <pc:sldMk cId="82297025" sldId="300"/>
            <ac:spMk id="41" creationId="{A2338D50-C2B1-488D-9B3D-09AB05FD5790}"/>
          </ac:spMkLst>
        </pc:spChg>
        <pc:grpChg chg="add">
          <ac:chgData name="Cullen McCormick" userId="a8dff7a1-0f51-4688-8f49-28b7ecf2a55f" providerId="ADAL" clId="{F383BD41-4613-4566-B3AB-317DA9A6DB9E}" dt="2020-04-13T18:49:58.132" v="6398"/>
          <ac:grpSpMkLst>
            <pc:docMk/>
            <pc:sldMk cId="82297025" sldId="300"/>
            <ac:grpSpMk id="6" creationId="{AF434B82-AEC6-4DA7-9850-38391D644078}"/>
          </ac:grpSpMkLst>
        </pc:grpChg>
        <pc:grpChg chg="add">
          <ac:chgData name="Cullen McCormick" userId="a8dff7a1-0f51-4688-8f49-28b7ecf2a55f" providerId="ADAL" clId="{F383BD41-4613-4566-B3AB-317DA9A6DB9E}" dt="2020-04-13T18:49:58.132" v="6398"/>
          <ac:grpSpMkLst>
            <pc:docMk/>
            <pc:sldMk cId="82297025" sldId="300"/>
            <ac:grpSpMk id="10" creationId="{CDF491D3-E441-4187-BA1C-09E7DCFDF04C}"/>
          </ac:grpSpMkLst>
        </pc:grpChg>
        <pc:grpChg chg="add">
          <ac:chgData name="Cullen McCormick" userId="a8dff7a1-0f51-4688-8f49-28b7ecf2a55f" providerId="ADAL" clId="{F383BD41-4613-4566-B3AB-317DA9A6DB9E}" dt="2020-04-13T18:49:58.132" v="6398"/>
          <ac:grpSpMkLst>
            <pc:docMk/>
            <pc:sldMk cId="82297025" sldId="300"/>
            <ac:grpSpMk id="23" creationId="{EACAD870-171D-4F00-BF70-DCBF7EB1F66E}"/>
          </ac:grpSpMkLst>
        </pc:grpChg>
        <pc:picChg chg="del mod">
          <ac:chgData name="Cullen McCormick" userId="a8dff7a1-0f51-4688-8f49-28b7ecf2a55f" providerId="ADAL" clId="{F383BD41-4613-4566-B3AB-317DA9A6DB9E}" dt="2020-04-13T18:36:55.408" v="6249" actId="478"/>
          <ac:picMkLst>
            <pc:docMk/>
            <pc:sldMk cId="82297025" sldId="300"/>
            <ac:picMk id="4" creationId="{25CA0B13-DCEB-4552-8F28-308D8366F343}"/>
          </ac:picMkLst>
        </pc:picChg>
        <pc:picChg chg="add mod">
          <ac:chgData name="Cullen McCormick" userId="a8dff7a1-0f51-4688-8f49-28b7ecf2a55f" providerId="ADAL" clId="{F383BD41-4613-4566-B3AB-317DA9A6DB9E}" dt="2020-04-13T19:11:31.696" v="6640" actId="1076"/>
          <ac:picMkLst>
            <pc:docMk/>
            <pc:sldMk cId="82297025" sldId="300"/>
            <ac:picMk id="36" creationId="{3D9B9F46-EA29-4589-AEDD-4843148CC1F3}"/>
          </ac:picMkLst>
        </pc:picChg>
        <pc:picChg chg="add del">
          <ac:chgData name="Cullen McCormick" userId="a8dff7a1-0f51-4688-8f49-28b7ecf2a55f" providerId="ADAL" clId="{F383BD41-4613-4566-B3AB-317DA9A6DB9E}" dt="2020-04-13T19:11:28.357" v="6639" actId="478"/>
          <ac:picMkLst>
            <pc:docMk/>
            <pc:sldMk cId="82297025" sldId="300"/>
            <ac:picMk id="37" creationId="{8B354181-9E31-4942-8181-3B4B67FDC89C}"/>
          </ac:picMkLst>
        </pc:picChg>
        <pc:picChg chg="add mod">
          <ac:chgData name="Cullen McCormick" userId="a8dff7a1-0f51-4688-8f49-28b7ecf2a55f" providerId="ADAL" clId="{F383BD41-4613-4566-B3AB-317DA9A6DB9E}" dt="2020-04-13T19:11:46.672" v="6646" actId="1076"/>
          <ac:picMkLst>
            <pc:docMk/>
            <pc:sldMk cId="82297025" sldId="300"/>
            <ac:picMk id="38" creationId="{1B685993-FEE8-4E2D-B791-E7D0E44A53EE}"/>
          </ac:picMkLst>
        </pc:picChg>
        <pc:picChg chg="add mod">
          <ac:chgData name="Cullen McCormick" userId="a8dff7a1-0f51-4688-8f49-28b7ecf2a55f" providerId="ADAL" clId="{F383BD41-4613-4566-B3AB-317DA9A6DB9E}" dt="2020-04-13T19:11:43.697" v="6645" actId="1037"/>
          <ac:picMkLst>
            <pc:docMk/>
            <pc:sldMk cId="82297025" sldId="300"/>
            <ac:picMk id="39" creationId="{10EA6517-9BED-492E-9282-CC17704100D3}"/>
          </ac:picMkLst>
        </pc:picChg>
        <pc:picChg chg="add mod">
          <ac:chgData name="Cullen McCormick" userId="a8dff7a1-0f51-4688-8f49-28b7ecf2a55f" providerId="ADAL" clId="{F383BD41-4613-4566-B3AB-317DA9A6DB9E}" dt="2020-04-13T19:15:19.248" v="6653" actId="196"/>
          <ac:picMkLst>
            <pc:docMk/>
            <pc:sldMk cId="82297025" sldId="300"/>
            <ac:picMk id="42" creationId="{7FED4F5A-9B3B-42CE-BE90-D367C6161265}"/>
          </ac:picMkLst>
        </pc:picChg>
      </pc:sldChg>
      <pc:sldChg chg="addSp delSp modSp add del mod modNotesTx">
        <pc:chgData name="Cullen McCormick" userId="a8dff7a1-0f51-4688-8f49-28b7ecf2a55f" providerId="ADAL" clId="{F383BD41-4613-4566-B3AB-317DA9A6DB9E}" dt="2020-04-13T22:00:23.497" v="12094" actId="20577"/>
        <pc:sldMkLst>
          <pc:docMk/>
          <pc:sldMk cId="1186149556" sldId="303"/>
        </pc:sldMkLst>
        <pc:spChg chg="del mod">
          <ac:chgData name="Cullen McCormick" userId="a8dff7a1-0f51-4688-8f49-28b7ecf2a55f" providerId="ADAL" clId="{F383BD41-4613-4566-B3AB-317DA9A6DB9E}" dt="2020-04-13T20:22:43.152" v="7376" actId="478"/>
          <ac:spMkLst>
            <pc:docMk/>
            <pc:sldMk cId="1186149556" sldId="303"/>
            <ac:spMk id="2" creationId="{F25E4D22-61A7-4E7A-8813-32653FF5EBD3}"/>
          </ac:spMkLst>
        </pc:spChg>
        <pc:spChg chg="mod">
          <ac:chgData name="Cullen McCormick" userId="a8dff7a1-0f51-4688-8f49-28b7ecf2a55f" providerId="ADAL" clId="{F383BD41-4613-4566-B3AB-317DA9A6DB9E}" dt="2020-04-13T20:43:01.468" v="7611" actId="20577"/>
          <ac:spMkLst>
            <pc:docMk/>
            <pc:sldMk cId="1186149556" sldId="303"/>
            <ac:spMk id="3" creationId="{EE55A045-FAC2-48B1-9BC5-B579BC4F43FB}"/>
          </ac:spMkLst>
        </pc:spChg>
        <pc:spChg chg="del mod">
          <ac:chgData name="Cullen McCormick" userId="a8dff7a1-0f51-4688-8f49-28b7ecf2a55f" providerId="ADAL" clId="{F383BD41-4613-4566-B3AB-317DA9A6DB9E}" dt="2020-04-12T22:48:24.611" v="4176" actId="478"/>
          <ac:spMkLst>
            <pc:docMk/>
            <pc:sldMk cId="1186149556" sldId="303"/>
            <ac:spMk id="4" creationId="{32ED6F35-6403-4C5E-B6D4-EED263B121AB}"/>
          </ac:spMkLst>
        </pc:spChg>
        <pc:spChg chg="del mod">
          <ac:chgData name="Cullen McCormick" userId="a8dff7a1-0f51-4688-8f49-28b7ecf2a55f" providerId="ADAL" clId="{F383BD41-4613-4566-B3AB-317DA9A6DB9E}" dt="2020-04-13T20:22:11.568" v="7358" actId="478"/>
          <ac:spMkLst>
            <pc:docMk/>
            <pc:sldMk cId="1186149556" sldId="303"/>
            <ac:spMk id="5" creationId="{999DC322-65E5-4C86-88C9-02B04D5CA560}"/>
          </ac:spMkLst>
        </pc:spChg>
        <pc:spChg chg="add del mod">
          <ac:chgData name="Cullen McCormick" userId="a8dff7a1-0f51-4688-8f49-28b7ecf2a55f" providerId="ADAL" clId="{F383BD41-4613-4566-B3AB-317DA9A6DB9E}" dt="2020-04-13T20:42:50.368" v="7609" actId="478"/>
          <ac:spMkLst>
            <pc:docMk/>
            <pc:sldMk cId="1186149556" sldId="303"/>
            <ac:spMk id="6" creationId="{20DABCCD-00FA-484E-A07F-A719BF782FDE}"/>
          </ac:spMkLst>
        </pc:spChg>
        <pc:spChg chg="del">
          <ac:chgData name="Cullen McCormick" userId="a8dff7a1-0f51-4688-8f49-28b7ecf2a55f" providerId="ADAL" clId="{F383BD41-4613-4566-B3AB-317DA9A6DB9E}" dt="2020-04-12T21:36:32.734" v="2900" actId="478"/>
          <ac:spMkLst>
            <pc:docMk/>
            <pc:sldMk cId="1186149556" sldId="303"/>
            <ac:spMk id="15" creationId="{4C08AE70-9A00-40B5-A3B1-F87CC1F87C45}"/>
          </ac:spMkLst>
        </pc:spChg>
        <pc:spChg chg="del mod">
          <ac:chgData name="Cullen McCormick" userId="a8dff7a1-0f51-4688-8f49-28b7ecf2a55f" providerId="ADAL" clId="{F383BD41-4613-4566-B3AB-317DA9A6DB9E}" dt="2020-04-13T20:16:46.413" v="7171" actId="478"/>
          <ac:spMkLst>
            <pc:docMk/>
            <pc:sldMk cId="1186149556" sldId="303"/>
            <ac:spMk id="16" creationId="{CFBDECD7-38E1-4119-86C9-6428AE2E235C}"/>
          </ac:spMkLst>
        </pc:spChg>
        <pc:spChg chg="mod">
          <ac:chgData name="Cullen McCormick" userId="a8dff7a1-0f51-4688-8f49-28b7ecf2a55f" providerId="ADAL" clId="{F383BD41-4613-4566-B3AB-317DA9A6DB9E}" dt="2020-04-13T19:17:26.489" v="6747" actId="164"/>
          <ac:spMkLst>
            <pc:docMk/>
            <pc:sldMk cId="1186149556" sldId="303"/>
            <ac:spMk id="18" creationId="{3711B2B3-20BA-4A9C-99EF-A28CF509EA66}"/>
          </ac:spMkLst>
        </pc:spChg>
        <pc:spChg chg="mod">
          <ac:chgData name="Cullen McCormick" userId="a8dff7a1-0f51-4688-8f49-28b7ecf2a55f" providerId="ADAL" clId="{F383BD41-4613-4566-B3AB-317DA9A6DB9E}" dt="2020-04-13T19:17:26.489" v="6747" actId="164"/>
          <ac:spMkLst>
            <pc:docMk/>
            <pc:sldMk cId="1186149556" sldId="303"/>
            <ac:spMk id="19" creationId="{0E1BEA43-AED5-4FFC-984C-560F6CAF3432}"/>
          </ac:spMkLst>
        </pc:spChg>
        <pc:spChg chg="del mod">
          <ac:chgData name="Cullen McCormick" userId="a8dff7a1-0f51-4688-8f49-28b7ecf2a55f" providerId="ADAL" clId="{F383BD41-4613-4566-B3AB-317DA9A6DB9E}" dt="2020-04-13T20:16:46.413" v="7171" actId="478"/>
          <ac:spMkLst>
            <pc:docMk/>
            <pc:sldMk cId="1186149556" sldId="303"/>
            <ac:spMk id="20" creationId="{BA87E51C-B9B3-42C8-B66F-B22E15B14C28}"/>
          </ac:spMkLst>
        </pc:spChg>
        <pc:spChg chg="del mod">
          <ac:chgData name="Cullen McCormick" userId="a8dff7a1-0f51-4688-8f49-28b7ecf2a55f" providerId="ADAL" clId="{F383BD41-4613-4566-B3AB-317DA9A6DB9E}" dt="2020-04-13T20:16:46.413" v="7171" actId="478"/>
          <ac:spMkLst>
            <pc:docMk/>
            <pc:sldMk cId="1186149556" sldId="303"/>
            <ac:spMk id="21" creationId="{60C7281F-4080-4AFB-B57D-675CAEA1FA4A}"/>
          </ac:spMkLst>
        </pc:spChg>
        <pc:spChg chg="del">
          <ac:chgData name="Cullen McCormick" userId="a8dff7a1-0f51-4688-8f49-28b7ecf2a55f" providerId="ADAL" clId="{F383BD41-4613-4566-B3AB-317DA9A6DB9E}" dt="2020-04-13T19:17:13.613" v="6740" actId="478"/>
          <ac:spMkLst>
            <pc:docMk/>
            <pc:sldMk cId="1186149556" sldId="303"/>
            <ac:spMk id="22" creationId="{92B77D0A-A1E3-4DE3-9147-B9BC73630825}"/>
          </ac:spMkLst>
        </pc:spChg>
        <pc:spChg chg="del">
          <ac:chgData name="Cullen McCormick" userId="a8dff7a1-0f51-4688-8f49-28b7ecf2a55f" providerId="ADAL" clId="{F383BD41-4613-4566-B3AB-317DA9A6DB9E}" dt="2020-04-13T19:17:19.350" v="6744" actId="478"/>
          <ac:spMkLst>
            <pc:docMk/>
            <pc:sldMk cId="1186149556" sldId="303"/>
            <ac:spMk id="23" creationId="{F2374A88-0C51-48C2-9957-E5135AADD3C7}"/>
          </ac:spMkLst>
        </pc:spChg>
        <pc:spChg chg="del">
          <ac:chgData name="Cullen McCormick" userId="a8dff7a1-0f51-4688-8f49-28b7ecf2a55f" providerId="ADAL" clId="{F383BD41-4613-4566-B3AB-317DA9A6DB9E}" dt="2020-04-13T19:17:18.577" v="6743" actId="478"/>
          <ac:spMkLst>
            <pc:docMk/>
            <pc:sldMk cId="1186149556" sldId="303"/>
            <ac:spMk id="24" creationId="{C1665C6E-43A1-472E-B043-EF068944EC92}"/>
          </ac:spMkLst>
        </pc:spChg>
        <pc:spChg chg="del">
          <ac:chgData name="Cullen McCormick" userId="a8dff7a1-0f51-4688-8f49-28b7ecf2a55f" providerId="ADAL" clId="{F383BD41-4613-4566-B3AB-317DA9A6DB9E}" dt="2020-04-13T19:17:15.069" v="6741" actId="478"/>
          <ac:spMkLst>
            <pc:docMk/>
            <pc:sldMk cId="1186149556" sldId="303"/>
            <ac:spMk id="25" creationId="{32D056F1-40BA-4E7B-ADC3-87355F94F753}"/>
          </ac:spMkLst>
        </pc:spChg>
        <pc:spChg chg="add mod">
          <ac:chgData name="Cullen McCormick" userId="a8dff7a1-0f51-4688-8f49-28b7ecf2a55f" providerId="ADAL" clId="{F383BD41-4613-4566-B3AB-317DA9A6DB9E}" dt="2020-04-13T20:17:44.762" v="7208" actId="552"/>
          <ac:spMkLst>
            <pc:docMk/>
            <pc:sldMk cId="1186149556" sldId="303"/>
            <ac:spMk id="26" creationId="{DCF44E1B-E1F7-4682-8CDF-F4B07A5908F9}"/>
          </ac:spMkLst>
        </pc:spChg>
        <pc:spChg chg="add del mod">
          <ac:chgData name="Cullen McCormick" userId="a8dff7a1-0f51-4688-8f49-28b7ecf2a55f" providerId="ADAL" clId="{F383BD41-4613-4566-B3AB-317DA9A6DB9E}" dt="2020-04-13T20:42:50.368" v="7609" actId="478"/>
          <ac:spMkLst>
            <pc:docMk/>
            <pc:sldMk cId="1186149556" sldId="303"/>
            <ac:spMk id="30" creationId="{309543FB-01FD-4F7A-B085-335B889CE4C0}"/>
          </ac:spMkLst>
        </pc:spChg>
        <pc:spChg chg="add del mod">
          <ac:chgData name="Cullen McCormick" userId="a8dff7a1-0f51-4688-8f49-28b7ecf2a55f" providerId="ADAL" clId="{F383BD41-4613-4566-B3AB-317DA9A6DB9E}" dt="2020-04-13T20:42:50.368" v="7609" actId="478"/>
          <ac:spMkLst>
            <pc:docMk/>
            <pc:sldMk cId="1186149556" sldId="303"/>
            <ac:spMk id="47" creationId="{5632FC7F-6BA7-4424-AD54-3A52E5C3E50C}"/>
          </ac:spMkLst>
        </pc:spChg>
        <pc:spChg chg="add mod">
          <ac:chgData name="Cullen McCormick" userId="a8dff7a1-0f51-4688-8f49-28b7ecf2a55f" providerId="ADAL" clId="{F383BD41-4613-4566-B3AB-317DA9A6DB9E}" dt="2020-04-13T20:23:25.743" v="7383" actId="1076"/>
          <ac:spMkLst>
            <pc:docMk/>
            <pc:sldMk cId="1186149556" sldId="303"/>
            <ac:spMk id="48" creationId="{C8695BC9-16C6-4C2C-98DE-C2491A6BEB6A}"/>
          </ac:spMkLst>
        </pc:spChg>
        <pc:spChg chg="add del ord">
          <ac:chgData name="Cullen McCormick" userId="a8dff7a1-0f51-4688-8f49-28b7ecf2a55f" providerId="ADAL" clId="{F383BD41-4613-4566-B3AB-317DA9A6DB9E}" dt="2020-04-13T20:27:34.315" v="7494"/>
          <ac:spMkLst>
            <pc:docMk/>
            <pc:sldMk cId="1186149556" sldId="303"/>
            <ac:spMk id="49" creationId="{27848C54-8AEF-495D-B783-9C2B2EC6C952}"/>
          </ac:spMkLst>
        </pc:spChg>
        <pc:spChg chg="add">
          <ac:chgData name="Cullen McCormick" userId="a8dff7a1-0f51-4688-8f49-28b7ecf2a55f" providerId="ADAL" clId="{F383BD41-4613-4566-B3AB-317DA9A6DB9E}" dt="2020-04-13T20:42:50.854" v="7610"/>
          <ac:spMkLst>
            <pc:docMk/>
            <pc:sldMk cId="1186149556" sldId="303"/>
            <ac:spMk id="53" creationId="{1267E071-B4B8-49D6-9D86-BB008A46EE48}"/>
          </ac:spMkLst>
        </pc:spChg>
        <pc:spChg chg="add">
          <ac:chgData name="Cullen McCormick" userId="a8dff7a1-0f51-4688-8f49-28b7ecf2a55f" providerId="ADAL" clId="{F383BD41-4613-4566-B3AB-317DA9A6DB9E}" dt="2020-04-13T20:42:50.854" v="7610"/>
          <ac:spMkLst>
            <pc:docMk/>
            <pc:sldMk cId="1186149556" sldId="303"/>
            <ac:spMk id="70" creationId="{B07D93CF-CAEA-4829-9809-5373AB67F0CB}"/>
          </ac:spMkLst>
        </pc:spChg>
        <pc:spChg chg="add">
          <ac:chgData name="Cullen McCormick" userId="a8dff7a1-0f51-4688-8f49-28b7ecf2a55f" providerId="ADAL" clId="{F383BD41-4613-4566-B3AB-317DA9A6DB9E}" dt="2020-04-13T20:42:50.854" v="7610"/>
          <ac:spMkLst>
            <pc:docMk/>
            <pc:sldMk cId="1186149556" sldId="303"/>
            <ac:spMk id="71" creationId="{00B0E56A-5C7D-4A2A-96FD-3F8A60442CDF}"/>
          </ac:spMkLst>
        </pc:spChg>
        <pc:grpChg chg="add del mod">
          <ac:chgData name="Cullen McCormick" userId="a8dff7a1-0f51-4688-8f49-28b7ecf2a55f" providerId="ADAL" clId="{F383BD41-4613-4566-B3AB-317DA9A6DB9E}" dt="2020-04-13T20:16:46.413" v="7171" actId="478"/>
          <ac:grpSpMkLst>
            <pc:docMk/>
            <pc:sldMk cId="1186149556" sldId="303"/>
            <ac:grpSpMk id="4" creationId="{80B01FA5-2CF8-47DA-B871-BEEC8C9227D2}"/>
          </ac:grpSpMkLst>
        </pc:grpChg>
        <pc:grpChg chg="del">
          <ac:chgData name="Cullen McCormick" userId="a8dff7a1-0f51-4688-8f49-28b7ecf2a55f" providerId="ADAL" clId="{F383BD41-4613-4566-B3AB-317DA9A6DB9E}" dt="2020-04-12T21:38:31.765" v="2998" actId="478"/>
          <ac:grpSpMkLst>
            <pc:docMk/>
            <pc:sldMk cId="1186149556" sldId="303"/>
            <ac:grpSpMk id="9" creationId="{230AA80A-5D02-496D-B02E-337A46893AAA}"/>
          </ac:grpSpMkLst>
        </pc:grpChg>
        <pc:grpChg chg="add del mod">
          <ac:chgData name="Cullen McCormick" userId="a8dff7a1-0f51-4688-8f49-28b7ecf2a55f" providerId="ADAL" clId="{F383BD41-4613-4566-B3AB-317DA9A6DB9E}" dt="2020-04-13T20:42:50.368" v="7609" actId="478"/>
          <ac:grpSpMkLst>
            <pc:docMk/>
            <pc:sldMk cId="1186149556" sldId="303"/>
            <ac:grpSpMk id="27" creationId="{2935A1E1-5E7B-47B5-ABD8-9A8609A0D678}"/>
          </ac:grpSpMkLst>
        </pc:grpChg>
        <pc:grpChg chg="add del mod">
          <ac:chgData name="Cullen McCormick" userId="a8dff7a1-0f51-4688-8f49-28b7ecf2a55f" providerId="ADAL" clId="{F383BD41-4613-4566-B3AB-317DA9A6DB9E}" dt="2020-04-13T20:42:50.368" v="7609" actId="478"/>
          <ac:grpSpMkLst>
            <pc:docMk/>
            <pc:sldMk cId="1186149556" sldId="303"/>
            <ac:grpSpMk id="31" creationId="{71A005C7-3456-4D2F-98FD-CC983EDFE2A9}"/>
          </ac:grpSpMkLst>
        </pc:grpChg>
        <pc:grpChg chg="add del mod">
          <ac:chgData name="Cullen McCormick" userId="a8dff7a1-0f51-4688-8f49-28b7ecf2a55f" providerId="ADAL" clId="{F383BD41-4613-4566-B3AB-317DA9A6DB9E}" dt="2020-04-13T20:42:50.368" v="7609" actId="478"/>
          <ac:grpSpMkLst>
            <pc:docMk/>
            <pc:sldMk cId="1186149556" sldId="303"/>
            <ac:grpSpMk id="44" creationId="{8A0F06E7-542C-4E96-8A09-D875601684A0}"/>
          </ac:grpSpMkLst>
        </pc:grpChg>
        <pc:grpChg chg="add">
          <ac:chgData name="Cullen McCormick" userId="a8dff7a1-0f51-4688-8f49-28b7ecf2a55f" providerId="ADAL" clId="{F383BD41-4613-4566-B3AB-317DA9A6DB9E}" dt="2020-04-13T20:42:50.854" v="7610"/>
          <ac:grpSpMkLst>
            <pc:docMk/>
            <pc:sldMk cId="1186149556" sldId="303"/>
            <ac:grpSpMk id="50" creationId="{4C514915-3950-4503-B696-DD4D1E53D5FE}"/>
          </ac:grpSpMkLst>
        </pc:grpChg>
        <pc:grpChg chg="add">
          <ac:chgData name="Cullen McCormick" userId="a8dff7a1-0f51-4688-8f49-28b7ecf2a55f" providerId="ADAL" clId="{F383BD41-4613-4566-B3AB-317DA9A6DB9E}" dt="2020-04-13T20:42:50.854" v="7610"/>
          <ac:grpSpMkLst>
            <pc:docMk/>
            <pc:sldMk cId="1186149556" sldId="303"/>
            <ac:grpSpMk id="54" creationId="{CA40FBB3-3993-4A4A-BBF9-B23F99E9817F}"/>
          </ac:grpSpMkLst>
        </pc:grpChg>
        <pc:grpChg chg="add">
          <ac:chgData name="Cullen McCormick" userId="a8dff7a1-0f51-4688-8f49-28b7ecf2a55f" providerId="ADAL" clId="{F383BD41-4613-4566-B3AB-317DA9A6DB9E}" dt="2020-04-13T20:42:50.854" v="7610"/>
          <ac:grpSpMkLst>
            <pc:docMk/>
            <pc:sldMk cId="1186149556" sldId="303"/>
            <ac:grpSpMk id="67" creationId="{16AEAFB2-68E8-4DE2-B2B7-66508FAA72FA}"/>
          </ac:grpSpMkLst>
        </pc:grpChg>
        <pc:picChg chg="mod">
          <ac:chgData name="Cullen McCormick" userId="a8dff7a1-0f51-4688-8f49-28b7ecf2a55f" providerId="ADAL" clId="{F383BD41-4613-4566-B3AB-317DA9A6DB9E}" dt="2020-04-13T20:23:25.743" v="7383" actId="1076"/>
          <ac:picMkLst>
            <pc:docMk/>
            <pc:sldMk cId="1186149556" sldId="303"/>
            <ac:picMk id="13" creationId="{03D3FBF3-9F0C-48C8-8250-2B8BBCC193C2}"/>
          </ac:picMkLst>
        </pc:picChg>
        <pc:picChg chg="mod ord modCrop">
          <ac:chgData name="Cullen McCormick" userId="a8dff7a1-0f51-4688-8f49-28b7ecf2a55f" providerId="ADAL" clId="{F383BD41-4613-4566-B3AB-317DA9A6DB9E}" dt="2020-04-13T20:27:36.002" v="7501" actId="1076"/>
          <ac:picMkLst>
            <pc:docMk/>
            <pc:sldMk cId="1186149556" sldId="303"/>
            <ac:picMk id="14" creationId="{7E79F2D3-93F5-47F7-AE6F-CC3C3FE4F86C}"/>
          </ac:picMkLst>
        </pc:picChg>
      </pc:sldChg>
      <pc:sldChg chg="addSp delSp modSp add del mod modNotesTx">
        <pc:chgData name="Cullen McCormick" userId="a8dff7a1-0f51-4688-8f49-28b7ecf2a55f" providerId="ADAL" clId="{F383BD41-4613-4566-B3AB-317DA9A6DB9E}" dt="2020-04-13T22:02:56.623" v="12283" actId="20577"/>
        <pc:sldMkLst>
          <pc:docMk/>
          <pc:sldMk cId="63555787" sldId="304"/>
        </pc:sldMkLst>
        <pc:spChg chg="mod">
          <ac:chgData name="Cullen McCormick" userId="a8dff7a1-0f51-4688-8f49-28b7ecf2a55f" providerId="ADAL" clId="{F383BD41-4613-4566-B3AB-317DA9A6DB9E}" dt="2020-04-13T22:02:41.319" v="12274" actId="20577"/>
          <ac:spMkLst>
            <pc:docMk/>
            <pc:sldMk cId="63555787" sldId="304"/>
            <ac:spMk id="2" creationId="{F25E4D22-61A7-4E7A-8813-32653FF5EBD3}"/>
          </ac:spMkLst>
        </pc:spChg>
        <pc:spChg chg="del mod">
          <ac:chgData name="Cullen McCormick" userId="a8dff7a1-0f51-4688-8f49-28b7ecf2a55f" providerId="ADAL" clId="{F383BD41-4613-4566-B3AB-317DA9A6DB9E}" dt="2020-04-13T20:24:30.504" v="7457" actId="478"/>
          <ac:spMkLst>
            <pc:docMk/>
            <pc:sldMk cId="63555787" sldId="304"/>
            <ac:spMk id="3" creationId="{AC1A0FE1-6F94-4A56-A343-F54FD7EBFD27}"/>
          </ac:spMkLst>
        </pc:spChg>
        <pc:spChg chg="del mod">
          <ac:chgData name="Cullen McCormick" userId="a8dff7a1-0f51-4688-8f49-28b7ecf2a55f" providerId="ADAL" clId="{F383BD41-4613-4566-B3AB-317DA9A6DB9E}" dt="2020-04-12T22:52:31.097" v="4266" actId="478"/>
          <ac:spMkLst>
            <pc:docMk/>
            <pc:sldMk cId="63555787" sldId="304"/>
            <ac:spMk id="4" creationId="{32ED6F35-6403-4C5E-B6D4-EED263B121AB}"/>
          </ac:spMkLst>
        </pc:spChg>
        <pc:spChg chg="del">
          <ac:chgData name="Cullen McCormick" userId="a8dff7a1-0f51-4688-8f49-28b7ecf2a55f" providerId="ADAL" clId="{F383BD41-4613-4566-B3AB-317DA9A6DB9E}" dt="2020-04-12T22:51:49.148" v="4234" actId="478"/>
          <ac:spMkLst>
            <pc:docMk/>
            <pc:sldMk cId="63555787" sldId="304"/>
            <ac:spMk id="13" creationId="{66BB454B-6798-43E6-9A25-FE23E51D48ED}"/>
          </ac:spMkLst>
        </pc:spChg>
        <pc:spChg chg="del">
          <ac:chgData name="Cullen McCormick" userId="a8dff7a1-0f51-4688-8f49-28b7ecf2a55f" providerId="ADAL" clId="{F383BD41-4613-4566-B3AB-317DA9A6DB9E}" dt="2020-04-13T20:16:12.430" v="7166" actId="478"/>
          <ac:spMkLst>
            <pc:docMk/>
            <pc:sldMk cId="63555787" sldId="304"/>
            <ac:spMk id="14" creationId="{91912DB1-CB84-41EA-874A-527DC9E377C5}"/>
          </ac:spMkLst>
        </pc:spChg>
        <pc:spChg chg="del">
          <ac:chgData name="Cullen McCormick" userId="a8dff7a1-0f51-4688-8f49-28b7ecf2a55f" providerId="ADAL" clId="{F383BD41-4613-4566-B3AB-317DA9A6DB9E}" dt="2020-04-13T20:16:12.430" v="7166" actId="478"/>
          <ac:spMkLst>
            <pc:docMk/>
            <pc:sldMk cId="63555787" sldId="304"/>
            <ac:spMk id="16" creationId="{831C4475-F2FD-4339-BB2D-58C6BDC487D8}"/>
          </ac:spMkLst>
        </pc:spChg>
        <pc:spChg chg="del">
          <ac:chgData name="Cullen McCormick" userId="a8dff7a1-0f51-4688-8f49-28b7ecf2a55f" providerId="ADAL" clId="{F383BD41-4613-4566-B3AB-317DA9A6DB9E}" dt="2020-04-13T20:16:12.430" v="7166" actId="478"/>
          <ac:spMkLst>
            <pc:docMk/>
            <pc:sldMk cId="63555787" sldId="304"/>
            <ac:spMk id="17" creationId="{C5CD627B-126B-475F-BF6A-C31FF12BF6F0}"/>
          </ac:spMkLst>
        </pc:spChg>
        <pc:spChg chg="del">
          <ac:chgData name="Cullen McCormick" userId="a8dff7a1-0f51-4688-8f49-28b7ecf2a55f" providerId="ADAL" clId="{F383BD41-4613-4566-B3AB-317DA9A6DB9E}" dt="2020-04-13T20:16:12.430" v="7166" actId="478"/>
          <ac:spMkLst>
            <pc:docMk/>
            <pc:sldMk cId="63555787" sldId="304"/>
            <ac:spMk id="18" creationId="{B3EF5EED-6BE2-4B4F-92EC-57608FF9C2FB}"/>
          </ac:spMkLst>
        </pc:spChg>
        <pc:spChg chg="del">
          <ac:chgData name="Cullen McCormick" userId="a8dff7a1-0f51-4688-8f49-28b7ecf2a55f" providerId="ADAL" clId="{F383BD41-4613-4566-B3AB-317DA9A6DB9E}" dt="2020-04-13T20:16:12.430" v="7166" actId="478"/>
          <ac:spMkLst>
            <pc:docMk/>
            <pc:sldMk cId="63555787" sldId="304"/>
            <ac:spMk id="19" creationId="{778A24C2-AC39-431A-B1B4-F56BF75C1E96}"/>
          </ac:spMkLst>
        </pc:spChg>
        <pc:spChg chg="del">
          <ac:chgData name="Cullen McCormick" userId="a8dff7a1-0f51-4688-8f49-28b7ecf2a55f" providerId="ADAL" clId="{F383BD41-4613-4566-B3AB-317DA9A6DB9E}" dt="2020-04-13T20:16:12.430" v="7166" actId="478"/>
          <ac:spMkLst>
            <pc:docMk/>
            <pc:sldMk cId="63555787" sldId="304"/>
            <ac:spMk id="20" creationId="{7D88E521-B47E-462C-B2DF-CA1D625C77CC}"/>
          </ac:spMkLst>
        </pc:spChg>
        <pc:spChg chg="del">
          <ac:chgData name="Cullen McCormick" userId="a8dff7a1-0f51-4688-8f49-28b7ecf2a55f" providerId="ADAL" clId="{F383BD41-4613-4566-B3AB-317DA9A6DB9E}" dt="2020-04-13T20:16:12.430" v="7166" actId="478"/>
          <ac:spMkLst>
            <pc:docMk/>
            <pc:sldMk cId="63555787" sldId="304"/>
            <ac:spMk id="21" creationId="{DEF56078-DBA8-4FF6-A6E3-A72210234A90}"/>
          </ac:spMkLst>
        </pc:spChg>
        <pc:spChg chg="del mod">
          <ac:chgData name="Cullen McCormick" userId="a8dff7a1-0f51-4688-8f49-28b7ecf2a55f" providerId="ADAL" clId="{F383BD41-4613-4566-B3AB-317DA9A6DB9E}" dt="2020-04-13T20:16:12.430" v="7166" actId="478"/>
          <ac:spMkLst>
            <pc:docMk/>
            <pc:sldMk cId="63555787" sldId="304"/>
            <ac:spMk id="22" creationId="{4E9C18E9-5A4D-4EDF-8F27-E90FC2E856D5}"/>
          </ac:spMkLst>
        </pc:spChg>
        <pc:spChg chg="del mod">
          <ac:chgData name="Cullen McCormick" userId="a8dff7a1-0f51-4688-8f49-28b7ecf2a55f" providerId="ADAL" clId="{F383BD41-4613-4566-B3AB-317DA9A6DB9E}" dt="2020-04-13T20:16:12.430" v="7166" actId="478"/>
          <ac:spMkLst>
            <pc:docMk/>
            <pc:sldMk cId="63555787" sldId="304"/>
            <ac:spMk id="23" creationId="{A34643A3-5AD9-40F9-8658-61EFF6C8639E}"/>
          </ac:spMkLst>
        </pc:spChg>
        <pc:spChg chg="add mod">
          <ac:chgData name="Cullen McCormick" userId="a8dff7a1-0f51-4688-8f49-28b7ecf2a55f" providerId="ADAL" clId="{F383BD41-4613-4566-B3AB-317DA9A6DB9E}" dt="2020-04-12T22:52:28.741" v="4265" actId="20577"/>
          <ac:spMkLst>
            <pc:docMk/>
            <pc:sldMk cId="63555787" sldId="304"/>
            <ac:spMk id="24" creationId="{7369A428-04E5-481A-8472-3947E51FDCE8}"/>
          </ac:spMkLst>
        </pc:spChg>
        <pc:spChg chg="add mod">
          <ac:chgData name="Cullen McCormick" userId="a8dff7a1-0f51-4688-8f49-28b7ecf2a55f" providerId="ADAL" clId="{F383BD41-4613-4566-B3AB-317DA9A6DB9E}" dt="2020-04-13T20:38:50.567" v="7566" actId="1036"/>
          <ac:spMkLst>
            <pc:docMk/>
            <pc:sldMk cId="63555787" sldId="304"/>
            <ac:spMk id="26" creationId="{133A8C76-6194-4D98-91F1-0D4E05B5268C}"/>
          </ac:spMkLst>
        </pc:spChg>
        <pc:spChg chg="add del">
          <ac:chgData name="Cullen McCormick" userId="a8dff7a1-0f51-4688-8f49-28b7ecf2a55f" providerId="ADAL" clId="{F383BD41-4613-4566-B3AB-317DA9A6DB9E}" dt="2020-04-13T20:41:47.052" v="7600" actId="478"/>
          <ac:spMkLst>
            <pc:docMk/>
            <pc:sldMk cId="63555787" sldId="304"/>
            <ac:spMk id="30" creationId="{7A231712-8AAF-4B47-881D-B472C8281F71}"/>
          </ac:spMkLst>
        </pc:spChg>
        <pc:spChg chg="add del">
          <ac:chgData name="Cullen McCormick" userId="a8dff7a1-0f51-4688-8f49-28b7ecf2a55f" providerId="ADAL" clId="{F383BD41-4613-4566-B3AB-317DA9A6DB9E}" dt="2020-04-13T20:41:47.052" v="7600" actId="478"/>
          <ac:spMkLst>
            <pc:docMk/>
            <pc:sldMk cId="63555787" sldId="304"/>
            <ac:spMk id="47" creationId="{746BD355-18D4-48E1-9021-8485A004FE83}"/>
          </ac:spMkLst>
        </pc:spChg>
        <pc:spChg chg="add del">
          <ac:chgData name="Cullen McCormick" userId="a8dff7a1-0f51-4688-8f49-28b7ecf2a55f" providerId="ADAL" clId="{F383BD41-4613-4566-B3AB-317DA9A6DB9E}" dt="2020-04-13T20:41:47.052" v="7600" actId="478"/>
          <ac:spMkLst>
            <pc:docMk/>
            <pc:sldMk cId="63555787" sldId="304"/>
            <ac:spMk id="48" creationId="{9E14FE4B-7F34-4FC0-962A-42EE02731170}"/>
          </ac:spMkLst>
        </pc:spChg>
        <pc:spChg chg="add del">
          <ac:chgData name="Cullen McCormick" userId="a8dff7a1-0f51-4688-8f49-28b7ecf2a55f" providerId="ADAL" clId="{F383BD41-4613-4566-B3AB-317DA9A6DB9E}" dt="2020-04-13T20:42:44.345" v="7607" actId="478"/>
          <ac:spMkLst>
            <pc:docMk/>
            <pc:sldMk cId="63555787" sldId="304"/>
            <ac:spMk id="52" creationId="{8427AA84-4D48-4BD3-97F5-5BD2C07DB537}"/>
          </ac:spMkLst>
        </pc:spChg>
        <pc:spChg chg="add del">
          <ac:chgData name="Cullen McCormick" userId="a8dff7a1-0f51-4688-8f49-28b7ecf2a55f" providerId="ADAL" clId="{F383BD41-4613-4566-B3AB-317DA9A6DB9E}" dt="2020-04-13T20:42:44.345" v="7607" actId="478"/>
          <ac:spMkLst>
            <pc:docMk/>
            <pc:sldMk cId="63555787" sldId="304"/>
            <ac:spMk id="69" creationId="{E1282A0A-9A62-4E4D-A9FC-68F16921DF00}"/>
          </ac:spMkLst>
        </pc:spChg>
        <pc:spChg chg="add del">
          <ac:chgData name="Cullen McCormick" userId="a8dff7a1-0f51-4688-8f49-28b7ecf2a55f" providerId="ADAL" clId="{F383BD41-4613-4566-B3AB-317DA9A6DB9E}" dt="2020-04-13T20:42:44.345" v="7607" actId="478"/>
          <ac:spMkLst>
            <pc:docMk/>
            <pc:sldMk cId="63555787" sldId="304"/>
            <ac:spMk id="70" creationId="{CE4BD4C0-0053-4231-8736-D3445FAA2CBC}"/>
          </ac:spMkLst>
        </pc:spChg>
        <pc:spChg chg="add">
          <ac:chgData name="Cullen McCormick" userId="a8dff7a1-0f51-4688-8f49-28b7ecf2a55f" providerId="ADAL" clId="{F383BD41-4613-4566-B3AB-317DA9A6DB9E}" dt="2020-04-13T20:42:44.823" v="7608"/>
          <ac:spMkLst>
            <pc:docMk/>
            <pc:sldMk cId="63555787" sldId="304"/>
            <ac:spMk id="74" creationId="{C330B8AE-F0B4-4EC7-B775-1FCD125A53C4}"/>
          </ac:spMkLst>
        </pc:spChg>
        <pc:spChg chg="add">
          <ac:chgData name="Cullen McCormick" userId="a8dff7a1-0f51-4688-8f49-28b7ecf2a55f" providerId="ADAL" clId="{F383BD41-4613-4566-B3AB-317DA9A6DB9E}" dt="2020-04-13T20:42:44.823" v="7608"/>
          <ac:spMkLst>
            <pc:docMk/>
            <pc:sldMk cId="63555787" sldId="304"/>
            <ac:spMk id="91" creationId="{04DF7C30-486A-4996-8DC1-0C7F6A59EEDB}"/>
          </ac:spMkLst>
        </pc:spChg>
        <pc:spChg chg="add">
          <ac:chgData name="Cullen McCormick" userId="a8dff7a1-0f51-4688-8f49-28b7ecf2a55f" providerId="ADAL" clId="{F383BD41-4613-4566-B3AB-317DA9A6DB9E}" dt="2020-04-13T20:42:44.823" v="7608"/>
          <ac:spMkLst>
            <pc:docMk/>
            <pc:sldMk cId="63555787" sldId="304"/>
            <ac:spMk id="92" creationId="{3C52FE40-95EA-4923-97FF-0E3B5FB24C8A}"/>
          </ac:spMkLst>
        </pc:spChg>
        <pc:grpChg chg="del">
          <ac:chgData name="Cullen McCormick" userId="a8dff7a1-0f51-4688-8f49-28b7ecf2a55f" providerId="ADAL" clId="{F383BD41-4613-4566-B3AB-317DA9A6DB9E}" dt="2020-04-12T21:38:28.068" v="2997" actId="478"/>
          <ac:grpSpMkLst>
            <pc:docMk/>
            <pc:sldMk cId="63555787" sldId="304"/>
            <ac:grpSpMk id="9" creationId="{230AA80A-5D02-496D-B02E-337A46893AAA}"/>
          </ac:grpSpMkLst>
        </pc:grpChg>
        <pc:grpChg chg="add del">
          <ac:chgData name="Cullen McCormick" userId="a8dff7a1-0f51-4688-8f49-28b7ecf2a55f" providerId="ADAL" clId="{F383BD41-4613-4566-B3AB-317DA9A6DB9E}" dt="2020-04-13T20:41:47.052" v="7600" actId="478"/>
          <ac:grpSpMkLst>
            <pc:docMk/>
            <pc:sldMk cId="63555787" sldId="304"/>
            <ac:grpSpMk id="27" creationId="{A58553CC-C65E-4A7E-AFBE-70B0CA945303}"/>
          </ac:grpSpMkLst>
        </pc:grpChg>
        <pc:grpChg chg="add del">
          <ac:chgData name="Cullen McCormick" userId="a8dff7a1-0f51-4688-8f49-28b7ecf2a55f" providerId="ADAL" clId="{F383BD41-4613-4566-B3AB-317DA9A6DB9E}" dt="2020-04-13T20:41:47.052" v="7600" actId="478"/>
          <ac:grpSpMkLst>
            <pc:docMk/>
            <pc:sldMk cId="63555787" sldId="304"/>
            <ac:grpSpMk id="31" creationId="{EC02343D-DE54-4510-98BC-1532462026F5}"/>
          </ac:grpSpMkLst>
        </pc:grpChg>
        <pc:grpChg chg="add del">
          <ac:chgData name="Cullen McCormick" userId="a8dff7a1-0f51-4688-8f49-28b7ecf2a55f" providerId="ADAL" clId="{F383BD41-4613-4566-B3AB-317DA9A6DB9E}" dt="2020-04-13T20:41:47.052" v="7600" actId="478"/>
          <ac:grpSpMkLst>
            <pc:docMk/>
            <pc:sldMk cId="63555787" sldId="304"/>
            <ac:grpSpMk id="44" creationId="{09C2D5C1-B5CA-41B6-B5E8-50DDE0322B35}"/>
          </ac:grpSpMkLst>
        </pc:grpChg>
        <pc:grpChg chg="add del">
          <ac:chgData name="Cullen McCormick" userId="a8dff7a1-0f51-4688-8f49-28b7ecf2a55f" providerId="ADAL" clId="{F383BD41-4613-4566-B3AB-317DA9A6DB9E}" dt="2020-04-13T20:42:44.345" v="7607" actId="478"/>
          <ac:grpSpMkLst>
            <pc:docMk/>
            <pc:sldMk cId="63555787" sldId="304"/>
            <ac:grpSpMk id="49" creationId="{0FBC2B2A-4941-4525-9A21-714611FA262C}"/>
          </ac:grpSpMkLst>
        </pc:grpChg>
        <pc:grpChg chg="add del">
          <ac:chgData name="Cullen McCormick" userId="a8dff7a1-0f51-4688-8f49-28b7ecf2a55f" providerId="ADAL" clId="{F383BD41-4613-4566-B3AB-317DA9A6DB9E}" dt="2020-04-13T20:42:44.345" v="7607" actId="478"/>
          <ac:grpSpMkLst>
            <pc:docMk/>
            <pc:sldMk cId="63555787" sldId="304"/>
            <ac:grpSpMk id="53" creationId="{C3EEC7BF-2F5A-4D70-8D06-38F925B5DCB0}"/>
          </ac:grpSpMkLst>
        </pc:grpChg>
        <pc:grpChg chg="add del">
          <ac:chgData name="Cullen McCormick" userId="a8dff7a1-0f51-4688-8f49-28b7ecf2a55f" providerId="ADAL" clId="{F383BD41-4613-4566-B3AB-317DA9A6DB9E}" dt="2020-04-13T20:42:44.345" v="7607" actId="478"/>
          <ac:grpSpMkLst>
            <pc:docMk/>
            <pc:sldMk cId="63555787" sldId="304"/>
            <ac:grpSpMk id="66" creationId="{40E847E5-91C8-4852-B412-31F7DCBD9627}"/>
          </ac:grpSpMkLst>
        </pc:grpChg>
        <pc:grpChg chg="add">
          <ac:chgData name="Cullen McCormick" userId="a8dff7a1-0f51-4688-8f49-28b7ecf2a55f" providerId="ADAL" clId="{F383BD41-4613-4566-B3AB-317DA9A6DB9E}" dt="2020-04-13T20:42:44.823" v="7608"/>
          <ac:grpSpMkLst>
            <pc:docMk/>
            <pc:sldMk cId="63555787" sldId="304"/>
            <ac:grpSpMk id="71" creationId="{69F31642-02EE-413D-A212-64CDFD524746}"/>
          </ac:grpSpMkLst>
        </pc:grpChg>
        <pc:grpChg chg="add">
          <ac:chgData name="Cullen McCormick" userId="a8dff7a1-0f51-4688-8f49-28b7ecf2a55f" providerId="ADAL" clId="{F383BD41-4613-4566-B3AB-317DA9A6DB9E}" dt="2020-04-13T20:42:44.823" v="7608"/>
          <ac:grpSpMkLst>
            <pc:docMk/>
            <pc:sldMk cId="63555787" sldId="304"/>
            <ac:grpSpMk id="75" creationId="{56CE9731-FEDC-4E6D-B5EC-0EDEF7E144F8}"/>
          </ac:grpSpMkLst>
        </pc:grpChg>
        <pc:grpChg chg="add">
          <ac:chgData name="Cullen McCormick" userId="a8dff7a1-0f51-4688-8f49-28b7ecf2a55f" providerId="ADAL" clId="{F383BD41-4613-4566-B3AB-317DA9A6DB9E}" dt="2020-04-13T20:42:44.823" v="7608"/>
          <ac:grpSpMkLst>
            <pc:docMk/>
            <pc:sldMk cId="63555787" sldId="304"/>
            <ac:grpSpMk id="88" creationId="{17C60999-34A2-4016-96DF-80907FFD947C}"/>
          </ac:grpSpMkLst>
        </pc:grpChg>
        <pc:picChg chg="mod ord modCrop">
          <ac:chgData name="Cullen McCormick" userId="a8dff7a1-0f51-4688-8f49-28b7ecf2a55f" providerId="ADAL" clId="{F383BD41-4613-4566-B3AB-317DA9A6DB9E}" dt="2020-04-13T20:30:00.167" v="7530" actId="18131"/>
          <ac:picMkLst>
            <pc:docMk/>
            <pc:sldMk cId="63555787" sldId="304"/>
            <ac:picMk id="15" creationId="{2161524A-943E-44DD-BDB0-524A9089C0E0}"/>
          </ac:picMkLst>
        </pc:picChg>
        <pc:picChg chg="add del mod">
          <ac:chgData name="Cullen McCormick" userId="a8dff7a1-0f51-4688-8f49-28b7ecf2a55f" providerId="ADAL" clId="{F383BD41-4613-4566-B3AB-317DA9A6DB9E}" dt="2020-04-13T20:28:55.021" v="7520" actId="478"/>
          <ac:picMkLst>
            <pc:docMk/>
            <pc:sldMk cId="63555787" sldId="304"/>
            <ac:picMk id="25" creationId="{D2DEC1DA-5ED5-48A4-8892-7D4F762C4010}"/>
          </ac:picMkLst>
        </pc:picChg>
      </pc:sldChg>
      <pc:sldChg chg="addSp delSp modSp add del mod modNotesTx">
        <pc:chgData name="Cullen McCormick" userId="a8dff7a1-0f51-4688-8f49-28b7ecf2a55f" providerId="ADAL" clId="{F383BD41-4613-4566-B3AB-317DA9A6DB9E}" dt="2020-04-13T22:09:39.637" v="12632" actId="20577"/>
        <pc:sldMkLst>
          <pc:docMk/>
          <pc:sldMk cId="4203493835" sldId="305"/>
        </pc:sldMkLst>
        <pc:spChg chg="del mod">
          <ac:chgData name="Cullen McCormick" userId="a8dff7a1-0f51-4688-8f49-28b7ecf2a55f" providerId="ADAL" clId="{F383BD41-4613-4566-B3AB-317DA9A6DB9E}" dt="2020-04-13T20:40:23.480" v="7589" actId="478"/>
          <ac:spMkLst>
            <pc:docMk/>
            <pc:sldMk cId="4203493835" sldId="305"/>
            <ac:spMk id="2" creationId="{F25E4D22-61A7-4E7A-8813-32653FF5EBD3}"/>
          </ac:spMkLst>
        </pc:spChg>
        <pc:spChg chg="del">
          <ac:chgData name="Cullen McCormick" userId="a8dff7a1-0f51-4688-8f49-28b7ecf2a55f" providerId="ADAL" clId="{F383BD41-4613-4566-B3AB-317DA9A6DB9E}" dt="2020-04-12T22:51:51.426" v="4235" actId="478"/>
          <ac:spMkLst>
            <pc:docMk/>
            <pc:sldMk cId="4203493835" sldId="305"/>
            <ac:spMk id="3" creationId="{DDA08C5E-024B-4C07-B72A-9163D6CD1D89}"/>
          </ac:spMkLst>
        </pc:spChg>
        <pc:spChg chg="del mod">
          <ac:chgData name="Cullen McCormick" userId="a8dff7a1-0f51-4688-8f49-28b7ecf2a55f" providerId="ADAL" clId="{F383BD41-4613-4566-B3AB-317DA9A6DB9E}" dt="2020-04-12T22:53:02.434" v="4274" actId="478"/>
          <ac:spMkLst>
            <pc:docMk/>
            <pc:sldMk cId="4203493835" sldId="305"/>
            <ac:spMk id="4" creationId="{32ED6F35-6403-4C5E-B6D4-EED263B121AB}"/>
          </ac:spMkLst>
        </pc:spChg>
        <pc:spChg chg="del mod">
          <ac:chgData name="Cullen McCormick" userId="a8dff7a1-0f51-4688-8f49-28b7ecf2a55f" providerId="ADAL" clId="{F383BD41-4613-4566-B3AB-317DA9A6DB9E}" dt="2020-04-13T20:39:00.790" v="7571" actId="478"/>
          <ac:spMkLst>
            <pc:docMk/>
            <pc:sldMk cId="4203493835" sldId="305"/>
            <ac:spMk id="5" creationId="{156C579D-A19A-4A14-BD70-BBC145CBB4CE}"/>
          </ac:spMkLst>
        </pc:spChg>
        <pc:spChg chg="add mod">
          <ac:chgData name="Cullen McCormick" userId="a8dff7a1-0f51-4688-8f49-28b7ecf2a55f" providerId="ADAL" clId="{F383BD41-4613-4566-B3AB-317DA9A6DB9E}" dt="2020-04-12T22:53:00.702" v="4273"/>
          <ac:spMkLst>
            <pc:docMk/>
            <pc:sldMk cId="4203493835" sldId="305"/>
            <ac:spMk id="17" creationId="{6BA4B201-7F88-4812-926F-A6DB0210B28B}"/>
          </ac:spMkLst>
        </pc:spChg>
        <pc:spChg chg="add del">
          <ac:chgData name="Cullen McCormick" userId="a8dff7a1-0f51-4688-8f49-28b7ecf2a55f" providerId="ADAL" clId="{F383BD41-4613-4566-B3AB-317DA9A6DB9E}" dt="2020-04-13T20:41:53.131" v="7602" actId="478"/>
          <ac:spMkLst>
            <pc:docMk/>
            <pc:sldMk cId="4203493835" sldId="305"/>
            <ac:spMk id="20" creationId="{346A90A8-1E87-4E4E-9EC3-FCF5E555A185}"/>
          </ac:spMkLst>
        </pc:spChg>
        <pc:spChg chg="del">
          <ac:chgData name="Cullen McCormick" userId="a8dff7a1-0f51-4688-8f49-28b7ecf2a55f" providerId="ADAL" clId="{F383BD41-4613-4566-B3AB-317DA9A6DB9E}" dt="2020-04-13T20:16:18.913" v="7169" actId="478"/>
          <ac:spMkLst>
            <pc:docMk/>
            <pc:sldMk cId="4203493835" sldId="305"/>
            <ac:spMk id="22" creationId="{1FEF4ED4-3609-4592-855D-3220BA6BA764}"/>
          </ac:spMkLst>
        </pc:spChg>
        <pc:spChg chg="del">
          <ac:chgData name="Cullen McCormick" userId="a8dff7a1-0f51-4688-8f49-28b7ecf2a55f" providerId="ADAL" clId="{F383BD41-4613-4566-B3AB-317DA9A6DB9E}" dt="2020-04-13T20:16:18.913" v="7169" actId="478"/>
          <ac:spMkLst>
            <pc:docMk/>
            <pc:sldMk cId="4203493835" sldId="305"/>
            <ac:spMk id="23" creationId="{F2BBBB83-1FCA-4A07-80AA-74D14168F69D}"/>
          </ac:spMkLst>
        </pc:spChg>
        <pc:spChg chg="del">
          <ac:chgData name="Cullen McCormick" userId="a8dff7a1-0f51-4688-8f49-28b7ecf2a55f" providerId="ADAL" clId="{F383BD41-4613-4566-B3AB-317DA9A6DB9E}" dt="2020-04-13T20:16:18.913" v="7169" actId="478"/>
          <ac:spMkLst>
            <pc:docMk/>
            <pc:sldMk cId="4203493835" sldId="305"/>
            <ac:spMk id="24" creationId="{33D5AE40-177A-4C73-AF2C-33B1B0959841}"/>
          </ac:spMkLst>
        </pc:spChg>
        <pc:spChg chg="del">
          <ac:chgData name="Cullen McCormick" userId="a8dff7a1-0f51-4688-8f49-28b7ecf2a55f" providerId="ADAL" clId="{F383BD41-4613-4566-B3AB-317DA9A6DB9E}" dt="2020-04-13T20:16:18.913" v="7169" actId="478"/>
          <ac:spMkLst>
            <pc:docMk/>
            <pc:sldMk cId="4203493835" sldId="305"/>
            <ac:spMk id="25" creationId="{F641273C-0C79-4A09-9EDA-D9E540C15AD2}"/>
          </ac:spMkLst>
        </pc:spChg>
        <pc:spChg chg="del">
          <ac:chgData name="Cullen McCormick" userId="a8dff7a1-0f51-4688-8f49-28b7ecf2a55f" providerId="ADAL" clId="{F383BD41-4613-4566-B3AB-317DA9A6DB9E}" dt="2020-04-13T20:16:18.913" v="7169" actId="478"/>
          <ac:spMkLst>
            <pc:docMk/>
            <pc:sldMk cId="4203493835" sldId="305"/>
            <ac:spMk id="26" creationId="{7EED8307-5127-4817-B86C-70E6D3213FDE}"/>
          </ac:spMkLst>
        </pc:spChg>
        <pc:spChg chg="del">
          <ac:chgData name="Cullen McCormick" userId="a8dff7a1-0f51-4688-8f49-28b7ecf2a55f" providerId="ADAL" clId="{F383BD41-4613-4566-B3AB-317DA9A6DB9E}" dt="2020-04-13T20:16:18.913" v="7169" actId="478"/>
          <ac:spMkLst>
            <pc:docMk/>
            <pc:sldMk cId="4203493835" sldId="305"/>
            <ac:spMk id="27" creationId="{EFC90642-91CC-499B-B1A2-8086FAA37907}"/>
          </ac:spMkLst>
        </pc:spChg>
        <pc:spChg chg="del">
          <ac:chgData name="Cullen McCormick" userId="a8dff7a1-0f51-4688-8f49-28b7ecf2a55f" providerId="ADAL" clId="{F383BD41-4613-4566-B3AB-317DA9A6DB9E}" dt="2020-04-13T20:16:18.913" v="7169" actId="478"/>
          <ac:spMkLst>
            <pc:docMk/>
            <pc:sldMk cId="4203493835" sldId="305"/>
            <ac:spMk id="28" creationId="{40121BA9-5133-4D27-8EE7-B11726C88DDC}"/>
          </ac:spMkLst>
        </pc:spChg>
        <pc:spChg chg="del mod">
          <ac:chgData name="Cullen McCormick" userId="a8dff7a1-0f51-4688-8f49-28b7ecf2a55f" providerId="ADAL" clId="{F383BD41-4613-4566-B3AB-317DA9A6DB9E}" dt="2020-04-13T20:16:18.913" v="7169" actId="478"/>
          <ac:spMkLst>
            <pc:docMk/>
            <pc:sldMk cId="4203493835" sldId="305"/>
            <ac:spMk id="29" creationId="{2889D2A5-3FAE-451E-BA1D-3D7A88214D25}"/>
          </ac:spMkLst>
        </pc:spChg>
        <pc:spChg chg="del mod">
          <ac:chgData name="Cullen McCormick" userId="a8dff7a1-0f51-4688-8f49-28b7ecf2a55f" providerId="ADAL" clId="{F383BD41-4613-4566-B3AB-317DA9A6DB9E}" dt="2020-04-13T20:16:18.913" v="7169" actId="478"/>
          <ac:spMkLst>
            <pc:docMk/>
            <pc:sldMk cId="4203493835" sldId="305"/>
            <ac:spMk id="30" creationId="{B6A4517B-B7AF-4DC8-B091-06319F591F9E}"/>
          </ac:spMkLst>
        </pc:spChg>
        <pc:spChg chg="add del">
          <ac:chgData name="Cullen McCormick" userId="a8dff7a1-0f51-4688-8f49-28b7ecf2a55f" providerId="ADAL" clId="{F383BD41-4613-4566-B3AB-317DA9A6DB9E}" dt="2020-04-13T20:41:53.131" v="7602" actId="478"/>
          <ac:spMkLst>
            <pc:docMk/>
            <pc:sldMk cId="4203493835" sldId="305"/>
            <ac:spMk id="46" creationId="{A454911C-5151-422A-ACB8-CF3E1F7A212D}"/>
          </ac:spMkLst>
        </pc:spChg>
        <pc:spChg chg="add del">
          <ac:chgData name="Cullen McCormick" userId="a8dff7a1-0f51-4688-8f49-28b7ecf2a55f" providerId="ADAL" clId="{F383BD41-4613-4566-B3AB-317DA9A6DB9E}" dt="2020-04-13T20:41:53.131" v="7602" actId="478"/>
          <ac:spMkLst>
            <pc:docMk/>
            <pc:sldMk cId="4203493835" sldId="305"/>
            <ac:spMk id="47" creationId="{BC72731B-D379-4050-8C34-0195D3B1274E}"/>
          </ac:spMkLst>
        </pc:spChg>
        <pc:spChg chg="add del mod">
          <ac:chgData name="Cullen McCormick" userId="a8dff7a1-0f51-4688-8f49-28b7ecf2a55f" providerId="ADAL" clId="{F383BD41-4613-4566-B3AB-317DA9A6DB9E}" dt="2020-04-13T20:40:29.715" v="7592" actId="478"/>
          <ac:spMkLst>
            <pc:docMk/>
            <pc:sldMk cId="4203493835" sldId="305"/>
            <ac:spMk id="48" creationId="{36835136-D13A-4EB3-9DEA-EDBC4C612D89}"/>
          </ac:spMkLst>
        </pc:spChg>
        <pc:spChg chg="add mod">
          <ac:chgData name="Cullen McCormick" userId="a8dff7a1-0f51-4688-8f49-28b7ecf2a55f" providerId="ADAL" clId="{F383BD41-4613-4566-B3AB-317DA9A6DB9E}" dt="2020-04-13T20:41:17.244" v="7594" actId="14100"/>
          <ac:spMkLst>
            <pc:docMk/>
            <pc:sldMk cId="4203493835" sldId="305"/>
            <ac:spMk id="49" creationId="{4399B4C4-4D0D-4B56-B5C1-2E835465AD6D}"/>
          </ac:spMkLst>
        </pc:spChg>
        <pc:spChg chg="add mod">
          <ac:chgData name="Cullen McCormick" userId="a8dff7a1-0f51-4688-8f49-28b7ecf2a55f" providerId="ADAL" clId="{F383BD41-4613-4566-B3AB-317DA9A6DB9E}" dt="2020-04-13T20:40:31.946" v="7593"/>
          <ac:spMkLst>
            <pc:docMk/>
            <pc:sldMk cId="4203493835" sldId="305"/>
            <ac:spMk id="51" creationId="{7C97F73D-53F6-4534-BB88-B58B255743B1}"/>
          </ac:spMkLst>
        </pc:spChg>
        <pc:spChg chg="add mod">
          <ac:chgData name="Cullen McCormick" userId="a8dff7a1-0f51-4688-8f49-28b7ecf2a55f" providerId="ADAL" clId="{F383BD41-4613-4566-B3AB-317DA9A6DB9E}" dt="2020-04-13T20:42:37.589" v="7606" actId="465"/>
          <ac:spMkLst>
            <pc:docMk/>
            <pc:sldMk cId="4203493835" sldId="305"/>
            <ac:spMk id="55" creationId="{CDF3BCC2-795C-47E1-AB6C-191F294BC109}"/>
          </ac:spMkLst>
        </pc:spChg>
        <pc:spChg chg="add mod">
          <ac:chgData name="Cullen McCormick" userId="a8dff7a1-0f51-4688-8f49-28b7ecf2a55f" providerId="ADAL" clId="{F383BD41-4613-4566-B3AB-317DA9A6DB9E}" dt="2020-04-13T20:42:37.589" v="7606" actId="465"/>
          <ac:spMkLst>
            <pc:docMk/>
            <pc:sldMk cId="4203493835" sldId="305"/>
            <ac:spMk id="72" creationId="{18E19D49-7A0A-4795-976A-D628BB6396B6}"/>
          </ac:spMkLst>
        </pc:spChg>
        <pc:spChg chg="add mod">
          <ac:chgData name="Cullen McCormick" userId="a8dff7a1-0f51-4688-8f49-28b7ecf2a55f" providerId="ADAL" clId="{F383BD41-4613-4566-B3AB-317DA9A6DB9E}" dt="2020-04-13T20:42:29.476" v="7605" actId="12788"/>
          <ac:spMkLst>
            <pc:docMk/>
            <pc:sldMk cId="4203493835" sldId="305"/>
            <ac:spMk id="73" creationId="{1C6B9A02-CFEE-40CC-8075-C848D68978BE}"/>
          </ac:spMkLst>
        </pc:spChg>
        <pc:grpChg chg="del">
          <ac:chgData name="Cullen McCormick" userId="a8dff7a1-0f51-4688-8f49-28b7ecf2a55f" providerId="ADAL" clId="{F383BD41-4613-4566-B3AB-317DA9A6DB9E}" dt="2020-04-12T21:38:25.466" v="2996" actId="478"/>
          <ac:grpSpMkLst>
            <pc:docMk/>
            <pc:sldMk cId="4203493835" sldId="305"/>
            <ac:grpSpMk id="9" creationId="{230AA80A-5D02-496D-B02E-337A46893AAA}"/>
          </ac:grpSpMkLst>
        </pc:grpChg>
        <pc:grpChg chg="add del">
          <ac:chgData name="Cullen McCormick" userId="a8dff7a1-0f51-4688-8f49-28b7ecf2a55f" providerId="ADAL" clId="{F383BD41-4613-4566-B3AB-317DA9A6DB9E}" dt="2020-04-13T20:41:53.131" v="7602" actId="478"/>
          <ac:grpSpMkLst>
            <pc:docMk/>
            <pc:sldMk cId="4203493835" sldId="305"/>
            <ac:grpSpMk id="16" creationId="{22A1C2AC-DA7D-40EE-A2A1-2E0FECB38B10}"/>
          </ac:grpSpMkLst>
        </pc:grpChg>
        <pc:grpChg chg="add del">
          <ac:chgData name="Cullen McCormick" userId="a8dff7a1-0f51-4688-8f49-28b7ecf2a55f" providerId="ADAL" clId="{F383BD41-4613-4566-B3AB-317DA9A6DB9E}" dt="2020-04-13T20:41:53.131" v="7602" actId="478"/>
          <ac:grpSpMkLst>
            <pc:docMk/>
            <pc:sldMk cId="4203493835" sldId="305"/>
            <ac:grpSpMk id="21" creationId="{AD4BDE7B-4FC5-4ADE-81DE-5ED8CB5927BF}"/>
          </ac:grpSpMkLst>
        </pc:grpChg>
        <pc:grpChg chg="add del">
          <ac:chgData name="Cullen McCormick" userId="a8dff7a1-0f51-4688-8f49-28b7ecf2a55f" providerId="ADAL" clId="{F383BD41-4613-4566-B3AB-317DA9A6DB9E}" dt="2020-04-13T20:41:53.131" v="7602" actId="478"/>
          <ac:grpSpMkLst>
            <pc:docMk/>
            <pc:sldMk cId="4203493835" sldId="305"/>
            <ac:grpSpMk id="43" creationId="{ECC788AE-FE86-4A34-84D8-9B4088FBC803}"/>
          </ac:grpSpMkLst>
        </pc:grpChg>
        <pc:grpChg chg="add mod">
          <ac:chgData name="Cullen McCormick" userId="a8dff7a1-0f51-4688-8f49-28b7ecf2a55f" providerId="ADAL" clId="{F383BD41-4613-4566-B3AB-317DA9A6DB9E}" dt="2020-04-13T20:42:37.589" v="7606" actId="465"/>
          <ac:grpSpMkLst>
            <pc:docMk/>
            <pc:sldMk cId="4203493835" sldId="305"/>
            <ac:grpSpMk id="52" creationId="{91DB775A-4D8E-49A3-86B5-19D066A8A8C8}"/>
          </ac:grpSpMkLst>
        </pc:grpChg>
        <pc:grpChg chg="add mod">
          <ac:chgData name="Cullen McCormick" userId="a8dff7a1-0f51-4688-8f49-28b7ecf2a55f" providerId="ADAL" clId="{F383BD41-4613-4566-B3AB-317DA9A6DB9E}" dt="2020-04-13T20:42:37.589" v="7606" actId="465"/>
          <ac:grpSpMkLst>
            <pc:docMk/>
            <pc:sldMk cId="4203493835" sldId="305"/>
            <ac:grpSpMk id="56" creationId="{057403F3-7C3E-41F1-BF74-DD5EF87B7163}"/>
          </ac:grpSpMkLst>
        </pc:grpChg>
        <pc:grpChg chg="add mod">
          <ac:chgData name="Cullen McCormick" userId="a8dff7a1-0f51-4688-8f49-28b7ecf2a55f" providerId="ADAL" clId="{F383BD41-4613-4566-B3AB-317DA9A6DB9E}" dt="2020-04-13T20:42:37.589" v="7606" actId="465"/>
          <ac:grpSpMkLst>
            <pc:docMk/>
            <pc:sldMk cId="4203493835" sldId="305"/>
            <ac:grpSpMk id="69" creationId="{BD8505EB-B8B6-46E0-927A-D1BCFBB96380}"/>
          </ac:grpSpMkLst>
        </pc:grpChg>
        <pc:picChg chg="mod ord modCrop">
          <ac:chgData name="Cullen McCormick" userId="a8dff7a1-0f51-4688-8f49-28b7ecf2a55f" providerId="ADAL" clId="{F383BD41-4613-4566-B3AB-317DA9A6DB9E}" dt="2020-04-13T20:40:19.328" v="7587" actId="18131"/>
          <ac:picMkLst>
            <pc:docMk/>
            <pc:sldMk cId="4203493835" sldId="305"/>
            <ac:picMk id="13" creationId="{E1F14648-0304-409D-853F-2231E8402D00}"/>
          </ac:picMkLst>
        </pc:picChg>
        <pc:picChg chg="add mod">
          <ac:chgData name="Cullen McCormick" userId="a8dff7a1-0f51-4688-8f49-28b7ecf2a55f" providerId="ADAL" clId="{F383BD41-4613-4566-B3AB-317DA9A6DB9E}" dt="2020-04-13T20:39:29.643" v="7577" actId="554"/>
          <ac:picMkLst>
            <pc:docMk/>
            <pc:sldMk cId="4203493835" sldId="305"/>
            <ac:picMk id="50" creationId="{4465A304-229F-434C-B5D6-9949B6B6B32C}"/>
          </ac:picMkLst>
        </pc:picChg>
      </pc:sldChg>
      <pc:sldChg chg="del">
        <pc:chgData name="Cullen McCormick" userId="a8dff7a1-0f51-4688-8f49-28b7ecf2a55f" providerId="ADAL" clId="{F383BD41-4613-4566-B3AB-317DA9A6DB9E}" dt="2020-04-12T21:34:26.880" v="2813" actId="47"/>
        <pc:sldMkLst>
          <pc:docMk/>
          <pc:sldMk cId="3609715630" sldId="306"/>
        </pc:sldMkLst>
      </pc:sldChg>
      <pc:sldChg chg="addSp delSp modSp mod delCm modNotesTx">
        <pc:chgData name="Cullen McCormick" userId="a8dff7a1-0f51-4688-8f49-28b7ecf2a55f" providerId="ADAL" clId="{F383BD41-4613-4566-B3AB-317DA9A6DB9E}" dt="2020-04-13T22:11:11.664" v="12660" actId="20577"/>
        <pc:sldMkLst>
          <pc:docMk/>
          <pc:sldMk cId="332813276" sldId="335"/>
        </pc:sldMkLst>
        <pc:spChg chg="del mod">
          <ac:chgData name="Cullen McCormick" userId="a8dff7a1-0f51-4688-8f49-28b7ecf2a55f" providerId="ADAL" clId="{F383BD41-4613-4566-B3AB-317DA9A6DB9E}" dt="2020-04-12T18:52:54.773" v="940" actId="478"/>
          <ac:spMkLst>
            <pc:docMk/>
            <pc:sldMk cId="332813276" sldId="335"/>
            <ac:spMk id="2" creationId="{68E5FCA0-5595-4166-8E4C-5982A706E0AE}"/>
          </ac:spMkLst>
        </pc:spChg>
        <pc:spChg chg="add del mod">
          <ac:chgData name="Cullen McCormick" userId="a8dff7a1-0f51-4688-8f49-28b7ecf2a55f" providerId="ADAL" clId="{F383BD41-4613-4566-B3AB-317DA9A6DB9E}" dt="2020-04-12T18:52:57.209" v="941"/>
          <ac:spMkLst>
            <pc:docMk/>
            <pc:sldMk cId="332813276" sldId="335"/>
            <ac:spMk id="4" creationId="{1B4B3071-24C7-4479-801B-9899C3955288}"/>
          </ac:spMkLst>
        </pc:spChg>
        <pc:spChg chg="add mod">
          <ac:chgData name="Cullen McCormick" userId="a8dff7a1-0f51-4688-8f49-28b7ecf2a55f" providerId="ADAL" clId="{F383BD41-4613-4566-B3AB-317DA9A6DB9E}" dt="2020-04-12T19:10:51.724" v="990" actId="20577"/>
          <ac:spMkLst>
            <pc:docMk/>
            <pc:sldMk cId="332813276" sldId="335"/>
            <ac:spMk id="12" creationId="{1EE07949-4E3E-45F9-B657-57AA973669DB}"/>
          </ac:spMkLst>
        </pc:spChg>
        <pc:spChg chg="mod">
          <ac:chgData name="Cullen McCormick" userId="a8dff7a1-0f51-4688-8f49-28b7ecf2a55f" providerId="ADAL" clId="{F383BD41-4613-4566-B3AB-317DA9A6DB9E}" dt="2020-04-09T18:45:09.826" v="437" actId="1037"/>
          <ac:spMkLst>
            <pc:docMk/>
            <pc:sldMk cId="332813276" sldId="335"/>
            <ac:spMk id="15" creationId="{4E772045-3597-492F-B5F6-F867CF4EBA93}"/>
          </ac:spMkLst>
        </pc:spChg>
        <pc:grpChg chg="del">
          <ac:chgData name="Cullen McCormick" userId="a8dff7a1-0f51-4688-8f49-28b7ecf2a55f" providerId="ADAL" clId="{F383BD41-4613-4566-B3AB-317DA9A6DB9E}" dt="2020-04-12T19:13:23.250" v="1065" actId="478"/>
          <ac:grpSpMkLst>
            <pc:docMk/>
            <pc:sldMk cId="332813276" sldId="335"/>
            <ac:grpSpMk id="2607" creationId="{D4DB6D23-6771-4734-BDA9-CB5D92838FE5}"/>
          </ac:grpSpMkLst>
        </pc:grpChg>
        <pc:graphicFrameChg chg="mod">
          <ac:chgData name="Cullen McCormick" userId="a8dff7a1-0f51-4688-8f49-28b7ecf2a55f" providerId="ADAL" clId="{F383BD41-4613-4566-B3AB-317DA9A6DB9E}" dt="2020-04-12T21:49:52.026" v="3133" actId="207"/>
          <ac:graphicFrameMkLst>
            <pc:docMk/>
            <pc:sldMk cId="332813276" sldId="335"/>
            <ac:graphicFrameMk id="10" creationId="{E9884C0D-4FB5-4BD2-ACD8-ED281D38664D}"/>
          </ac:graphicFrameMkLst>
        </pc:graphicFrameChg>
        <pc:graphicFrameChg chg="add del mod">
          <ac:chgData name="Cullen McCormick" userId="a8dff7a1-0f51-4688-8f49-28b7ecf2a55f" providerId="ADAL" clId="{F383BD41-4613-4566-B3AB-317DA9A6DB9E}" dt="2020-04-09T18:54:28.014" v="499" actId="21"/>
          <ac:graphicFrameMkLst>
            <pc:docMk/>
            <pc:sldMk cId="332813276" sldId="335"/>
            <ac:graphicFrameMk id="11" creationId="{17E501B5-2CF0-4C0F-AC76-DED7F1781A4B}"/>
          </ac:graphicFrameMkLst>
        </pc:graphicFrameChg>
      </pc:sldChg>
      <pc:sldChg chg="add del">
        <pc:chgData name="Cullen McCormick" userId="a8dff7a1-0f51-4688-8f49-28b7ecf2a55f" providerId="ADAL" clId="{F383BD41-4613-4566-B3AB-317DA9A6DB9E}" dt="2020-04-12T22:51:35.062" v="4232" actId="47"/>
        <pc:sldMkLst>
          <pc:docMk/>
          <pc:sldMk cId="4144011863" sldId="336"/>
        </pc:sldMkLst>
      </pc:sldChg>
      <pc:sldChg chg="addSp delSp modSp add del mod ord modAnim delCm modNotesTx">
        <pc:chgData name="Cullen McCormick" userId="a8dff7a1-0f51-4688-8f49-28b7ecf2a55f" providerId="ADAL" clId="{F383BD41-4613-4566-B3AB-317DA9A6DB9E}" dt="2020-04-13T22:06:58.260" v="12455" actId="14100"/>
        <pc:sldMkLst>
          <pc:docMk/>
          <pc:sldMk cId="1686169029" sldId="337"/>
        </pc:sldMkLst>
        <pc:spChg chg="add mod">
          <ac:chgData name="Cullen McCormick" userId="a8dff7a1-0f51-4688-8f49-28b7ecf2a55f" providerId="ADAL" clId="{F383BD41-4613-4566-B3AB-317DA9A6DB9E}" dt="2020-04-13T19:34:40.677" v="6902" actId="1076"/>
          <ac:spMkLst>
            <pc:docMk/>
            <pc:sldMk cId="1686169029" sldId="337"/>
            <ac:spMk id="2" creationId="{381AF96C-115E-4369-BD38-B1A4B29735CB}"/>
          </ac:spMkLst>
        </pc:spChg>
        <pc:spChg chg="del mod">
          <ac:chgData name="Cullen McCormick" userId="a8dff7a1-0f51-4688-8f49-28b7ecf2a55f" providerId="ADAL" clId="{F383BD41-4613-4566-B3AB-317DA9A6DB9E}" dt="2020-04-12T22:50:58.265" v="4186" actId="478"/>
          <ac:spMkLst>
            <pc:docMk/>
            <pc:sldMk cId="1686169029" sldId="337"/>
            <ac:spMk id="4" creationId="{32ED6F35-6403-4C5E-B6D4-EED263B121AB}"/>
          </ac:spMkLst>
        </pc:spChg>
        <pc:spChg chg="add mod">
          <ac:chgData name="Cullen McCormick" userId="a8dff7a1-0f51-4688-8f49-28b7ecf2a55f" providerId="ADAL" clId="{F383BD41-4613-4566-B3AB-317DA9A6DB9E}" dt="2020-04-12T22:51:24.722" v="4231" actId="20577"/>
          <ac:spMkLst>
            <pc:docMk/>
            <pc:sldMk cId="1686169029" sldId="337"/>
            <ac:spMk id="10" creationId="{4CF16682-554F-4FAA-BD7B-7596C38ED76A}"/>
          </ac:spMkLst>
        </pc:spChg>
        <pc:spChg chg="add mod">
          <ac:chgData name="Cullen McCormick" userId="a8dff7a1-0f51-4688-8f49-28b7ecf2a55f" providerId="ADAL" clId="{F383BD41-4613-4566-B3AB-317DA9A6DB9E}" dt="2020-04-13T19:34:10.507" v="6893" actId="552"/>
          <ac:spMkLst>
            <pc:docMk/>
            <pc:sldMk cId="1686169029" sldId="337"/>
            <ac:spMk id="11" creationId="{04F840F8-D900-4F0B-A64D-62787C092B43}"/>
          </ac:spMkLst>
        </pc:spChg>
        <pc:spChg chg="add del mod">
          <ac:chgData name="Cullen McCormick" userId="a8dff7a1-0f51-4688-8f49-28b7ecf2a55f" providerId="ADAL" clId="{F383BD41-4613-4566-B3AB-317DA9A6DB9E}" dt="2020-04-13T19:33:27.489" v="6885" actId="478"/>
          <ac:spMkLst>
            <pc:docMk/>
            <pc:sldMk cId="1686169029" sldId="337"/>
            <ac:spMk id="12" creationId="{679D6E82-5800-4209-AA4A-9E0D7D5C0DE3}"/>
          </ac:spMkLst>
        </pc:spChg>
        <pc:spChg chg="mod">
          <ac:chgData name="Cullen McCormick" userId="a8dff7a1-0f51-4688-8f49-28b7ecf2a55f" providerId="ADAL" clId="{F383BD41-4613-4566-B3AB-317DA9A6DB9E}" dt="2020-04-13T19:35:11.613" v="6903" actId="1076"/>
          <ac:spMkLst>
            <pc:docMk/>
            <pc:sldMk cId="1686169029" sldId="337"/>
            <ac:spMk id="13" creationId="{6737E958-32BA-49FF-9311-77597239F6B0}"/>
          </ac:spMkLst>
        </pc:spChg>
        <pc:spChg chg="mod">
          <ac:chgData name="Cullen McCormick" userId="a8dff7a1-0f51-4688-8f49-28b7ecf2a55f" providerId="ADAL" clId="{F383BD41-4613-4566-B3AB-317DA9A6DB9E}" dt="2020-04-13T22:06:58.260" v="12455" actId="14100"/>
          <ac:spMkLst>
            <pc:docMk/>
            <pc:sldMk cId="1686169029" sldId="337"/>
            <ac:spMk id="14" creationId="{B3EA9FC7-0DD7-471C-8527-DDF58000E6CC}"/>
          </ac:spMkLst>
        </pc:spChg>
        <pc:spChg chg="mod">
          <ac:chgData name="Cullen McCormick" userId="a8dff7a1-0f51-4688-8f49-28b7ecf2a55f" providerId="ADAL" clId="{F383BD41-4613-4566-B3AB-317DA9A6DB9E}" dt="2020-04-13T19:35:11.613" v="6903" actId="1076"/>
          <ac:spMkLst>
            <pc:docMk/>
            <pc:sldMk cId="1686169029" sldId="337"/>
            <ac:spMk id="15" creationId="{F8D12FA4-8ED9-4E76-A64A-896153A86372}"/>
          </ac:spMkLst>
        </pc:spChg>
        <pc:spChg chg="del">
          <ac:chgData name="Cullen McCormick" userId="a8dff7a1-0f51-4688-8f49-28b7ecf2a55f" providerId="ADAL" clId="{F383BD41-4613-4566-B3AB-317DA9A6DB9E}" dt="2020-04-13T19:17:55.630" v="6754" actId="478"/>
          <ac:spMkLst>
            <pc:docMk/>
            <pc:sldMk cId="1686169029" sldId="337"/>
            <ac:spMk id="16" creationId="{BE16F0B2-F963-43F2-A782-4F285A62FC8D}"/>
          </ac:spMkLst>
        </pc:spChg>
        <pc:spChg chg="add del mod">
          <ac:chgData name="Cullen McCormick" userId="a8dff7a1-0f51-4688-8f49-28b7ecf2a55f" providerId="ADAL" clId="{F383BD41-4613-4566-B3AB-317DA9A6DB9E}" dt="2020-04-13T19:31:58.968" v="6813" actId="478"/>
          <ac:spMkLst>
            <pc:docMk/>
            <pc:sldMk cId="1686169029" sldId="337"/>
            <ac:spMk id="17" creationId="{9F22E6EC-61A3-4F98-B7F7-82452AA329A1}"/>
          </ac:spMkLst>
        </pc:spChg>
        <pc:spChg chg="del">
          <ac:chgData name="Cullen McCormick" userId="a8dff7a1-0f51-4688-8f49-28b7ecf2a55f" providerId="ADAL" clId="{F383BD41-4613-4566-B3AB-317DA9A6DB9E}" dt="2020-04-13T19:17:55.630" v="6754" actId="478"/>
          <ac:spMkLst>
            <pc:docMk/>
            <pc:sldMk cId="1686169029" sldId="337"/>
            <ac:spMk id="18" creationId="{6B278C78-3C42-43FC-B83C-1AB94AE96AB2}"/>
          </ac:spMkLst>
        </pc:spChg>
        <pc:spChg chg="del">
          <ac:chgData name="Cullen McCormick" userId="a8dff7a1-0f51-4688-8f49-28b7ecf2a55f" providerId="ADAL" clId="{F383BD41-4613-4566-B3AB-317DA9A6DB9E}" dt="2020-04-13T19:17:55.630" v="6754" actId="478"/>
          <ac:spMkLst>
            <pc:docMk/>
            <pc:sldMk cId="1686169029" sldId="337"/>
            <ac:spMk id="19" creationId="{167C4CDD-F82D-4CF0-91FF-AC49E60A444E}"/>
          </ac:spMkLst>
        </pc:spChg>
        <pc:spChg chg="add del mod">
          <ac:chgData name="Cullen McCormick" userId="a8dff7a1-0f51-4688-8f49-28b7ecf2a55f" providerId="ADAL" clId="{F383BD41-4613-4566-B3AB-317DA9A6DB9E}" dt="2020-04-13T19:33:50.699" v="6889" actId="478"/>
          <ac:spMkLst>
            <pc:docMk/>
            <pc:sldMk cId="1686169029" sldId="337"/>
            <ac:spMk id="20" creationId="{28C4B1D8-51B2-4AB2-B684-5451E7DEEDA7}"/>
          </ac:spMkLst>
        </pc:spChg>
        <pc:spChg chg="add mod">
          <ac:chgData name="Cullen McCormick" userId="a8dff7a1-0f51-4688-8f49-28b7ecf2a55f" providerId="ADAL" clId="{F383BD41-4613-4566-B3AB-317DA9A6DB9E}" dt="2020-04-13T19:34:10.507" v="6893" actId="552"/>
          <ac:spMkLst>
            <pc:docMk/>
            <pc:sldMk cId="1686169029" sldId="337"/>
            <ac:spMk id="21" creationId="{A4DB6B7E-2D59-41C1-80F4-8CDA9DB2B650}"/>
          </ac:spMkLst>
        </pc:spChg>
        <pc:spChg chg="add mod">
          <ac:chgData name="Cullen McCormick" userId="a8dff7a1-0f51-4688-8f49-28b7ecf2a55f" providerId="ADAL" clId="{F383BD41-4613-4566-B3AB-317DA9A6DB9E}" dt="2020-04-13T19:34:13.349" v="6894" actId="571"/>
          <ac:spMkLst>
            <pc:docMk/>
            <pc:sldMk cId="1686169029" sldId="337"/>
            <ac:spMk id="22" creationId="{AD020DE6-72A9-4036-9EE2-61E6919184C9}"/>
          </ac:spMkLst>
        </pc:spChg>
        <pc:spChg chg="add mod">
          <ac:chgData name="Cullen McCormick" userId="a8dff7a1-0f51-4688-8f49-28b7ecf2a55f" providerId="ADAL" clId="{F383BD41-4613-4566-B3AB-317DA9A6DB9E}" dt="2020-04-13T19:34:17.629" v="6895" actId="571"/>
          <ac:spMkLst>
            <pc:docMk/>
            <pc:sldMk cId="1686169029" sldId="337"/>
            <ac:spMk id="23" creationId="{5B491DC1-64C5-49C3-849F-6BEEABD4B3EB}"/>
          </ac:spMkLst>
        </pc:spChg>
        <pc:spChg chg="add del">
          <ac:chgData name="Cullen McCormick" userId="a8dff7a1-0f51-4688-8f49-28b7ecf2a55f" providerId="ADAL" clId="{F383BD41-4613-4566-B3AB-317DA9A6DB9E}" dt="2020-04-13T20:10:15.178" v="7121"/>
          <ac:spMkLst>
            <pc:docMk/>
            <pc:sldMk cId="1686169029" sldId="337"/>
            <ac:spMk id="24" creationId="{A3F64CD5-5417-4AEC-AF84-8AB7729BF04E}"/>
          </ac:spMkLst>
        </pc:spChg>
        <pc:grpChg chg="del">
          <ac:chgData name="Cullen McCormick" userId="a8dff7a1-0f51-4688-8f49-28b7ecf2a55f" providerId="ADAL" clId="{F383BD41-4613-4566-B3AB-317DA9A6DB9E}" dt="2020-04-12T21:38:22.844" v="2995" actId="478"/>
          <ac:grpSpMkLst>
            <pc:docMk/>
            <pc:sldMk cId="1686169029" sldId="337"/>
            <ac:grpSpMk id="9" creationId="{09F7A0B6-A334-479B-9CAE-B892B1C6F79A}"/>
          </ac:grpSpMkLst>
        </pc:grpChg>
      </pc:sldChg>
      <pc:sldChg chg="delSp modSp mod modNotesTx">
        <pc:chgData name="Cullen McCormick" userId="a8dff7a1-0f51-4688-8f49-28b7ecf2a55f" providerId="ADAL" clId="{F383BD41-4613-4566-B3AB-317DA9A6DB9E}" dt="2020-04-13T22:11:14.583" v="12661" actId="20577"/>
        <pc:sldMkLst>
          <pc:docMk/>
          <pc:sldMk cId="3672432173" sldId="338"/>
        </pc:sldMkLst>
        <pc:spChg chg="mod">
          <ac:chgData name="Cullen McCormick" userId="a8dff7a1-0f51-4688-8f49-28b7ecf2a55f" providerId="ADAL" clId="{F383BD41-4613-4566-B3AB-317DA9A6DB9E}" dt="2020-04-12T18:52:40.466" v="938" actId="1035"/>
          <ac:spMkLst>
            <pc:docMk/>
            <pc:sldMk cId="3672432173" sldId="338"/>
            <ac:spMk id="2" creationId="{68E5FCA0-5595-4166-8E4C-5982A706E0AE}"/>
          </ac:spMkLst>
        </pc:spChg>
        <pc:spChg chg="mod">
          <ac:chgData name="Cullen McCormick" userId="a8dff7a1-0f51-4688-8f49-28b7ecf2a55f" providerId="ADAL" clId="{F383BD41-4613-4566-B3AB-317DA9A6DB9E}" dt="2020-04-12T19:34:27.441" v="1307" actId="207"/>
          <ac:spMkLst>
            <pc:docMk/>
            <pc:sldMk cId="3672432173" sldId="338"/>
            <ac:spMk id="3" creationId="{5B840669-16BD-4CA5-8C68-E2834F8EB971}"/>
          </ac:spMkLst>
        </pc:spChg>
        <pc:spChg chg="mod">
          <ac:chgData name="Cullen McCormick" userId="a8dff7a1-0f51-4688-8f49-28b7ecf2a55f" providerId="ADAL" clId="{F383BD41-4613-4566-B3AB-317DA9A6DB9E}" dt="2020-04-12T19:34:27.441" v="1307" actId="207"/>
          <ac:spMkLst>
            <pc:docMk/>
            <pc:sldMk cId="3672432173" sldId="338"/>
            <ac:spMk id="4" creationId="{9C66D690-B809-4FDA-92CC-0F8E725E0C92}"/>
          </ac:spMkLst>
        </pc:spChg>
        <pc:spChg chg="mod">
          <ac:chgData name="Cullen McCormick" userId="a8dff7a1-0f51-4688-8f49-28b7ecf2a55f" providerId="ADAL" clId="{F383BD41-4613-4566-B3AB-317DA9A6DB9E}" dt="2020-04-12T19:34:27.441" v="1307" actId="207"/>
          <ac:spMkLst>
            <pc:docMk/>
            <pc:sldMk cId="3672432173" sldId="338"/>
            <ac:spMk id="5" creationId="{EDA51241-B8AD-4B22-8DCE-86554B757158}"/>
          </ac:spMkLst>
        </pc:spChg>
        <pc:spChg chg="mod">
          <ac:chgData name="Cullen McCormick" userId="a8dff7a1-0f51-4688-8f49-28b7ecf2a55f" providerId="ADAL" clId="{F383BD41-4613-4566-B3AB-317DA9A6DB9E}" dt="2020-04-12T19:34:40.595" v="1308" actId="207"/>
          <ac:spMkLst>
            <pc:docMk/>
            <pc:sldMk cId="3672432173" sldId="338"/>
            <ac:spMk id="12" creationId="{97E78B89-3B93-4B4C-8254-B48D3CBB0B4C}"/>
          </ac:spMkLst>
        </pc:spChg>
        <pc:spChg chg="mod">
          <ac:chgData name="Cullen McCormick" userId="a8dff7a1-0f51-4688-8f49-28b7ecf2a55f" providerId="ADAL" clId="{F383BD41-4613-4566-B3AB-317DA9A6DB9E}" dt="2020-04-12T19:34:40.595" v="1308" actId="207"/>
          <ac:spMkLst>
            <pc:docMk/>
            <pc:sldMk cId="3672432173" sldId="338"/>
            <ac:spMk id="13" creationId="{E9CEC947-7230-469B-978E-A11BFA396E22}"/>
          </ac:spMkLst>
        </pc:spChg>
        <pc:spChg chg="mod">
          <ac:chgData name="Cullen McCormick" userId="a8dff7a1-0f51-4688-8f49-28b7ecf2a55f" providerId="ADAL" clId="{F383BD41-4613-4566-B3AB-317DA9A6DB9E}" dt="2020-04-12T19:34:40.595" v="1308" actId="207"/>
          <ac:spMkLst>
            <pc:docMk/>
            <pc:sldMk cId="3672432173" sldId="338"/>
            <ac:spMk id="14" creationId="{2570811E-1A3C-4271-B5A6-3771778894C6}"/>
          </ac:spMkLst>
        </pc:spChg>
        <pc:spChg chg="mod">
          <ac:chgData name="Cullen McCormick" userId="a8dff7a1-0f51-4688-8f49-28b7ecf2a55f" providerId="ADAL" clId="{F383BD41-4613-4566-B3AB-317DA9A6DB9E}" dt="2020-04-12T20:24:58.268" v="2129" actId="207"/>
          <ac:spMkLst>
            <pc:docMk/>
            <pc:sldMk cId="3672432173" sldId="338"/>
            <ac:spMk id="15" creationId="{4E772045-3597-492F-B5F6-F867CF4EBA93}"/>
          </ac:spMkLst>
        </pc:spChg>
        <pc:spChg chg="mod">
          <ac:chgData name="Cullen McCormick" userId="a8dff7a1-0f51-4688-8f49-28b7ecf2a55f" providerId="ADAL" clId="{F383BD41-4613-4566-B3AB-317DA9A6DB9E}" dt="2020-04-09T18:43:41.945" v="423" actId="207"/>
          <ac:spMkLst>
            <pc:docMk/>
            <pc:sldMk cId="3672432173" sldId="338"/>
            <ac:spMk id="16" creationId="{9342D71E-F2FB-4B89-A3BA-F299D9C296B3}"/>
          </ac:spMkLst>
        </pc:spChg>
        <pc:spChg chg="mod">
          <ac:chgData name="Cullen McCormick" userId="a8dff7a1-0f51-4688-8f49-28b7ecf2a55f" providerId="ADAL" clId="{F383BD41-4613-4566-B3AB-317DA9A6DB9E}" dt="2020-04-12T19:34:17.182" v="1306" actId="207"/>
          <ac:spMkLst>
            <pc:docMk/>
            <pc:sldMk cId="3672432173" sldId="338"/>
            <ac:spMk id="17" creationId="{7D61E610-7F5B-4C4C-AEA9-0C2A568ECD1B}"/>
          </ac:spMkLst>
        </pc:spChg>
        <pc:spChg chg="mod">
          <ac:chgData name="Cullen McCormick" userId="a8dff7a1-0f51-4688-8f49-28b7ecf2a55f" providerId="ADAL" clId="{F383BD41-4613-4566-B3AB-317DA9A6DB9E}" dt="2020-04-09T18:43:41.945" v="423" actId="207"/>
          <ac:spMkLst>
            <pc:docMk/>
            <pc:sldMk cId="3672432173" sldId="338"/>
            <ac:spMk id="18" creationId="{53DE8773-6489-4F53-A999-B59B2AB9D22A}"/>
          </ac:spMkLst>
        </pc:spChg>
        <pc:spChg chg="del">
          <ac:chgData name="Cullen McCormick" userId="a8dff7a1-0f51-4688-8f49-28b7ecf2a55f" providerId="ADAL" clId="{F383BD41-4613-4566-B3AB-317DA9A6DB9E}" dt="2020-04-09T18:41:13.241" v="412" actId="478"/>
          <ac:spMkLst>
            <pc:docMk/>
            <pc:sldMk cId="3672432173" sldId="338"/>
            <ac:spMk id="19" creationId="{0FFB761A-0FC8-47F0-A384-36CFC330EA04}"/>
          </ac:spMkLst>
        </pc:spChg>
        <pc:grpChg chg="del">
          <ac:chgData name="Cullen McCormick" userId="a8dff7a1-0f51-4688-8f49-28b7ecf2a55f" providerId="ADAL" clId="{F383BD41-4613-4566-B3AB-317DA9A6DB9E}" dt="2020-04-12T18:52:45.806" v="939" actId="478"/>
          <ac:grpSpMkLst>
            <pc:docMk/>
            <pc:sldMk cId="3672432173" sldId="338"/>
            <ac:grpSpMk id="2607" creationId="{D4DB6D23-6771-4734-BDA9-CB5D92838FE5}"/>
          </ac:grpSpMkLst>
        </pc:grpChg>
      </pc:sldChg>
      <pc:sldChg chg="addSp delSp modSp add mod delCm modNotesTx">
        <pc:chgData name="Cullen McCormick" userId="a8dff7a1-0f51-4688-8f49-28b7ecf2a55f" providerId="ADAL" clId="{F383BD41-4613-4566-B3AB-317DA9A6DB9E}" dt="2020-04-13T21:44:38.958" v="10732" actId="20577"/>
        <pc:sldMkLst>
          <pc:docMk/>
          <pc:sldMk cId="1547584567" sldId="339"/>
        </pc:sldMkLst>
        <pc:spChg chg="del">
          <ac:chgData name="Cullen McCormick" userId="a8dff7a1-0f51-4688-8f49-28b7ecf2a55f" providerId="ADAL" clId="{F383BD41-4613-4566-B3AB-317DA9A6DB9E}" dt="2020-04-09T17:53:05.594" v="358"/>
          <ac:spMkLst>
            <pc:docMk/>
            <pc:sldMk cId="1547584567" sldId="339"/>
            <ac:spMk id="2" creationId="{A967DD36-CB6A-440E-81D8-86E5E8DB9BF1}"/>
          </ac:spMkLst>
        </pc:spChg>
        <pc:spChg chg="del">
          <ac:chgData name="Cullen McCormick" userId="a8dff7a1-0f51-4688-8f49-28b7ecf2a55f" providerId="ADAL" clId="{F383BD41-4613-4566-B3AB-317DA9A6DB9E}" dt="2020-04-09T17:53:05.594" v="358"/>
          <ac:spMkLst>
            <pc:docMk/>
            <pc:sldMk cId="1547584567" sldId="339"/>
            <ac:spMk id="3" creationId="{4A4CA56B-7FED-48A1-8463-9C7C3EE05BF2}"/>
          </ac:spMkLst>
        </pc:spChg>
        <pc:spChg chg="add mod">
          <ac:chgData name="Cullen McCormick" userId="a8dff7a1-0f51-4688-8f49-28b7ecf2a55f" providerId="ADAL" clId="{F383BD41-4613-4566-B3AB-317DA9A6DB9E}" dt="2020-04-09T17:54:29.167" v="378" actId="207"/>
          <ac:spMkLst>
            <pc:docMk/>
            <pc:sldMk cId="1547584567" sldId="339"/>
            <ac:spMk id="4" creationId="{B304CCDA-FE3E-4A32-BE5A-C7EDC5E7B867}"/>
          </ac:spMkLst>
        </pc:spChg>
      </pc:sldChg>
      <pc:sldChg chg="addSp delSp modSp add mod modNotesTx">
        <pc:chgData name="Cullen McCormick" userId="a8dff7a1-0f51-4688-8f49-28b7ecf2a55f" providerId="ADAL" clId="{F383BD41-4613-4566-B3AB-317DA9A6DB9E}" dt="2020-04-13T21:45:39.214" v="10875" actId="20577"/>
        <pc:sldMkLst>
          <pc:docMk/>
          <pc:sldMk cId="1231205872" sldId="340"/>
        </pc:sldMkLst>
        <pc:spChg chg="del">
          <ac:chgData name="Cullen McCormick" userId="a8dff7a1-0f51-4688-8f49-28b7ecf2a55f" providerId="ADAL" clId="{F383BD41-4613-4566-B3AB-317DA9A6DB9E}" dt="2020-04-12T05:30:40.312" v="799" actId="478"/>
          <ac:spMkLst>
            <pc:docMk/>
            <pc:sldMk cId="1231205872" sldId="340"/>
            <ac:spMk id="2" creationId="{F370AC7E-C9F9-4B00-A0A0-2519F3F3F021}"/>
          </ac:spMkLst>
        </pc:spChg>
        <pc:spChg chg="del">
          <ac:chgData name="Cullen McCormick" userId="a8dff7a1-0f51-4688-8f49-28b7ecf2a55f" providerId="ADAL" clId="{F383BD41-4613-4566-B3AB-317DA9A6DB9E}" dt="2020-04-12T05:30:48.285" v="803" actId="478"/>
          <ac:spMkLst>
            <pc:docMk/>
            <pc:sldMk cId="1231205872" sldId="340"/>
            <ac:spMk id="4" creationId="{32ED6F35-6403-4C5E-B6D4-EED263B121AB}"/>
          </ac:spMkLst>
        </pc:spChg>
        <pc:spChg chg="add mod">
          <ac:chgData name="Cullen McCormick" userId="a8dff7a1-0f51-4688-8f49-28b7ecf2a55f" providerId="ADAL" clId="{F383BD41-4613-4566-B3AB-317DA9A6DB9E}" dt="2020-04-12T22:44:46.347" v="4064" actId="207"/>
          <ac:spMkLst>
            <pc:docMk/>
            <pc:sldMk cId="1231205872" sldId="340"/>
            <ac:spMk id="5" creationId="{B24F4079-96D9-46B0-81D3-4B21056AD739}"/>
          </ac:spMkLst>
        </pc:spChg>
        <pc:spChg chg="add del mod">
          <ac:chgData name="Cullen McCormick" userId="a8dff7a1-0f51-4688-8f49-28b7ecf2a55f" providerId="ADAL" clId="{F383BD41-4613-4566-B3AB-317DA9A6DB9E}" dt="2020-04-12T05:30:51.090" v="804" actId="478"/>
          <ac:spMkLst>
            <pc:docMk/>
            <pc:sldMk cId="1231205872" sldId="340"/>
            <ac:spMk id="5" creationId="{E1181A9C-322F-4592-8C22-CBD57A73BFF5}"/>
          </ac:spMkLst>
        </pc:spChg>
        <pc:spChg chg="add del mod">
          <ac:chgData name="Cullen McCormick" userId="a8dff7a1-0f51-4688-8f49-28b7ecf2a55f" providerId="ADAL" clId="{F383BD41-4613-4566-B3AB-317DA9A6DB9E}" dt="2020-04-12T22:42:57.982" v="4049" actId="478"/>
          <ac:spMkLst>
            <pc:docMk/>
            <pc:sldMk cId="1231205872" sldId="340"/>
            <ac:spMk id="16" creationId="{67A670F1-451D-4C56-814C-8BB74BD3FE51}"/>
          </ac:spMkLst>
        </pc:spChg>
        <pc:spChg chg="add del mod">
          <ac:chgData name="Cullen McCormick" userId="a8dff7a1-0f51-4688-8f49-28b7ecf2a55f" providerId="ADAL" clId="{F383BD41-4613-4566-B3AB-317DA9A6DB9E}" dt="2020-04-12T05:56:03.349" v="856" actId="478"/>
          <ac:spMkLst>
            <pc:docMk/>
            <pc:sldMk cId="1231205872" sldId="340"/>
            <ac:spMk id="18" creationId="{5119E58F-4351-482E-9C11-41068DA4D6EA}"/>
          </ac:spMkLst>
        </pc:spChg>
        <pc:grpChg chg="mod">
          <ac:chgData name="Cullen McCormick" userId="a8dff7a1-0f51-4688-8f49-28b7ecf2a55f" providerId="ADAL" clId="{F383BD41-4613-4566-B3AB-317DA9A6DB9E}" dt="2020-04-12T22:43:49.364" v="4056" actId="27803"/>
          <ac:grpSpMkLst>
            <pc:docMk/>
            <pc:sldMk cId="1231205872" sldId="340"/>
            <ac:grpSpMk id="2" creationId="{81133A95-5828-4BA6-B91B-D35F7FBCD1D6}"/>
          </ac:grpSpMkLst>
        </pc:grpChg>
        <pc:grpChg chg="del">
          <ac:chgData name="Cullen McCormick" userId="a8dff7a1-0f51-4688-8f49-28b7ecf2a55f" providerId="ADAL" clId="{F383BD41-4613-4566-B3AB-317DA9A6DB9E}" dt="2020-04-12T19:13:49.036" v="1075" actId="478"/>
          <ac:grpSpMkLst>
            <pc:docMk/>
            <pc:sldMk cId="1231205872" sldId="340"/>
            <ac:grpSpMk id="9" creationId="{1503B224-35B1-4E20-AC7A-AA21B7A8795A}"/>
          </ac:grpSpMkLst>
        </pc:grpChg>
        <pc:grpChg chg="mod">
          <ac:chgData name="Cullen McCormick" userId="a8dff7a1-0f51-4688-8f49-28b7ecf2a55f" providerId="ADAL" clId="{F383BD41-4613-4566-B3AB-317DA9A6DB9E}" dt="2020-04-12T05:56:20.147" v="859" actId="27803"/>
          <ac:grpSpMkLst>
            <pc:docMk/>
            <pc:sldMk cId="1231205872" sldId="340"/>
            <ac:grpSpMk id="19" creationId="{81133A95-5828-4BA6-B91B-D35F7FBCD1D6}"/>
          </ac:grpSpMkLst>
        </pc:grpChg>
        <pc:picChg chg="add del mod">
          <ac:chgData name="Cullen McCormick" userId="a8dff7a1-0f51-4688-8f49-28b7ecf2a55f" providerId="ADAL" clId="{F383BD41-4613-4566-B3AB-317DA9A6DB9E}" dt="2020-04-13T18:29:04.353" v="6101" actId="21"/>
          <ac:picMkLst>
            <pc:docMk/>
            <pc:sldMk cId="1231205872" sldId="340"/>
            <ac:picMk id="2" creationId="{C1E09FC7-35DC-4264-950E-152B0873CD3E}"/>
          </ac:picMkLst>
        </pc:picChg>
        <pc:picChg chg="add">
          <ac:chgData name="Cullen McCormick" userId="a8dff7a1-0f51-4688-8f49-28b7ecf2a55f" providerId="ADAL" clId="{F383BD41-4613-4566-B3AB-317DA9A6DB9E}" dt="2020-04-13T18:29:05.888" v="6103"/>
          <ac:picMkLst>
            <pc:docMk/>
            <pc:sldMk cId="1231205872" sldId="340"/>
            <ac:picMk id="6" creationId="{EBBDAAE6-75BB-4275-A95A-2C7661874F63}"/>
          </ac:picMkLst>
        </pc:picChg>
        <pc:picChg chg="add del mod">
          <ac:chgData name="Cullen McCormick" userId="a8dff7a1-0f51-4688-8f49-28b7ecf2a55f" providerId="ADAL" clId="{F383BD41-4613-4566-B3AB-317DA9A6DB9E}" dt="2020-04-12T05:39:31.419" v="807" actId="21"/>
          <ac:picMkLst>
            <pc:docMk/>
            <pc:sldMk cId="1231205872" sldId="340"/>
            <ac:picMk id="7" creationId="{FA567F98-C0FA-4866-BB70-777B133F952C}"/>
          </ac:picMkLst>
        </pc:picChg>
        <pc:picChg chg="add del">
          <ac:chgData name="Cullen McCormick" userId="a8dff7a1-0f51-4688-8f49-28b7ecf2a55f" providerId="ADAL" clId="{F383BD41-4613-4566-B3AB-317DA9A6DB9E}" dt="2020-04-12T05:30:45.759" v="802" actId="21"/>
          <ac:picMkLst>
            <pc:docMk/>
            <pc:sldMk cId="1231205872" sldId="340"/>
            <ac:picMk id="13" creationId="{C8FA0809-737C-42A7-A5AA-9BFC58665832}"/>
          </ac:picMkLst>
        </pc:picChg>
        <pc:picChg chg="add del mod">
          <ac:chgData name="Cullen McCormick" userId="a8dff7a1-0f51-4688-8f49-28b7ecf2a55f" providerId="ADAL" clId="{F383BD41-4613-4566-B3AB-317DA9A6DB9E}" dt="2020-04-12T05:55:46.833" v="825" actId="478"/>
          <ac:picMkLst>
            <pc:docMk/>
            <pc:sldMk cId="1231205872" sldId="340"/>
            <ac:picMk id="14" creationId="{52E9340D-E6D2-4BF3-828A-68F4BE7FC57B}"/>
          </ac:picMkLst>
        </pc:picChg>
        <pc:picChg chg="add del mod">
          <ac:chgData name="Cullen McCormick" userId="a8dff7a1-0f51-4688-8f49-28b7ecf2a55f" providerId="ADAL" clId="{F383BD41-4613-4566-B3AB-317DA9A6DB9E}" dt="2020-04-12T22:44:37.975" v="4062" actId="478"/>
          <ac:picMkLst>
            <pc:docMk/>
            <pc:sldMk cId="1231205872" sldId="340"/>
            <ac:picMk id="15" creationId="{81133A95-5828-4BA6-B91B-D35F7FBCD1D6}"/>
          </ac:picMkLst>
        </pc:picChg>
        <pc:picChg chg="add del mod">
          <ac:chgData name="Cullen McCormick" userId="a8dff7a1-0f51-4688-8f49-28b7ecf2a55f" providerId="ADAL" clId="{F383BD41-4613-4566-B3AB-317DA9A6DB9E}" dt="2020-04-12T22:44:36.785" v="4061" actId="21"/>
          <ac:picMkLst>
            <pc:docMk/>
            <pc:sldMk cId="1231205872" sldId="340"/>
            <ac:picMk id="100" creationId="{5E1518A9-5D52-428D-BA1A-CE945EB8D9D9}"/>
          </ac:picMkLst>
        </pc:picChg>
        <pc:picChg chg="add del">
          <ac:chgData name="Cullen McCormick" userId="a8dff7a1-0f51-4688-8f49-28b7ecf2a55f" providerId="ADAL" clId="{F383BD41-4613-4566-B3AB-317DA9A6DB9E}" dt="2020-04-12T22:45:11.034" v="4076" actId="478"/>
          <ac:picMkLst>
            <pc:docMk/>
            <pc:sldMk cId="1231205872" sldId="340"/>
            <ac:picMk id="101" creationId="{6F8F2BBE-E102-408F-8CD0-E4AA71D4D03E}"/>
          </ac:picMkLst>
        </pc:picChg>
        <pc:picChg chg="add del">
          <ac:chgData name="Cullen McCormick" userId="a8dff7a1-0f51-4688-8f49-28b7ecf2a55f" providerId="ADAL" clId="{F383BD41-4613-4566-B3AB-317DA9A6DB9E}" dt="2020-04-13T18:29:05.484" v="6102" actId="478"/>
          <ac:picMkLst>
            <pc:docMk/>
            <pc:sldMk cId="1231205872" sldId="340"/>
            <ac:picMk id="102" creationId="{CA9D81EB-0796-45E8-90B6-D56488E0274D}"/>
          </ac:picMkLst>
        </pc:picChg>
      </pc:sldChg>
      <pc:sldChg chg="addSp delSp modSp add mod modNotesTx">
        <pc:chgData name="Cullen McCormick" userId="a8dff7a1-0f51-4688-8f49-28b7ecf2a55f" providerId="ADAL" clId="{F383BD41-4613-4566-B3AB-317DA9A6DB9E}" dt="2020-04-13T22:10:28.666" v="12638" actId="20577"/>
        <pc:sldMkLst>
          <pc:docMk/>
          <pc:sldMk cId="1547268023" sldId="341"/>
        </pc:sldMkLst>
        <pc:spChg chg="add del mod">
          <ac:chgData name="Cullen McCormick" userId="a8dff7a1-0f51-4688-8f49-28b7ecf2a55f" providerId="ADAL" clId="{F383BD41-4613-4566-B3AB-317DA9A6DB9E}" dt="2020-04-12T19:20:21.766" v="1244" actId="478"/>
          <ac:spMkLst>
            <pc:docMk/>
            <pc:sldMk cId="1547268023" sldId="341"/>
            <ac:spMk id="6" creationId="{02222650-C146-481B-BE12-2B9C57446763}"/>
          </ac:spMkLst>
        </pc:spChg>
        <pc:spChg chg="mod">
          <ac:chgData name="Cullen McCormick" userId="a8dff7a1-0f51-4688-8f49-28b7ecf2a55f" providerId="ADAL" clId="{F383BD41-4613-4566-B3AB-317DA9A6DB9E}" dt="2020-04-12T19:19:08.334" v="1133" actId="14100"/>
          <ac:spMkLst>
            <pc:docMk/>
            <pc:sldMk cId="1547268023" sldId="341"/>
            <ac:spMk id="7" creationId="{6048E4A0-1CCE-4D83-BDD2-D75E73E17245}"/>
          </ac:spMkLst>
        </pc:spChg>
        <pc:spChg chg="add del mod">
          <ac:chgData name="Cullen McCormick" userId="a8dff7a1-0f51-4688-8f49-28b7ecf2a55f" providerId="ADAL" clId="{F383BD41-4613-4566-B3AB-317DA9A6DB9E}" dt="2020-04-12T19:20:10.214" v="1240" actId="478"/>
          <ac:spMkLst>
            <pc:docMk/>
            <pc:sldMk cId="1547268023" sldId="341"/>
            <ac:spMk id="8" creationId="{EE33A129-1C30-4C25-9B3A-532E6E7C4A3C}"/>
          </ac:spMkLst>
        </pc:spChg>
        <pc:spChg chg="mod">
          <ac:chgData name="Cullen McCormick" userId="a8dff7a1-0f51-4688-8f49-28b7ecf2a55f" providerId="ADAL" clId="{F383BD41-4613-4566-B3AB-317DA9A6DB9E}" dt="2020-04-13T21:39:11.306" v="10393" actId="20577"/>
          <ac:spMkLst>
            <pc:docMk/>
            <pc:sldMk cId="1547268023" sldId="341"/>
            <ac:spMk id="15" creationId="{A0429113-5687-46C2-9FF0-86D5E21A29A8}"/>
          </ac:spMkLst>
        </pc:spChg>
        <pc:spChg chg="mod">
          <ac:chgData name="Cullen McCormick" userId="a8dff7a1-0f51-4688-8f49-28b7ecf2a55f" providerId="ADAL" clId="{F383BD41-4613-4566-B3AB-317DA9A6DB9E}" dt="2020-04-12T19:19:17.202" v="1157" actId="20577"/>
          <ac:spMkLst>
            <pc:docMk/>
            <pc:sldMk cId="1547268023" sldId="341"/>
            <ac:spMk id="18" creationId="{A500441F-1D31-460A-BEB9-8DAC4A9F70D1}"/>
          </ac:spMkLst>
        </pc:spChg>
      </pc:sldChg>
      <pc:sldChg chg="modSp add mod modNotesTx">
        <pc:chgData name="Cullen McCormick" userId="a8dff7a1-0f51-4688-8f49-28b7ecf2a55f" providerId="ADAL" clId="{F383BD41-4613-4566-B3AB-317DA9A6DB9E}" dt="2020-04-13T22:10:51.756" v="12657" actId="20577"/>
        <pc:sldMkLst>
          <pc:docMk/>
          <pc:sldMk cId="3774063915" sldId="342"/>
        </pc:sldMkLst>
        <pc:spChg chg="mod">
          <ac:chgData name="Cullen McCormick" userId="a8dff7a1-0f51-4688-8f49-28b7ecf2a55f" providerId="ADAL" clId="{F383BD41-4613-4566-B3AB-317DA9A6DB9E}" dt="2020-04-12T19:33:59.899" v="1305" actId="20577"/>
          <ac:spMkLst>
            <pc:docMk/>
            <pc:sldMk cId="3774063915" sldId="342"/>
            <ac:spMk id="4" creationId="{B304CCDA-FE3E-4A32-BE5A-C7EDC5E7B867}"/>
          </ac:spMkLst>
        </pc:spChg>
      </pc:sldChg>
      <pc:sldChg chg="addSp delSp modSp add mod delCm modNotesTx">
        <pc:chgData name="Cullen McCormick" userId="a8dff7a1-0f51-4688-8f49-28b7ecf2a55f" providerId="ADAL" clId="{F383BD41-4613-4566-B3AB-317DA9A6DB9E}" dt="2020-04-13T22:10:36.281" v="12640" actId="20577"/>
        <pc:sldMkLst>
          <pc:docMk/>
          <pc:sldMk cId="4006242831" sldId="343"/>
        </pc:sldMkLst>
        <pc:spChg chg="add del">
          <ac:chgData name="Cullen McCormick" userId="a8dff7a1-0f51-4688-8f49-28b7ecf2a55f" providerId="ADAL" clId="{F383BD41-4613-4566-B3AB-317DA9A6DB9E}" dt="2020-04-12T19:42:16.981" v="1384" actId="11529"/>
          <ac:spMkLst>
            <pc:docMk/>
            <pc:sldMk cId="4006242831" sldId="343"/>
            <ac:spMk id="2" creationId="{93CA4638-FA0E-45FF-BDEC-6554E4D3FAA6}"/>
          </ac:spMkLst>
        </pc:spChg>
        <pc:spChg chg="del mod topLvl">
          <ac:chgData name="Cullen McCormick" userId="a8dff7a1-0f51-4688-8f49-28b7ecf2a55f" providerId="ADAL" clId="{F383BD41-4613-4566-B3AB-317DA9A6DB9E}" dt="2020-04-12T19:46:59.520" v="1437" actId="478"/>
          <ac:spMkLst>
            <pc:docMk/>
            <pc:sldMk cId="4006242831" sldId="343"/>
            <ac:spMk id="5" creationId="{913A1EFF-5A3C-44F7-BDA4-B69A9BE393B6}"/>
          </ac:spMkLst>
        </pc:spChg>
        <pc:spChg chg="add del mod">
          <ac:chgData name="Cullen McCormick" userId="a8dff7a1-0f51-4688-8f49-28b7ecf2a55f" providerId="ADAL" clId="{F383BD41-4613-4566-B3AB-317DA9A6DB9E}" dt="2020-04-12T19:42:36.838" v="1388" actId="21"/>
          <ac:spMkLst>
            <pc:docMk/>
            <pc:sldMk cId="4006242831" sldId="343"/>
            <ac:spMk id="6" creationId="{1750F634-3EFB-43A1-B795-3ACF82C9EC26}"/>
          </ac:spMkLst>
        </pc:spChg>
        <pc:spChg chg="add mod">
          <ac:chgData name="Cullen McCormick" userId="a8dff7a1-0f51-4688-8f49-28b7ecf2a55f" providerId="ADAL" clId="{F383BD41-4613-4566-B3AB-317DA9A6DB9E}" dt="2020-04-12T21:53:41.365" v="3137" actId="207"/>
          <ac:spMkLst>
            <pc:docMk/>
            <pc:sldMk cId="4006242831" sldId="343"/>
            <ac:spMk id="7" creationId="{F335CCF4-9981-42FC-85CB-49DF473DC8E5}"/>
          </ac:spMkLst>
        </pc:spChg>
        <pc:spChg chg="add del mod topLvl">
          <ac:chgData name="Cullen McCormick" userId="a8dff7a1-0f51-4688-8f49-28b7ecf2a55f" providerId="ADAL" clId="{F383BD41-4613-4566-B3AB-317DA9A6DB9E}" dt="2020-04-12T20:03:27.513" v="1695" actId="478"/>
          <ac:spMkLst>
            <pc:docMk/>
            <pc:sldMk cId="4006242831" sldId="343"/>
            <ac:spMk id="8" creationId="{675D8667-96C4-49F5-84DF-341F026BB5F1}"/>
          </ac:spMkLst>
        </pc:spChg>
        <pc:spChg chg="add del mod topLvl">
          <ac:chgData name="Cullen McCormick" userId="a8dff7a1-0f51-4688-8f49-28b7ecf2a55f" providerId="ADAL" clId="{F383BD41-4613-4566-B3AB-317DA9A6DB9E}" dt="2020-04-12T20:03:27.513" v="1695" actId="478"/>
          <ac:spMkLst>
            <pc:docMk/>
            <pc:sldMk cId="4006242831" sldId="343"/>
            <ac:spMk id="9" creationId="{5FA7A4FF-0F74-4B87-8CF6-BD249517672B}"/>
          </ac:spMkLst>
        </pc:spChg>
        <pc:spChg chg="add del mod topLvl">
          <ac:chgData name="Cullen McCormick" userId="a8dff7a1-0f51-4688-8f49-28b7ecf2a55f" providerId="ADAL" clId="{F383BD41-4613-4566-B3AB-317DA9A6DB9E}" dt="2020-04-12T20:03:27.513" v="1695" actId="478"/>
          <ac:spMkLst>
            <pc:docMk/>
            <pc:sldMk cId="4006242831" sldId="343"/>
            <ac:spMk id="10" creationId="{38DF20A9-4CC4-4D7F-B4ED-392F2ED9D338}"/>
          </ac:spMkLst>
        </pc:spChg>
        <pc:spChg chg="add del mod topLvl">
          <ac:chgData name="Cullen McCormick" userId="a8dff7a1-0f51-4688-8f49-28b7ecf2a55f" providerId="ADAL" clId="{F383BD41-4613-4566-B3AB-317DA9A6DB9E}" dt="2020-04-12T20:03:27.513" v="1695" actId="478"/>
          <ac:spMkLst>
            <pc:docMk/>
            <pc:sldMk cId="4006242831" sldId="343"/>
            <ac:spMk id="11" creationId="{FE40F962-788E-4D46-B06E-ABBE87D47BE9}"/>
          </ac:spMkLst>
        </pc:spChg>
        <pc:spChg chg="add del mod topLvl">
          <ac:chgData name="Cullen McCormick" userId="a8dff7a1-0f51-4688-8f49-28b7ecf2a55f" providerId="ADAL" clId="{F383BD41-4613-4566-B3AB-317DA9A6DB9E}" dt="2020-04-12T20:03:27.513" v="1695" actId="478"/>
          <ac:spMkLst>
            <pc:docMk/>
            <pc:sldMk cId="4006242831" sldId="343"/>
            <ac:spMk id="12" creationId="{57CF0A91-176B-4984-BC5A-E73B94722443}"/>
          </ac:spMkLst>
        </pc:spChg>
        <pc:spChg chg="add del mod topLvl">
          <ac:chgData name="Cullen McCormick" userId="a8dff7a1-0f51-4688-8f49-28b7ecf2a55f" providerId="ADAL" clId="{F383BD41-4613-4566-B3AB-317DA9A6DB9E}" dt="2020-04-12T20:03:27.513" v="1695" actId="478"/>
          <ac:spMkLst>
            <pc:docMk/>
            <pc:sldMk cId="4006242831" sldId="343"/>
            <ac:spMk id="13" creationId="{E78F3D0B-98BD-41F8-B229-2B9017192945}"/>
          </ac:spMkLst>
        </pc:spChg>
        <pc:spChg chg="add del mod topLvl">
          <ac:chgData name="Cullen McCormick" userId="a8dff7a1-0f51-4688-8f49-28b7ecf2a55f" providerId="ADAL" clId="{F383BD41-4613-4566-B3AB-317DA9A6DB9E}" dt="2020-04-12T20:03:27.513" v="1695" actId="478"/>
          <ac:spMkLst>
            <pc:docMk/>
            <pc:sldMk cId="4006242831" sldId="343"/>
            <ac:spMk id="15" creationId="{B413E821-999E-4B2C-A70A-919FE1DC6828}"/>
          </ac:spMkLst>
        </pc:spChg>
        <pc:spChg chg="add del mod topLvl">
          <ac:chgData name="Cullen McCormick" userId="a8dff7a1-0f51-4688-8f49-28b7ecf2a55f" providerId="ADAL" clId="{F383BD41-4613-4566-B3AB-317DA9A6DB9E}" dt="2020-04-12T20:03:27.513" v="1695" actId="478"/>
          <ac:spMkLst>
            <pc:docMk/>
            <pc:sldMk cId="4006242831" sldId="343"/>
            <ac:spMk id="16" creationId="{596E68BC-552C-45D8-9E03-DFEB4B65AD88}"/>
          </ac:spMkLst>
        </pc:spChg>
        <pc:spChg chg="add del mod topLvl">
          <ac:chgData name="Cullen McCormick" userId="a8dff7a1-0f51-4688-8f49-28b7ecf2a55f" providerId="ADAL" clId="{F383BD41-4613-4566-B3AB-317DA9A6DB9E}" dt="2020-04-12T20:03:27.513" v="1695" actId="478"/>
          <ac:spMkLst>
            <pc:docMk/>
            <pc:sldMk cId="4006242831" sldId="343"/>
            <ac:spMk id="17" creationId="{3BD5FCD7-61BD-42AA-8543-7B73BEC2A75B}"/>
          </ac:spMkLst>
        </pc:spChg>
        <pc:spChg chg="add del mod topLvl">
          <ac:chgData name="Cullen McCormick" userId="a8dff7a1-0f51-4688-8f49-28b7ecf2a55f" providerId="ADAL" clId="{F383BD41-4613-4566-B3AB-317DA9A6DB9E}" dt="2020-04-12T20:03:27.513" v="1695" actId="478"/>
          <ac:spMkLst>
            <pc:docMk/>
            <pc:sldMk cId="4006242831" sldId="343"/>
            <ac:spMk id="18" creationId="{8519A68D-7D8D-4AD6-9F6E-E1CF21ACB349}"/>
          </ac:spMkLst>
        </pc:spChg>
        <pc:spChg chg="add del mod topLvl">
          <ac:chgData name="Cullen McCormick" userId="a8dff7a1-0f51-4688-8f49-28b7ecf2a55f" providerId="ADAL" clId="{F383BD41-4613-4566-B3AB-317DA9A6DB9E}" dt="2020-04-12T20:03:27.513" v="1695" actId="478"/>
          <ac:spMkLst>
            <pc:docMk/>
            <pc:sldMk cId="4006242831" sldId="343"/>
            <ac:spMk id="19" creationId="{D64DD43A-31E5-48D8-9906-9A53F62ED525}"/>
          </ac:spMkLst>
        </pc:spChg>
        <pc:spChg chg="mod">
          <ac:chgData name="Cullen McCormick" userId="a8dff7a1-0f51-4688-8f49-28b7ecf2a55f" providerId="ADAL" clId="{F383BD41-4613-4566-B3AB-317DA9A6DB9E}" dt="2020-04-13T14:17:56.793" v="4306" actId="20577"/>
          <ac:spMkLst>
            <pc:docMk/>
            <pc:sldMk cId="4006242831" sldId="343"/>
            <ac:spMk id="20" creationId="{AC9CBEF5-11D7-44CC-9D0D-C6DF8F9BA9BA}"/>
          </ac:spMkLst>
        </pc:spChg>
        <pc:spChg chg="add del mod">
          <ac:chgData name="Cullen McCormick" userId="a8dff7a1-0f51-4688-8f49-28b7ecf2a55f" providerId="ADAL" clId="{F383BD41-4613-4566-B3AB-317DA9A6DB9E}" dt="2020-04-12T20:03:22.294" v="1694" actId="21"/>
          <ac:spMkLst>
            <pc:docMk/>
            <pc:sldMk cId="4006242831" sldId="343"/>
            <ac:spMk id="21" creationId="{08A1CFB4-7068-4D23-914E-F936A2DB45A5}"/>
          </ac:spMkLst>
        </pc:spChg>
        <pc:spChg chg="add del mod">
          <ac:chgData name="Cullen McCormick" userId="a8dff7a1-0f51-4688-8f49-28b7ecf2a55f" providerId="ADAL" clId="{F383BD41-4613-4566-B3AB-317DA9A6DB9E}" dt="2020-04-12T20:19:50.962" v="2080"/>
          <ac:spMkLst>
            <pc:docMk/>
            <pc:sldMk cId="4006242831" sldId="343"/>
            <ac:spMk id="22" creationId="{B74E7BE3-B860-473D-853F-26B9C008B317}"/>
          </ac:spMkLst>
        </pc:spChg>
        <pc:spChg chg="add mod">
          <ac:chgData name="Cullen McCormick" userId="a8dff7a1-0f51-4688-8f49-28b7ecf2a55f" providerId="ADAL" clId="{F383BD41-4613-4566-B3AB-317DA9A6DB9E}" dt="2020-04-12T19:59:31.936" v="1620" actId="571"/>
          <ac:spMkLst>
            <pc:docMk/>
            <pc:sldMk cId="4006242831" sldId="343"/>
            <ac:spMk id="24" creationId="{AAB1078F-21CF-4B76-9A5A-6485747788FD}"/>
          </ac:spMkLst>
        </pc:spChg>
        <pc:spChg chg="add del mod">
          <ac:chgData name="Cullen McCormick" userId="a8dff7a1-0f51-4688-8f49-28b7ecf2a55f" providerId="ADAL" clId="{F383BD41-4613-4566-B3AB-317DA9A6DB9E}" dt="2020-04-12T20:03:22.294" v="1694" actId="21"/>
          <ac:spMkLst>
            <pc:docMk/>
            <pc:sldMk cId="4006242831" sldId="343"/>
            <ac:spMk id="25" creationId="{CF82EC00-8E41-4E49-A50C-69BE5F3902D3}"/>
          </ac:spMkLst>
        </pc:spChg>
        <pc:spChg chg="add mod">
          <ac:chgData name="Cullen McCormick" userId="a8dff7a1-0f51-4688-8f49-28b7ecf2a55f" providerId="ADAL" clId="{F383BD41-4613-4566-B3AB-317DA9A6DB9E}" dt="2020-04-12T20:00:53.521" v="1662" actId="571"/>
          <ac:spMkLst>
            <pc:docMk/>
            <pc:sldMk cId="4006242831" sldId="343"/>
            <ac:spMk id="26" creationId="{D1EDF7C2-B007-4D1E-A203-593A4903B787}"/>
          </ac:spMkLst>
        </pc:spChg>
        <pc:spChg chg="add del">
          <ac:chgData name="Cullen McCormick" userId="a8dff7a1-0f51-4688-8f49-28b7ecf2a55f" providerId="ADAL" clId="{F383BD41-4613-4566-B3AB-317DA9A6DB9E}" dt="2020-04-12T20:01:34.453" v="1664"/>
          <ac:spMkLst>
            <pc:docMk/>
            <pc:sldMk cId="4006242831" sldId="343"/>
            <ac:spMk id="28" creationId="{C7EBD627-8D86-4BC0-A1AF-989CF48D605C}"/>
          </ac:spMkLst>
        </pc:spChg>
        <pc:spChg chg="add del">
          <ac:chgData name="Cullen McCormick" userId="a8dff7a1-0f51-4688-8f49-28b7ecf2a55f" providerId="ADAL" clId="{F383BD41-4613-4566-B3AB-317DA9A6DB9E}" dt="2020-04-12T20:01:34.453" v="1664"/>
          <ac:spMkLst>
            <pc:docMk/>
            <pc:sldMk cId="4006242831" sldId="343"/>
            <ac:spMk id="29" creationId="{4D746228-C9C4-43ED-B6C8-A0472BE38E72}"/>
          </ac:spMkLst>
        </pc:spChg>
        <pc:spChg chg="add mod">
          <ac:chgData name="Cullen McCormick" userId="a8dff7a1-0f51-4688-8f49-28b7ecf2a55f" providerId="ADAL" clId="{F383BD41-4613-4566-B3AB-317DA9A6DB9E}" dt="2020-04-12T20:01:38.640" v="1666" actId="571"/>
          <ac:spMkLst>
            <pc:docMk/>
            <pc:sldMk cId="4006242831" sldId="343"/>
            <ac:spMk id="30" creationId="{109BAE07-15DE-4D0F-8A76-50E882399074}"/>
          </ac:spMkLst>
        </pc:spChg>
        <pc:spChg chg="add mod">
          <ac:chgData name="Cullen McCormick" userId="a8dff7a1-0f51-4688-8f49-28b7ecf2a55f" providerId="ADAL" clId="{F383BD41-4613-4566-B3AB-317DA9A6DB9E}" dt="2020-04-12T21:53:48.428" v="3138" actId="207"/>
          <ac:spMkLst>
            <pc:docMk/>
            <pc:sldMk cId="4006242831" sldId="343"/>
            <ac:spMk id="31" creationId="{8210FC69-A509-4EF0-8EDE-2DCCE1165E5E}"/>
          </ac:spMkLst>
        </pc:spChg>
        <pc:spChg chg="add mod">
          <ac:chgData name="Cullen McCormick" userId="a8dff7a1-0f51-4688-8f49-28b7ecf2a55f" providerId="ADAL" clId="{F383BD41-4613-4566-B3AB-317DA9A6DB9E}" dt="2020-04-12T21:53:50.948" v="3139" actId="207"/>
          <ac:spMkLst>
            <pc:docMk/>
            <pc:sldMk cId="4006242831" sldId="343"/>
            <ac:spMk id="32" creationId="{59113CB8-B8A8-4F54-AA3D-D0EBBB89CD43}"/>
          </ac:spMkLst>
        </pc:spChg>
        <pc:spChg chg="add del mod">
          <ac:chgData name="Cullen McCormick" userId="a8dff7a1-0f51-4688-8f49-28b7ecf2a55f" providerId="ADAL" clId="{F383BD41-4613-4566-B3AB-317DA9A6DB9E}" dt="2020-04-12T20:03:59.585" v="1710" actId="478"/>
          <ac:spMkLst>
            <pc:docMk/>
            <pc:sldMk cId="4006242831" sldId="343"/>
            <ac:spMk id="33" creationId="{912FF459-8C72-4E78-B358-8A3B7A76BF8B}"/>
          </ac:spMkLst>
        </pc:spChg>
        <pc:spChg chg="add del mod">
          <ac:chgData name="Cullen McCormick" userId="a8dff7a1-0f51-4688-8f49-28b7ecf2a55f" providerId="ADAL" clId="{F383BD41-4613-4566-B3AB-317DA9A6DB9E}" dt="2020-04-12T20:04:04.018" v="1713" actId="478"/>
          <ac:spMkLst>
            <pc:docMk/>
            <pc:sldMk cId="4006242831" sldId="343"/>
            <ac:spMk id="34" creationId="{1EC62654-DEBB-478B-B9E5-5E8ADC07279A}"/>
          </ac:spMkLst>
        </pc:spChg>
        <pc:spChg chg="add mod">
          <ac:chgData name="Cullen McCormick" userId="a8dff7a1-0f51-4688-8f49-28b7ecf2a55f" providerId="ADAL" clId="{F383BD41-4613-4566-B3AB-317DA9A6DB9E}" dt="2020-04-12T20:15:59.038" v="2040" actId="571"/>
          <ac:spMkLst>
            <pc:docMk/>
            <pc:sldMk cId="4006242831" sldId="343"/>
            <ac:spMk id="35" creationId="{BA400F65-BAFD-42BD-A5F1-0A012354B7B6}"/>
          </ac:spMkLst>
        </pc:spChg>
        <pc:spChg chg="del">
          <ac:chgData name="Cullen McCormick" userId="a8dff7a1-0f51-4688-8f49-28b7ecf2a55f" providerId="ADAL" clId="{F383BD41-4613-4566-B3AB-317DA9A6DB9E}" dt="2020-04-12T19:42:00.748" v="1382" actId="478"/>
          <ac:spMkLst>
            <pc:docMk/>
            <pc:sldMk cId="4006242831" sldId="343"/>
            <ac:spMk id="41" creationId="{3533ED65-CFF1-466D-8E5D-5EFC5FFCBE9A}"/>
          </ac:spMkLst>
        </pc:spChg>
        <pc:grpChg chg="del mod">
          <ac:chgData name="Cullen McCormick" userId="a8dff7a1-0f51-4688-8f49-28b7ecf2a55f" providerId="ADAL" clId="{F383BD41-4613-4566-B3AB-317DA9A6DB9E}" dt="2020-04-12T19:46:56.813" v="1435" actId="165"/>
          <ac:grpSpMkLst>
            <pc:docMk/>
            <pc:sldMk cId="4006242831" sldId="343"/>
            <ac:grpSpMk id="4" creationId="{1E6E0ED4-E67B-49C0-B93B-AF4675B53E28}"/>
          </ac:grpSpMkLst>
        </pc:grpChg>
        <pc:grpChg chg="del mod topLvl">
          <ac:chgData name="Cullen McCormick" userId="a8dff7a1-0f51-4688-8f49-28b7ecf2a55f" providerId="ADAL" clId="{F383BD41-4613-4566-B3AB-317DA9A6DB9E}" dt="2020-04-12T19:46:57.208" v="1436" actId="165"/>
          <ac:grpSpMkLst>
            <pc:docMk/>
            <pc:sldMk cId="4006242831" sldId="343"/>
            <ac:grpSpMk id="14" creationId="{1E6E0ED4-E67B-49C0-B93B-AF4675B53E28}"/>
          </ac:grpSpMkLst>
        </pc:grpChg>
        <pc:picChg chg="add del mod ord">
          <ac:chgData name="Cullen McCormick" userId="a8dff7a1-0f51-4688-8f49-28b7ecf2a55f" providerId="ADAL" clId="{F383BD41-4613-4566-B3AB-317DA9A6DB9E}" dt="2020-04-12T19:46:56.108" v="1434" actId="27803"/>
          <ac:picMkLst>
            <pc:docMk/>
            <pc:sldMk cId="4006242831" sldId="343"/>
            <ac:picMk id="3" creationId="{1E6E0ED4-E67B-49C0-B93B-AF4675B53E28}"/>
          </ac:picMkLst>
        </pc:picChg>
      </pc:sldChg>
      <pc:sldChg chg="modSp add del">
        <pc:chgData name="Cullen McCormick" userId="a8dff7a1-0f51-4688-8f49-28b7ecf2a55f" providerId="ADAL" clId="{F383BD41-4613-4566-B3AB-317DA9A6DB9E}" dt="2020-04-12T20:15:18.197" v="2032" actId="47"/>
        <pc:sldMkLst>
          <pc:docMk/>
          <pc:sldMk cId="744563415" sldId="344"/>
        </pc:sldMkLst>
        <pc:spChg chg="mod">
          <ac:chgData name="Cullen McCormick" userId="a8dff7a1-0f51-4688-8f49-28b7ecf2a55f" providerId="ADAL" clId="{F383BD41-4613-4566-B3AB-317DA9A6DB9E}" dt="2020-04-12T20:14:42.913" v="2029"/>
          <ac:spMkLst>
            <pc:docMk/>
            <pc:sldMk cId="744563415" sldId="344"/>
            <ac:spMk id="7" creationId="{F335CCF4-9981-42FC-85CB-49DF473DC8E5}"/>
          </ac:spMkLst>
        </pc:spChg>
        <pc:spChg chg="mod">
          <ac:chgData name="Cullen McCormick" userId="a8dff7a1-0f51-4688-8f49-28b7ecf2a55f" providerId="ADAL" clId="{F383BD41-4613-4566-B3AB-317DA9A6DB9E}" dt="2020-04-12T20:14:50.808" v="2030"/>
          <ac:spMkLst>
            <pc:docMk/>
            <pc:sldMk cId="744563415" sldId="344"/>
            <ac:spMk id="31" creationId="{8210FC69-A509-4EF0-8EDE-2DCCE1165E5E}"/>
          </ac:spMkLst>
        </pc:spChg>
        <pc:spChg chg="mod">
          <ac:chgData name="Cullen McCormick" userId="a8dff7a1-0f51-4688-8f49-28b7ecf2a55f" providerId="ADAL" clId="{F383BD41-4613-4566-B3AB-317DA9A6DB9E}" dt="2020-04-12T20:15:01.584" v="2031"/>
          <ac:spMkLst>
            <pc:docMk/>
            <pc:sldMk cId="744563415" sldId="344"/>
            <ac:spMk id="32" creationId="{59113CB8-B8A8-4F54-AA3D-D0EBBB89CD43}"/>
          </ac:spMkLst>
        </pc:spChg>
      </pc:sldChg>
      <pc:sldChg chg="addSp delSp modSp add mod modNotesTx">
        <pc:chgData name="Cullen McCormick" userId="a8dff7a1-0f51-4688-8f49-28b7ecf2a55f" providerId="ADAL" clId="{F383BD41-4613-4566-B3AB-317DA9A6DB9E}" dt="2020-04-13T21:17:27.345" v="8908" actId="20577"/>
        <pc:sldMkLst>
          <pc:docMk/>
          <pc:sldMk cId="1452417303" sldId="344"/>
        </pc:sldMkLst>
        <pc:spChg chg="mod">
          <ac:chgData name="Cullen McCormick" userId="a8dff7a1-0f51-4688-8f49-28b7ecf2a55f" providerId="ADAL" clId="{F383BD41-4613-4566-B3AB-317DA9A6DB9E}" dt="2020-04-12T20:18:56.781" v="2074" actId="20577"/>
          <ac:spMkLst>
            <pc:docMk/>
            <pc:sldMk cId="1452417303" sldId="344"/>
            <ac:spMk id="2" creationId="{68E5FCA0-5595-4166-8E4C-5982A706E0AE}"/>
          </ac:spMkLst>
        </pc:spChg>
        <pc:spChg chg="del">
          <ac:chgData name="Cullen McCormick" userId="a8dff7a1-0f51-4688-8f49-28b7ecf2a55f" providerId="ADAL" clId="{F383BD41-4613-4566-B3AB-317DA9A6DB9E}" dt="2020-04-12T20:18:46.219" v="2053" actId="478"/>
          <ac:spMkLst>
            <pc:docMk/>
            <pc:sldMk cId="1452417303" sldId="344"/>
            <ac:spMk id="3" creationId="{5B840669-16BD-4CA5-8C68-E2834F8EB971}"/>
          </ac:spMkLst>
        </pc:spChg>
        <pc:spChg chg="del">
          <ac:chgData name="Cullen McCormick" userId="a8dff7a1-0f51-4688-8f49-28b7ecf2a55f" providerId="ADAL" clId="{F383BD41-4613-4566-B3AB-317DA9A6DB9E}" dt="2020-04-12T20:18:46.219" v="2053" actId="478"/>
          <ac:spMkLst>
            <pc:docMk/>
            <pc:sldMk cId="1452417303" sldId="344"/>
            <ac:spMk id="4" creationId="{9C66D690-B809-4FDA-92CC-0F8E725E0C92}"/>
          </ac:spMkLst>
        </pc:spChg>
        <pc:spChg chg="del">
          <ac:chgData name="Cullen McCormick" userId="a8dff7a1-0f51-4688-8f49-28b7ecf2a55f" providerId="ADAL" clId="{F383BD41-4613-4566-B3AB-317DA9A6DB9E}" dt="2020-04-12T20:18:46.219" v="2053" actId="478"/>
          <ac:spMkLst>
            <pc:docMk/>
            <pc:sldMk cId="1452417303" sldId="344"/>
            <ac:spMk id="5" creationId="{EDA51241-B8AD-4B22-8DCE-86554B757158}"/>
          </ac:spMkLst>
        </pc:spChg>
        <pc:spChg chg="add mod">
          <ac:chgData name="Cullen McCormick" userId="a8dff7a1-0f51-4688-8f49-28b7ecf2a55f" providerId="ADAL" clId="{F383BD41-4613-4566-B3AB-317DA9A6DB9E}" dt="2020-04-12T21:47:51.636" v="3086" actId="408"/>
          <ac:spMkLst>
            <pc:docMk/>
            <pc:sldMk cId="1452417303" sldId="344"/>
            <ac:spMk id="8" creationId="{35AD87E5-1F4F-481A-836E-32ABB1F75C2F}"/>
          </ac:spMkLst>
        </pc:spChg>
        <pc:spChg chg="del">
          <ac:chgData name="Cullen McCormick" userId="a8dff7a1-0f51-4688-8f49-28b7ecf2a55f" providerId="ADAL" clId="{F383BD41-4613-4566-B3AB-317DA9A6DB9E}" dt="2020-04-12T20:18:46.219" v="2053" actId="478"/>
          <ac:spMkLst>
            <pc:docMk/>
            <pc:sldMk cId="1452417303" sldId="344"/>
            <ac:spMk id="12" creationId="{97E78B89-3B93-4B4C-8254-B48D3CBB0B4C}"/>
          </ac:spMkLst>
        </pc:spChg>
        <pc:spChg chg="del">
          <ac:chgData name="Cullen McCormick" userId="a8dff7a1-0f51-4688-8f49-28b7ecf2a55f" providerId="ADAL" clId="{F383BD41-4613-4566-B3AB-317DA9A6DB9E}" dt="2020-04-12T20:18:46.219" v="2053" actId="478"/>
          <ac:spMkLst>
            <pc:docMk/>
            <pc:sldMk cId="1452417303" sldId="344"/>
            <ac:spMk id="13" creationId="{E9CEC947-7230-469B-978E-A11BFA396E22}"/>
          </ac:spMkLst>
        </pc:spChg>
        <pc:spChg chg="del">
          <ac:chgData name="Cullen McCormick" userId="a8dff7a1-0f51-4688-8f49-28b7ecf2a55f" providerId="ADAL" clId="{F383BD41-4613-4566-B3AB-317DA9A6DB9E}" dt="2020-04-12T20:18:46.219" v="2053" actId="478"/>
          <ac:spMkLst>
            <pc:docMk/>
            <pc:sldMk cId="1452417303" sldId="344"/>
            <ac:spMk id="14" creationId="{2570811E-1A3C-4271-B5A6-3771778894C6}"/>
          </ac:spMkLst>
        </pc:spChg>
        <pc:spChg chg="del">
          <ac:chgData name="Cullen McCormick" userId="a8dff7a1-0f51-4688-8f49-28b7ecf2a55f" providerId="ADAL" clId="{F383BD41-4613-4566-B3AB-317DA9A6DB9E}" dt="2020-04-12T20:18:46.219" v="2053" actId="478"/>
          <ac:spMkLst>
            <pc:docMk/>
            <pc:sldMk cId="1452417303" sldId="344"/>
            <ac:spMk id="15" creationId="{4E772045-3597-492F-B5F6-F867CF4EBA93}"/>
          </ac:spMkLst>
        </pc:spChg>
        <pc:spChg chg="del">
          <ac:chgData name="Cullen McCormick" userId="a8dff7a1-0f51-4688-8f49-28b7ecf2a55f" providerId="ADAL" clId="{F383BD41-4613-4566-B3AB-317DA9A6DB9E}" dt="2020-04-12T20:18:46.219" v="2053" actId="478"/>
          <ac:spMkLst>
            <pc:docMk/>
            <pc:sldMk cId="1452417303" sldId="344"/>
            <ac:spMk id="16" creationId="{9342D71E-F2FB-4B89-A3BA-F299D9C296B3}"/>
          </ac:spMkLst>
        </pc:spChg>
        <pc:spChg chg="del">
          <ac:chgData name="Cullen McCormick" userId="a8dff7a1-0f51-4688-8f49-28b7ecf2a55f" providerId="ADAL" clId="{F383BD41-4613-4566-B3AB-317DA9A6DB9E}" dt="2020-04-12T20:18:46.219" v="2053" actId="478"/>
          <ac:spMkLst>
            <pc:docMk/>
            <pc:sldMk cId="1452417303" sldId="344"/>
            <ac:spMk id="17" creationId="{7D61E610-7F5B-4C4C-AEA9-0C2A568ECD1B}"/>
          </ac:spMkLst>
        </pc:spChg>
        <pc:spChg chg="del">
          <ac:chgData name="Cullen McCormick" userId="a8dff7a1-0f51-4688-8f49-28b7ecf2a55f" providerId="ADAL" clId="{F383BD41-4613-4566-B3AB-317DA9A6DB9E}" dt="2020-04-12T20:18:46.219" v="2053" actId="478"/>
          <ac:spMkLst>
            <pc:docMk/>
            <pc:sldMk cId="1452417303" sldId="344"/>
            <ac:spMk id="18" creationId="{53DE8773-6489-4F53-A999-B59B2AB9D22A}"/>
          </ac:spMkLst>
        </pc:spChg>
        <pc:spChg chg="add del mod">
          <ac:chgData name="Cullen McCormick" userId="a8dff7a1-0f51-4688-8f49-28b7ecf2a55f" providerId="ADAL" clId="{F383BD41-4613-4566-B3AB-317DA9A6DB9E}" dt="2020-04-12T20:19:22.064" v="2078" actId="478"/>
          <ac:spMkLst>
            <pc:docMk/>
            <pc:sldMk cId="1452417303" sldId="344"/>
            <ac:spMk id="19" creationId="{C8756BCC-0D5C-4E4C-8B51-7BE3CF4D81EE}"/>
          </ac:spMkLst>
        </pc:spChg>
        <pc:spChg chg="add mod">
          <ac:chgData name="Cullen McCormick" userId="a8dff7a1-0f51-4688-8f49-28b7ecf2a55f" providerId="ADAL" clId="{F383BD41-4613-4566-B3AB-317DA9A6DB9E}" dt="2020-04-12T21:45:55.348" v="3032" actId="571"/>
          <ac:spMkLst>
            <pc:docMk/>
            <pc:sldMk cId="1452417303" sldId="344"/>
            <ac:spMk id="20" creationId="{B3D1FF48-07B3-4A90-848A-A413A85FBCE0}"/>
          </ac:spMkLst>
        </pc:spChg>
        <pc:spChg chg="add mod">
          <ac:chgData name="Cullen McCormick" userId="a8dff7a1-0f51-4688-8f49-28b7ecf2a55f" providerId="ADAL" clId="{F383BD41-4613-4566-B3AB-317DA9A6DB9E}" dt="2020-04-12T21:47:27.836" v="3080" actId="14100"/>
          <ac:spMkLst>
            <pc:docMk/>
            <pc:sldMk cId="1452417303" sldId="344"/>
            <ac:spMk id="21" creationId="{4906B80B-6038-4799-AB20-D0FC1F5A7818}"/>
          </ac:spMkLst>
        </pc:spChg>
        <pc:spChg chg="add mod">
          <ac:chgData name="Cullen McCormick" userId="a8dff7a1-0f51-4688-8f49-28b7ecf2a55f" providerId="ADAL" clId="{F383BD41-4613-4566-B3AB-317DA9A6DB9E}" dt="2020-04-12T21:47:55.878" v="3087" actId="552"/>
          <ac:spMkLst>
            <pc:docMk/>
            <pc:sldMk cId="1452417303" sldId="344"/>
            <ac:spMk id="22" creationId="{9CA7B3B2-332E-44EC-A907-622E6AD6E3E6}"/>
          </ac:spMkLst>
        </pc:spChg>
        <pc:spChg chg="add mod">
          <ac:chgData name="Cullen McCormick" userId="a8dff7a1-0f51-4688-8f49-28b7ecf2a55f" providerId="ADAL" clId="{F383BD41-4613-4566-B3AB-317DA9A6DB9E}" dt="2020-04-12T21:47:55.878" v="3087" actId="552"/>
          <ac:spMkLst>
            <pc:docMk/>
            <pc:sldMk cId="1452417303" sldId="344"/>
            <ac:spMk id="23" creationId="{09CE351B-6A34-4E47-8782-5BA90844A10A}"/>
          </ac:spMkLst>
        </pc:spChg>
        <pc:spChg chg="add mod">
          <ac:chgData name="Cullen McCormick" userId="a8dff7a1-0f51-4688-8f49-28b7ecf2a55f" providerId="ADAL" clId="{F383BD41-4613-4566-B3AB-317DA9A6DB9E}" dt="2020-04-12T21:47:59.613" v="3088" actId="552"/>
          <ac:spMkLst>
            <pc:docMk/>
            <pc:sldMk cId="1452417303" sldId="344"/>
            <ac:spMk id="24" creationId="{D045FE96-C8ED-4C0E-B2FF-59780706DCFD}"/>
          </ac:spMkLst>
        </pc:spChg>
        <pc:spChg chg="add mod">
          <ac:chgData name="Cullen McCormick" userId="a8dff7a1-0f51-4688-8f49-28b7ecf2a55f" providerId="ADAL" clId="{F383BD41-4613-4566-B3AB-317DA9A6DB9E}" dt="2020-04-12T21:48:12.500" v="3097" actId="20577"/>
          <ac:spMkLst>
            <pc:docMk/>
            <pc:sldMk cId="1452417303" sldId="344"/>
            <ac:spMk id="25" creationId="{97B2B94D-165D-4140-9BF5-0C01EEEB8F63}"/>
          </ac:spMkLst>
        </pc:spChg>
        <pc:spChg chg="add mod">
          <ac:chgData name="Cullen McCormick" userId="a8dff7a1-0f51-4688-8f49-28b7ecf2a55f" providerId="ADAL" clId="{F383BD41-4613-4566-B3AB-317DA9A6DB9E}" dt="2020-04-12T21:47:51.636" v="3086" actId="408"/>
          <ac:spMkLst>
            <pc:docMk/>
            <pc:sldMk cId="1452417303" sldId="344"/>
            <ac:spMk id="26" creationId="{8B52B5C5-1689-4499-9D67-8A35AA3226D6}"/>
          </ac:spMkLst>
        </pc:spChg>
        <pc:spChg chg="add mod">
          <ac:chgData name="Cullen McCormick" userId="a8dff7a1-0f51-4688-8f49-28b7ecf2a55f" providerId="ADAL" clId="{F383BD41-4613-4566-B3AB-317DA9A6DB9E}" dt="2020-04-12T21:48:21.294" v="3110" actId="14100"/>
          <ac:spMkLst>
            <pc:docMk/>
            <pc:sldMk cId="1452417303" sldId="344"/>
            <ac:spMk id="27" creationId="{FE5D0CC8-8277-46E2-ADEF-8F98F4D1E8D4}"/>
          </ac:spMkLst>
        </pc:spChg>
        <pc:spChg chg="add mod">
          <ac:chgData name="Cullen McCormick" userId="a8dff7a1-0f51-4688-8f49-28b7ecf2a55f" providerId="ADAL" clId="{F383BD41-4613-4566-B3AB-317DA9A6DB9E}" dt="2020-04-12T21:47:51.636" v="3086" actId="408"/>
          <ac:spMkLst>
            <pc:docMk/>
            <pc:sldMk cId="1452417303" sldId="344"/>
            <ac:spMk id="28" creationId="{7A0EF6BA-DA12-4849-B41A-A4B40BB67A24}"/>
          </ac:spMkLst>
        </pc:spChg>
        <pc:spChg chg="add mod">
          <ac:chgData name="Cullen McCormick" userId="a8dff7a1-0f51-4688-8f49-28b7ecf2a55f" providerId="ADAL" clId="{F383BD41-4613-4566-B3AB-317DA9A6DB9E}" dt="2020-04-13T19:32:39.933" v="6872" actId="20577"/>
          <ac:spMkLst>
            <pc:docMk/>
            <pc:sldMk cId="1452417303" sldId="344"/>
            <ac:spMk id="29" creationId="{2EFEDBAD-EE38-431A-B807-4079CAB89843}"/>
          </ac:spMkLst>
        </pc:spChg>
        <pc:spChg chg="add mod">
          <ac:chgData name="Cullen McCormick" userId="a8dff7a1-0f51-4688-8f49-28b7ecf2a55f" providerId="ADAL" clId="{F383BD41-4613-4566-B3AB-317DA9A6DB9E}" dt="2020-04-12T21:49:19.352" v="3130" actId="1076"/>
          <ac:spMkLst>
            <pc:docMk/>
            <pc:sldMk cId="1452417303" sldId="344"/>
            <ac:spMk id="30" creationId="{044218CE-4CE8-4789-803F-6E63BB175ED0}"/>
          </ac:spMkLst>
        </pc:spChg>
        <pc:spChg chg="add mod">
          <ac:chgData name="Cullen McCormick" userId="a8dff7a1-0f51-4688-8f49-28b7ecf2a55f" providerId="ADAL" clId="{F383BD41-4613-4566-B3AB-317DA9A6DB9E}" dt="2020-04-12T21:49:19.352" v="3130" actId="1076"/>
          <ac:spMkLst>
            <pc:docMk/>
            <pc:sldMk cId="1452417303" sldId="344"/>
            <ac:spMk id="31" creationId="{E5998C86-DC0F-4A5C-B60F-204FEAD322CF}"/>
          </ac:spMkLst>
        </pc:spChg>
        <pc:spChg chg="add mod">
          <ac:chgData name="Cullen McCormick" userId="a8dff7a1-0f51-4688-8f49-28b7ecf2a55f" providerId="ADAL" clId="{F383BD41-4613-4566-B3AB-317DA9A6DB9E}" dt="2020-04-12T21:49:19.352" v="3130" actId="1076"/>
          <ac:spMkLst>
            <pc:docMk/>
            <pc:sldMk cId="1452417303" sldId="344"/>
            <ac:spMk id="32" creationId="{4B7085EB-79B2-4610-9890-8121967E5784}"/>
          </ac:spMkLst>
        </pc:spChg>
        <pc:spChg chg="add mod">
          <ac:chgData name="Cullen McCormick" userId="a8dff7a1-0f51-4688-8f49-28b7ecf2a55f" providerId="ADAL" clId="{F383BD41-4613-4566-B3AB-317DA9A6DB9E}" dt="2020-04-12T21:49:19.352" v="3130" actId="1076"/>
          <ac:spMkLst>
            <pc:docMk/>
            <pc:sldMk cId="1452417303" sldId="344"/>
            <ac:spMk id="33" creationId="{97C8C6F4-C07C-4468-87D2-960A6776A9A1}"/>
          </ac:spMkLst>
        </pc:spChg>
        <pc:spChg chg="add mod">
          <ac:chgData name="Cullen McCormick" userId="a8dff7a1-0f51-4688-8f49-28b7ecf2a55f" providerId="ADAL" clId="{F383BD41-4613-4566-B3AB-317DA9A6DB9E}" dt="2020-04-12T21:49:19.352" v="3130" actId="1076"/>
          <ac:spMkLst>
            <pc:docMk/>
            <pc:sldMk cId="1452417303" sldId="344"/>
            <ac:spMk id="34" creationId="{AA8D40EF-B1B5-4237-9BD5-DEE3C8A78AD4}"/>
          </ac:spMkLst>
        </pc:spChg>
        <pc:cxnChg chg="add mod">
          <ac:chgData name="Cullen McCormick" userId="a8dff7a1-0f51-4688-8f49-28b7ecf2a55f" providerId="ADAL" clId="{F383BD41-4613-4566-B3AB-317DA9A6DB9E}" dt="2020-04-12T21:49:27.448" v="3132" actId="14100"/>
          <ac:cxnSpMkLst>
            <pc:docMk/>
            <pc:sldMk cId="1452417303" sldId="344"/>
            <ac:cxnSpMk id="7" creationId="{5404714F-BBAF-46EE-AD60-09E79CC713E1}"/>
          </ac:cxnSpMkLst>
        </pc:cxnChg>
      </pc:sldChg>
      <pc:sldChg chg="addSp delSp modSp add mod delCm modNotesTx">
        <pc:chgData name="Cullen McCormick" userId="a8dff7a1-0f51-4688-8f49-28b7ecf2a55f" providerId="ADAL" clId="{F383BD41-4613-4566-B3AB-317DA9A6DB9E}" dt="2020-04-13T20:54:59.409" v="7776"/>
        <pc:sldMkLst>
          <pc:docMk/>
          <pc:sldMk cId="3303703568" sldId="345"/>
        </pc:sldMkLst>
        <pc:spChg chg="add del">
          <ac:chgData name="Cullen McCormick" userId="a8dff7a1-0f51-4688-8f49-28b7ecf2a55f" providerId="ADAL" clId="{F383BD41-4613-4566-B3AB-317DA9A6DB9E}" dt="2020-04-12T21:19:19.922" v="2552"/>
          <ac:spMkLst>
            <pc:docMk/>
            <pc:sldMk cId="3303703568" sldId="345"/>
            <ac:spMk id="2" creationId="{DD5E8820-3E7B-45E9-894B-2FD0F4195F98}"/>
          </ac:spMkLst>
        </pc:spChg>
        <pc:spChg chg="add mod">
          <ac:chgData name="Cullen McCormick" userId="a8dff7a1-0f51-4688-8f49-28b7ecf2a55f" providerId="ADAL" clId="{F383BD41-4613-4566-B3AB-317DA9A6DB9E}" dt="2020-04-13T20:54:59.176" v="7775" actId="108"/>
          <ac:spMkLst>
            <pc:docMk/>
            <pc:sldMk cId="3303703568" sldId="345"/>
            <ac:spMk id="3" creationId="{3872B007-72CE-4B9D-8458-3FFDF8B673A9}"/>
          </ac:spMkLst>
        </pc:spChg>
        <pc:spChg chg="add del mod">
          <ac:chgData name="Cullen McCormick" userId="a8dff7a1-0f51-4688-8f49-28b7ecf2a55f" providerId="ADAL" clId="{F383BD41-4613-4566-B3AB-317DA9A6DB9E}" dt="2020-04-12T21:26:17.113" v="2680" actId="478"/>
          <ac:spMkLst>
            <pc:docMk/>
            <pc:sldMk cId="3303703568" sldId="345"/>
            <ac:spMk id="3" creationId="{E0E0DED4-002B-4FFC-8509-C180A3F3BA2B}"/>
          </ac:spMkLst>
        </pc:spChg>
        <pc:spChg chg="del mod">
          <ac:chgData name="Cullen McCormick" userId="a8dff7a1-0f51-4688-8f49-28b7ecf2a55f" providerId="ADAL" clId="{F383BD41-4613-4566-B3AB-317DA9A6DB9E}" dt="2020-04-12T21:24:08.098" v="2651" actId="478"/>
          <ac:spMkLst>
            <pc:docMk/>
            <pc:sldMk cId="3303703568" sldId="345"/>
            <ac:spMk id="5" creationId="{7F2B6B36-604E-41C5-9C2C-2A47AB570433}"/>
          </ac:spMkLst>
        </pc:spChg>
        <pc:spChg chg="add del">
          <ac:chgData name="Cullen McCormick" userId="a8dff7a1-0f51-4688-8f49-28b7ecf2a55f" providerId="ADAL" clId="{F383BD41-4613-4566-B3AB-317DA9A6DB9E}" dt="2020-04-12T21:15:52.532" v="2535" actId="478"/>
          <ac:spMkLst>
            <pc:docMk/>
            <pc:sldMk cId="3303703568" sldId="345"/>
            <ac:spMk id="6" creationId="{273A5BAC-09E3-4983-9BBA-F5D13EC2FEF2}"/>
          </ac:spMkLst>
        </pc:spChg>
        <pc:spChg chg="add del mod">
          <ac:chgData name="Cullen McCormick" userId="a8dff7a1-0f51-4688-8f49-28b7ecf2a55f" providerId="ADAL" clId="{F383BD41-4613-4566-B3AB-317DA9A6DB9E}" dt="2020-04-12T21:26:45.251" v="2686" actId="478"/>
          <ac:spMkLst>
            <pc:docMk/>
            <pc:sldMk cId="3303703568" sldId="345"/>
            <ac:spMk id="16" creationId="{081325C6-1C68-4B22-87BC-744560D2B2F3}"/>
          </ac:spMkLst>
        </pc:spChg>
        <pc:spChg chg="add del mod">
          <ac:chgData name="Cullen McCormick" userId="a8dff7a1-0f51-4688-8f49-28b7ecf2a55f" providerId="ADAL" clId="{F383BD41-4613-4566-B3AB-317DA9A6DB9E}" dt="2020-04-12T21:26:56.958" v="2689" actId="478"/>
          <ac:spMkLst>
            <pc:docMk/>
            <pc:sldMk cId="3303703568" sldId="345"/>
            <ac:spMk id="17" creationId="{69BB7D33-21C5-4EDD-BAE9-7D5BF6E6E8F7}"/>
          </ac:spMkLst>
        </pc:spChg>
        <pc:spChg chg="add del mod">
          <ac:chgData name="Cullen McCormick" userId="a8dff7a1-0f51-4688-8f49-28b7ecf2a55f" providerId="ADAL" clId="{F383BD41-4613-4566-B3AB-317DA9A6DB9E}" dt="2020-04-12T21:26:45.251" v="2686" actId="478"/>
          <ac:spMkLst>
            <pc:docMk/>
            <pc:sldMk cId="3303703568" sldId="345"/>
            <ac:spMk id="18" creationId="{B3A885DF-1FAA-4547-9896-4CDC270DE90C}"/>
          </ac:spMkLst>
        </pc:spChg>
        <pc:spChg chg="add del mod">
          <ac:chgData name="Cullen McCormick" userId="a8dff7a1-0f51-4688-8f49-28b7ecf2a55f" providerId="ADAL" clId="{F383BD41-4613-4566-B3AB-317DA9A6DB9E}" dt="2020-04-12T21:26:45.251" v="2686" actId="478"/>
          <ac:spMkLst>
            <pc:docMk/>
            <pc:sldMk cId="3303703568" sldId="345"/>
            <ac:spMk id="19" creationId="{D57B4FA9-E8F6-4AC5-B880-10A56A111A20}"/>
          </ac:spMkLst>
        </pc:spChg>
        <pc:spChg chg="add del mod">
          <ac:chgData name="Cullen McCormick" userId="a8dff7a1-0f51-4688-8f49-28b7ecf2a55f" providerId="ADAL" clId="{F383BD41-4613-4566-B3AB-317DA9A6DB9E}" dt="2020-04-12T21:26:56.958" v="2689" actId="478"/>
          <ac:spMkLst>
            <pc:docMk/>
            <pc:sldMk cId="3303703568" sldId="345"/>
            <ac:spMk id="20" creationId="{12DB73F8-5B38-4D08-A8C9-78076AEC2ABD}"/>
          </ac:spMkLst>
        </pc:spChg>
        <pc:spChg chg="add del mod">
          <ac:chgData name="Cullen McCormick" userId="a8dff7a1-0f51-4688-8f49-28b7ecf2a55f" providerId="ADAL" clId="{F383BD41-4613-4566-B3AB-317DA9A6DB9E}" dt="2020-04-12T21:20:48.618" v="2593" actId="478"/>
          <ac:spMkLst>
            <pc:docMk/>
            <pc:sldMk cId="3303703568" sldId="345"/>
            <ac:spMk id="21" creationId="{F724FBC9-0B7B-4E0A-A42D-4340AD67DA68}"/>
          </ac:spMkLst>
        </pc:spChg>
        <pc:spChg chg="add del">
          <ac:chgData name="Cullen McCormick" userId="a8dff7a1-0f51-4688-8f49-28b7ecf2a55f" providerId="ADAL" clId="{F383BD41-4613-4566-B3AB-317DA9A6DB9E}" dt="2020-04-12T21:16:24.436" v="2543" actId="478"/>
          <ac:spMkLst>
            <pc:docMk/>
            <pc:sldMk cId="3303703568" sldId="345"/>
            <ac:spMk id="22" creationId="{3F1F4857-171F-42A2-BC31-20C7677D77D2}"/>
          </ac:spMkLst>
        </pc:spChg>
        <pc:spChg chg="add del">
          <ac:chgData name="Cullen McCormick" userId="a8dff7a1-0f51-4688-8f49-28b7ecf2a55f" providerId="ADAL" clId="{F383BD41-4613-4566-B3AB-317DA9A6DB9E}" dt="2020-04-12T21:16:29.720" v="2544" actId="478"/>
          <ac:spMkLst>
            <pc:docMk/>
            <pc:sldMk cId="3303703568" sldId="345"/>
            <ac:spMk id="23" creationId="{84886AB7-E28E-491B-9C4F-B350F06482E4}"/>
          </ac:spMkLst>
        </pc:spChg>
        <pc:spChg chg="add del">
          <ac:chgData name="Cullen McCormick" userId="a8dff7a1-0f51-4688-8f49-28b7ecf2a55f" providerId="ADAL" clId="{F383BD41-4613-4566-B3AB-317DA9A6DB9E}" dt="2020-04-12T21:16:29.720" v="2544" actId="478"/>
          <ac:spMkLst>
            <pc:docMk/>
            <pc:sldMk cId="3303703568" sldId="345"/>
            <ac:spMk id="24" creationId="{84802D87-83D7-4E8F-AC4C-72767D44196E}"/>
          </ac:spMkLst>
        </pc:spChg>
        <pc:spChg chg="add del">
          <ac:chgData name="Cullen McCormick" userId="a8dff7a1-0f51-4688-8f49-28b7ecf2a55f" providerId="ADAL" clId="{F383BD41-4613-4566-B3AB-317DA9A6DB9E}" dt="2020-04-12T21:16:29.720" v="2544" actId="478"/>
          <ac:spMkLst>
            <pc:docMk/>
            <pc:sldMk cId="3303703568" sldId="345"/>
            <ac:spMk id="25" creationId="{36A25AB9-0B00-44FA-BE10-129A49FA7D3D}"/>
          </ac:spMkLst>
        </pc:spChg>
        <pc:spChg chg="add del">
          <ac:chgData name="Cullen McCormick" userId="a8dff7a1-0f51-4688-8f49-28b7ecf2a55f" providerId="ADAL" clId="{F383BD41-4613-4566-B3AB-317DA9A6DB9E}" dt="2020-04-12T21:16:29.720" v="2544" actId="478"/>
          <ac:spMkLst>
            <pc:docMk/>
            <pc:sldMk cId="3303703568" sldId="345"/>
            <ac:spMk id="26" creationId="{11B27FC3-FA6B-4404-8FBE-C090B9DA7E6C}"/>
          </ac:spMkLst>
        </pc:spChg>
        <pc:spChg chg="add mod topLvl">
          <ac:chgData name="Cullen McCormick" userId="a8dff7a1-0f51-4688-8f49-28b7ecf2a55f" providerId="ADAL" clId="{F383BD41-4613-4566-B3AB-317DA9A6DB9E}" dt="2020-04-13T14:45:59.859" v="4779" actId="20577"/>
          <ac:spMkLst>
            <pc:docMk/>
            <pc:sldMk cId="3303703568" sldId="345"/>
            <ac:spMk id="30" creationId="{2F1CE214-3804-4FA8-9B59-B245287182A6}"/>
          </ac:spMkLst>
        </pc:spChg>
        <pc:spChg chg="add mod topLvl">
          <ac:chgData name="Cullen McCormick" userId="a8dff7a1-0f51-4688-8f49-28b7ecf2a55f" providerId="ADAL" clId="{F383BD41-4613-4566-B3AB-317DA9A6DB9E}" dt="2020-04-13T14:46:03.440" v="4782" actId="20577"/>
          <ac:spMkLst>
            <pc:docMk/>
            <pc:sldMk cId="3303703568" sldId="345"/>
            <ac:spMk id="32" creationId="{3D58E49A-A241-498A-A99E-012D327F6229}"/>
          </ac:spMkLst>
        </pc:spChg>
        <pc:spChg chg="add mod topLvl">
          <ac:chgData name="Cullen McCormick" userId="a8dff7a1-0f51-4688-8f49-28b7ecf2a55f" providerId="ADAL" clId="{F383BD41-4613-4566-B3AB-317DA9A6DB9E}" dt="2020-04-13T14:26:37.721" v="4487" actId="207"/>
          <ac:spMkLst>
            <pc:docMk/>
            <pc:sldMk cId="3303703568" sldId="345"/>
            <ac:spMk id="33" creationId="{E33C39AE-F692-418D-A4D4-6AF384FC72A2}"/>
          </ac:spMkLst>
        </pc:spChg>
        <pc:spChg chg="mod">
          <ac:chgData name="Cullen McCormick" userId="a8dff7a1-0f51-4688-8f49-28b7ecf2a55f" providerId="ADAL" clId="{F383BD41-4613-4566-B3AB-317DA9A6DB9E}" dt="2020-04-12T21:15:27.151" v="2530"/>
          <ac:spMkLst>
            <pc:docMk/>
            <pc:sldMk cId="3303703568" sldId="345"/>
            <ac:spMk id="34" creationId="{7D925E2F-45C5-4A4F-8745-C945E4D8A20A}"/>
          </ac:spMkLst>
        </pc:spChg>
        <pc:spChg chg="add mod topLvl">
          <ac:chgData name="Cullen McCormick" userId="a8dff7a1-0f51-4688-8f49-28b7ecf2a55f" providerId="ADAL" clId="{F383BD41-4613-4566-B3AB-317DA9A6DB9E}" dt="2020-04-13T14:30:30.010" v="4553" actId="1037"/>
          <ac:spMkLst>
            <pc:docMk/>
            <pc:sldMk cId="3303703568" sldId="345"/>
            <ac:spMk id="35" creationId="{9B51375C-AE8D-4E0D-B75E-4C79007335AF}"/>
          </ac:spMkLst>
        </pc:spChg>
        <pc:spChg chg="add mod topLvl">
          <ac:chgData name="Cullen McCormick" userId="a8dff7a1-0f51-4688-8f49-28b7ecf2a55f" providerId="ADAL" clId="{F383BD41-4613-4566-B3AB-317DA9A6DB9E}" dt="2020-04-13T14:30:34.908" v="4559" actId="1037"/>
          <ac:spMkLst>
            <pc:docMk/>
            <pc:sldMk cId="3303703568" sldId="345"/>
            <ac:spMk id="36" creationId="{6E463FBD-80EA-4999-8ECC-72BB4E98A582}"/>
          </ac:spMkLst>
        </pc:spChg>
        <pc:spChg chg="add mod topLvl">
          <ac:chgData name="Cullen McCormick" userId="a8dff7a1-0f51-4688-8f49-28b7ecf2a55f" providerId="ADAL" clId="{F383BD41-4613-4566-B3AB-317DA9A6DB9E}" dt="2020-04-13T14:46:08.127" v="4784" actId="20577"/>
          <ac:spMkLst>
            <pc:docMk/>
            <pc:sldMk cId="3303703568" sldId="345"/>
            <ac:spMk id="37" creationId="{09BBE9AA-4CD2-4C08-A57D-08EE9148B908}"/>
          </ac:spMkLst>
        </pc:spChg>
        <pc:spChg chg="add mod topLvl">
          <ac:chgData name="Cullen McCormick" userId="a8dff7a1-0f51-4688-8f49-28b7ecf2a55f" providerId="ADAL" clId="{F383BD41-4613-4566-B3AB-317DA9A6DB9E}" dt="2020-04-13T14:46:09.490" v="4785" actId="20577"/>
          <ac:spMkLst>
            <pc:docMk/>
            <pc:sldMk cId="3303703568" sldId="345"/>
            <ac:spMk id="38" creationId="{82A0DDE0-748D-4173-99AD-B0A2316D1B5F}"/>
          </ac:spMkLst>
        </pc:spChg>
        <pc:spChg chg="add mod topLvl">
          <ac:chgData name="Cullen McCormick" userId="a8dff7a1-0f51-4688-8f49-28b7ecf2a55f" providerId="ADAL" clId="{F383BD41-4613-4566-B3AB-317DA9A6DB9E}" dt="2020-04-13T14:30:44.389" v="4566" actId="552"/>
          <ac:spMkLst>
            <pc:docMk/>
            <pc:sldMk cId="3303703568" sldId="345"/>
            <ac:spMk id="39" creationId="{2B644CAA-435C-4A61-B7C5-0D306D29593A}"/>
          </ac:spMkLst>
        </pc:spChg>
        <pc:spChg chg="add del">
          <ac:chgData name="Cullen McCormick" userId="a8dff7a1-0f51-4688-8f49-28b7ecf2a55f" providerId="ADAL" clId="{F383BD41-4613-4566-B3AB-317DA9A6DB9E}" dt="2020-04-13T20:54:59.409" v="7776"/>
          <ac:spMkLst>
            <pc:docMk/>
            <pc:sldMk cId="3303703568" sldId="345"/>
            <ac:spMk id="41" creationId="{49D87B1E-15EB-4DFB-AED7-D108E90C3D95}"/>
          </ac:spMkLst>
        </pc:spChg>
        <pc:spChg chg="add del mod">
          <ac:chgData name="Cullen McCormick" userId="a8dff7a1-0f51-4688-8f49-28b7ecf2a55f" providerId="ADAL" clId="{F383BD41-4613-4566-B3AB-317DA9A6DB9E}" dt="2020-04-12T21:20:35.442" v="2586" actId="478"/>
          <ac:spMkLst>
            <pc:docMk/>
            <pc:sldMk cId="3303703568" sldId="345"/>
            <ac:spMk id="51" creationId="{86B9D36A-822F-4912-9206-2328AC69CD41}"/>
          </ac:spMkLst>
        </pc:spChg>
        <pc:spChg chg="add mod">
          <ac:chgData name="Cullen McCormick" userId="a8dff7a1-0f51-4688-8f49-28b7ecf2a55f" providerId="ADAL" clId="{F383BD41-4613-4566-B3AB-317DA9A6DB9E}" dt="2020-04-12T21:30:12.915" v="2764" actId="207"/>
          <ac:spMkLst>
            <pc:docMk/>
            <pc:sldMk cId="3303703568" sldId="345"/>
            <ac:spMk id="52" creationId="{940F5975-74D7-4F1D-8A9D-5919B3DAE4DE}"/>
          </ac:spMkLst>
        </pc:spChg>
        <pc:spChg chg="add mod">
          <ac:chgData name="Cullen McCormick" userId="a8dff7a1-0f51-4688-8f49-28b7ecf2a55f" providerId="ADAL" clId="{F383BD41-4613-4566-B3AB-317DA9A6DB9E}" dt="2020-04-12T21:30:39.107" v="2765" actId="207"/>
          <ac:spMkLst>
            <pc:docMk/>
            <pc:sldMk cId="3303703568" sldId="345"/>
            <ac:spMk id="76" creationId="{E359C078-1C2F-4B84-A2E1-8E393FBD6C7E}"/>
          </ac:spMkLst>
        </pc:spChg>
        <pc:spChg chg="add del mod">
          <ac:chgData name="Cullen McCormick" userId="a8dff7a1-0f51-4688-8f49-28b7ecf2a55f" providerId="ADAL" clId="{F383BD41-4613-4566-B3AB-317DA9A6DB9E}" dt="2020-04-13T14:41:55.072" v="4644" actId="20577"/>
          <ac:spMkLst>
            <pc:docMk/>
            <pc:sldMk cId="3303703568" sldId="345"/>
            <ac:spMk id="77" creationId="{91D10364-AFEC-405A-BEF0-1085C40DBB84}"/>
          </ac:spMkLst>
        </pc:spChg>
        <pc:grpChg chg="add del mod">
          <ac:chgData name="Cullen McCormick" userId="a8dff7a1-0f51-4688-8f49-28b7ecf2a55f" providerId="ADAL" clId="{F383BD41-4613-4566-B3AB-317DA9A6DB9E}" dt="2020-04-13T14:22:14.159" v="4362" actId="165"/>
          <ac:grpSpMkLst>
            <pc:docMk/>
            <pc:sldMk cId="3303703568" sldId="345"/>
            <ac:grpSpMk id="2" creationId="{8596F446-2A39-4858-84D6-2E3D2CAB454F}"/>
          </ac:grpSpMkLst>
        </pc:grpChg>
        <pc:grpChg chg="add del mod">
          <ac:chgData name="Cullen McCormick" userId="a8dff7a1-0f51-4688-8f49-28b7ecf2a55f" providerId="ADAL" clId="{F383BD41-4613-4566-B3AB-317DA9A6DB9E}" dt="2020-04-13T14:25:41.622" v="4486" actId="165"/>
          <ac:grpSpMkLst>
            <pc:docMk/>
            <pc:sldMk cId="3303703568" sldId="345"/>
            <ac:grpSpMk id="4" creationId="{4BF85B21-901F-4AFC-9ECD-C79BED82F9E3}"/>
          </ac:grpSpMkLst>
        </pc:grpChg>
        <pc:grpChg chg="add del mod">
          <ac:chgData name="Cullen McCormick" userId="a8dff7a1-0f51-4688-8f49-28b7ecf2a55f" providerId="ADAL" clId="{F383BD41-4613-4566-B3AB-317DA9A6DB9E}" dt="2020-04-12T21:20:38.330" v="2590" actId="478"/>
          <ac:grpSpMkLst>
            <pc:docMk/>
            <pc:sldMk cId="3303703568" sldId="345"/>
            <ac:grpSpMk id="7" creationId="{68E5422E-FDE2-4274-84DD-1CDD1D20FED8}"/>
          </ac:grpSpMkLst>
        </pc:grpChg>
        <pc:grpChg chg="add del mod">
          <ac:chgData name="Cullen McCormick" userId="a8dff7a1-0f51-4688-8f49-28b7ecf2a55f" providerId="ADAL" clId="{F383BD41-4613-4566-B3AB-317DA9A6DB9E}" dt="2020-04-12T21:20:32.066" v="2582" actId="478"/>
          <ac:grpSpMkLst>
            <pc:docMk/>
            <pc:sldMk cId="3303703568" sldId="345"/>
            <ac:grpSpMk id="12" creationId="{68E5422E-FDE2-4274-84DD-1CDD1D20FED8}"/>
          </ac:grpSpMkLst>
        </pc:grpChg>
        <pc:grpChg chg="add del mod">
          <ac:chgData name="Cullen McCormick" userId="a8dff7a1-0f51-4688-8f49-28b7ecf2a55f" providerId="ADAL" clId="{F383BD41-4613-4566-B3AB-317DA9A6DB9E}" dt="2020-04-12T21:20:33.856" v="2584" actId="478"/>
          <ac:grpSpMkLst>
            <pc:docMk/>
            <pc:sldMk cId="3303703568" sldId="345"/>
            <ac:grpSpMk id="15" creationId="{68E5422E-FDE2-4274-84DD-1CDD1D20FED8}"/>
          </ac:grpSpMkLst>
        </pc:grpChg>
        <pc:grpChg chg="add del mod">
          <ac:chgData name="Cullen McCormick" userId="a8dff7a1-0f51-4688-8f49-28b7ecf2a55f" providerId="ADAL" clId="{F383BD41-4613-4566-B3AB-317DA9A6DB9E}" dt="2020-04-12T21:20:36.881" v="2588" actId="478"/>
          <ac:grpSpMkLst>
            <pc:docMk/>
            <pc:sldMk cId="3303703568" sldId="345"/>
            <ac:grpSpMk id="39" creationId="{68E5422E-FDE2-4274-84DD-1CDD1D20FED8}"/>
          </ac:grpSpMkLst>
        </pc:grpChg>
        <pc:grpChg chg="add mod">
          <ac:chgData name="Cullen McCormick" userId="a8dff7a1-0f51-4688-8f49-28b7ecf2a55f" providerId="ADAL" clId="{F383BD41-4613-4566-B3AB-317DA9A6DB9E}" dt="2020-04-12T21:30:39.107" v="2765" actId="207"/>
          <ac:grpSpMkLst>
            <pc:docMk/>
            <pc:sldMk cId="3303703568" sldId="345"/>
            <ac:grpSpMk id="53" creationId="{1EB6F6FD-5FE4-4C0C-A3D0-E4882B14FA6E}"/>
          </ac:grpSpMkLst>
        </pc:grpChg>
        <pc:grpChg chg="add mod">
          <ac:chgData name="Cullen McCormick" userId="a8dff7a1-0f51-4688-8f49-28b7ecf2a55f" providerId="ADAL" clId="{F383BD41-4613-4566-B3AB-317DA9A6DB9E}" dt="2020-04-12T21:30:39.107" v="2765" actId="207"/>
          <ac:grpSpMkLst>
            <pc:docMk/>
            <pc:sldMk cId="3303703568" sldId="345"/>
            <ac:grpSpMk id="58" creationId="{E5AB6C1E-8545-4599-A59F-DE7B9CA9FF89}"/>
          </ac:grpSpMkLst>
        </pc:grpChg>
        <pc:grpChg chg="add mod">
          <ac:chgData name="Cullen McCormick" userId="a8dff7a1-0f51-4688-8f49-28b7ecf2a55f" providerId="ADAL" clId="{F383BD41-4613-4566-B3AB-317DA9A6DB9E}" dt="2020-04-12T21:30:39.107" v="2765" actId="207"/>
          <ac:grpSpMkLst>
            <pc:docMk/>
            <pc:sldMk cId="3303703568" sldId="345"/>
            <ac:grpSpMk id="61" creationId="{C31CF723-D9BD-4D03-BFB8-DB88C13D5768}"/>
          </ac:grpSpMkLst>
        </pc:grpChg>
        <pc:grpChg chg="add mod">
          <ac:chgData name="Cullen McCormick" userId="a8dff7a1-0f51-4688-8f49-28b7ecf2a55f" providerId="ADAL" clId="{F383BD41-4613-4566-B3AB-317DA9A6DB9E}" dt="2020-04-12T21:30:39.107" v="2765" actId="207"/>
          <ac:grpSpMkLst>
            <pc:docMk/>
            <pc:sldMk cId="3303703568" sldId="345"/>
            <ac:grpSpMk id="64" creationId="{3D64BF0C-4022-4CF8-941A-466FFB31CAC5}"/>
          </ac:grpSpMkLst>
        </pc:grpChg>
      </pc:sldChg>
      <pc:sldChg chg="addSp delSp modSp add mod modNotesTx">
        <pc:chgData name="Cullen McCormick" userId="a8dff7a1-0f51-4688-8f49-28b7ecf2a55f" providerId="ADAL" clId="{F383BD41-4613-4566-B3AB-317DA9A6DB9E}" dt="2020-04-13T20:55:26.239" v="7786" actId="14100"/>
        <pc:sldMkLst>
          <pc:docMk/>
          <pc:sldMk cId="3349912739" sldId="346"/>
        </pc:sldMkLst>
        <pc:spChg chg="del mod">
          <ac:chgData name="Cullen McCormick" userId="a8dff7a1-0f51-4688-8f49-28b7ecf2a55f" providerId="ADAL" clId="{F383BD41-4613-4566-B3AB-317DA9A6DB9E}" dt="2020-04-12T21:26:34.835" v="2683" actId="478"/>
          <ac:spMkLst>
            <pc:docMk/>
            <pc:sldMk cId="3349912739" sldId="346"/>
            <ac:spMk id="3" creationId="{E0E0DED4-002B-4FFC-8509-C180A3F3BA2B}"/>
          </ac:spMkLst>
        </pc:spChg>
        <pc:spChg chg="del">
          <ac:chgData name="Cullen McCormick" userId="a8dff7a1-0f51-4688-8f49-28b7ecf2a55f" providerId="ADAL" clId="{F383BD41-4613-4566-B3AB-317DA9A6DB9E}" dt="2020-04-12T21:21:44.812" v="2626" actId="478"/>
          <ac:spMkLst>
            <pc:docMk/>
            <pc:sldMk cId="3349912739" sldId="346"/>
            <ac:spMk id="5" creationId="{7F2B6B36-604E-41C5-9C2C-2A47AB570433}"/>
          </ac:spMkLst>
        </pc:spChg>
        <pc:spChg chg="del mod">
          <ac:chgData name="Cullen McCormick" userId="a8dff7a1-0f51-4688-8f49-28b7ecf2a55f" providerId="ADAL" clId="{F383BD41-4613-4566-B3AB-317DA9A6DB9E}" dt="2020-04-12T21:21:07.593" v="2595" actId="478"/>
          <ac:spMkLst>
            <pc:docMk/>
            <pc:sldMk cId="3349912739" sldId="346"/>
            <ac:spMk id="16" creationId="{081325C6-1C68-4B22-87BC-744560D2B2F3}"/>
          </ac:spMkLst>
        </pc:spChg>
        <pc:spChg chg="del">
          <ac:chgData name="Cullen McCormick" userId="a8dff7a1-0f51-4688-8f49-28b7ecf2a55f" providerId="ADAL" clId="{F383BD41-4613-4566-B3AB-317DA9A6DB9E}" dt="2020-04-12T21:26:54.272" v="2688" actId="478"/>
          <ac:spMkLst>
            <pc:docMk/>
            <pc:sldMk cId="3349912739" sldId="346"/>
            <ac:spMk id="17" creationId="{69BB7D33-21C5-4EDD-BAE9-7D5BF6E6E8F7}"/>
          </ac:spMkLst>
        </pc:spChg>
        <pc:spChg chg="del">
          <ac:chgData name="Cullen McCormick" userId="a8dff7a1-0f51-4688-8f49-28b7ecf2a55f" providerId="ADAL" clId="{F383BD41-4613-4566-B3AB-317DA9A6DB9E}" dt="2020-04-12T21:26:51.667" v="2687" actId="478"/>
          <ac:spMkLst>
            <pc:docMk/>
            <pc:sldMk cId="3349912739" sldId="346"/>
            <ac:spMk id="18" creationId="{B3A885DF-1FAA-4547-9896-4CDC270DE90C}"/>
          </ac:spMkLst>
        </pc:spChg>
        <pc:spChg chg="del">
          <ac:chgData name="Cullen McCormick" userId="a8dff7a1-0f51-4688-8f49-28b7ecf2a55f" providerId="ADAL" clId="{F383BD41-4613-4566-B3AB-317DA9A6DB9E}" dt="2020-04-12T21:26:51.667" v="2687" actId="478"/>
          <ac:spMkLst>
            <pc:docMk/>
            <pc:sldMk cId="3349912739" sldId="346"/>
            <ac:spMk id="19" creationId="{D57B4FA9-E8F6-4AC5-B880-10A56A111A20}"/>
          </ac:spMkLst>
        </pc:spChg>
        <pc:spChg chg="del">
          <ac:chgData name="Cullen McCormick" userId="a8dff7a1-0f51-4688-8f49-28b7ecf2a55f" providerId="ADAL" clId="{F383BD41-4613-4566-B3AB-317DA9A6DB9E}" dt="2020-04-12T21:26:54.272" v="2688" actId="478"/>
          <ac:spMkLst>
            <pc:docMk/>
            <pc:sldMk cId="3349912739" sldId="346"/>
            <ac:spMk id="20" creationId="{12DB73F8-5B38-4D08-A8C9-78076AEC2ABD}"/>
          </ac:spMkLst>
        </pc:spChg>
        <pc:spChg chg="del">
          <ac:chgData name="Cullen McCormick" userId="a8dff7a1-0f51-4688-8f49-28b7ecf2a55f" providerId="ADAL" clId="{F383BD41-4613-4566-B3AB-317DA9A6DB9E}" dt="2020-04-12T21:21:50.043" v="2628" actId="478"/>
          <ac:spMkLst>
            <pc:docMk/>
            <pc:sldMk cId="3349912739" sldId="346"/>
            <ac:spMk id="21" creationId="{F724FBC9-0B7B-4E0A-A42D-4340AD67DA68}"/>
          </ac:spMkLst>
        </pc:spChg>
        <pc:spChg chg="add mod">
          <ac:chgData name="Cullen McCormick" userId="a8dff7a1-0f51-4688-8f49-28b7ecf2a55f" providerId="ADAL" clId="{F383BD41-4613-4566-B3AB-317DA9A6DB9E}" dt="2020-04-13T14:52:54.152" v="4904" actId="554"/>
          <ac:spMkLst>
            <pc:docMk/>
            <pc:sldMk cId="3349912739" sldId="346"/>
            <ac:spMk id="30" creationId="{AFE6A016-19F9-4D0E-970D-AB6261B1AB4E}"/>
          </ac:spMkLst>
        </pc:spChg>
        <pc:spChg chg="add mod">
          <ac:chgData name="Cullen McCormick" userId="a8dff7a1-0f51-4688-8f49-28b7ecf2a55f" providerId="ADAL" clId="{F383BD41-4613-4566-B3AB-317DA9A6DB9E}" dt="2020-04-13T14:52:58.925" v="4905" actId="555"/>
          <ac:spMkLst>
            <pc:docMk/>
            <pc:sldMk cId="3349912739" sldId="346"/>
            <ac:spMk id="32" creationId="{B3E54424-AD1B-41A5-B85C-05960248AC10}"/>
          </ac:spMkLst>
        </pc:spChg>
        <pc:spChg chg="add mod">
          <ac:chgData name="Cullen McCormick" userId="a8dff7a1-0f51-4688-8f49-28b7ecf2a55f" providerId="ADAL" clId="{F383BD41-4613-4566-B3AB-317DA9A6DB9E}" dt="2020-04-13T14:52:54.152" v="4904" actId="554"/>
          <ac:spMkLst>
            <pc:docMk/>
            <pc:sldMk cId="3349912739" sldId="346"/>
            <ac:spMk id="33" creationId="{88BB05C3-7ED6-48C1-81EC-89C7712C37F5}"/>
          </ac:spMkLst>
        </pc:spChg>
        <pc:spChg chg="mod">
          <ac:chgData name="Cullen McCormick" userId="a8dff7a1-0f51-4688-8f49-28b7ecf2a55f" providerId="ADAL" clId="{F383BD41-4613-4566-B3AB-317DA9A6DB9E}" dt="2020-04-12T21:21:12.190" v="2597"/>
          <ac:spMkLst>
            <pc:docMk/>
            <pc:sldMk cId="3349912739" sldId="346"/>
            <ac:spMk id="34" creationId="{7D925E2F-45C5-4A4F-8745-C945E4D8A20A}"/>
          </ac:spMkLst>
        </pc:spChg>
        <pc:spChg chg="add mod">
          <ac:chgData name="Cullen McCormick" userId="a8dff7a1-0f51-4688-8f49-28b7ecf2a55f" providerId="ADAL" clId="{F383BD41-4613-4566-B3AB-317DA9A6DB9E}" dt="2020-04-13T14:52:58.925" v="4905" actId="555"/>
          <ac:spMkLst>
            <pc:docMk/>
            <pc:sldMk cId="3349912739" sldId="346"/>
            <ac:spMk id="35" creationId="{73DDCFBA-6566-4402-9F6F-86263433FBC5}"/>
          </ac:spMkLst>
        </pc:spChg>
        <pc:spChg chg="add del mod">
          <ac:chgData name="Cullen McCormick" userId="a8dff7a1-0f51-4688-8f49-28b7ecf2a55f" providerId="ADAL" clId="{F383BD41-4613-4566-B3AB-317DA9A6DB9E}" dt="2020-04-13T14:53:01.481" v="4906" actId="478"/>
          <ac:spMkLst>
            <pc:docMk/>
            <pc:sldMk cId="3349912739" sldId="346"/>
            <ac:spMk id="36" creationId="{9693E627-8ED2-4350-9B60-8F285720F234}"/>
          </ac:spMkLst>
        </pc:spChg>
        <pc:spChg chg="add del">
          <ac:chgData name="Cullen McCormick" userId="a8dff7a1-0f51-4688-8f49-28b7ecf2a55f" providerId="ADAL" clId="{F383BD41-4613-4566-B3AB-317DA9A6DB9E}" dt="2020-04-12T21:24:09.801" v="2652" actId="478"/>
          <ac:spMkLst>
            <pc:docMk/>
            <pc:sldMk cId="3349912739" sldId="346"/>
            <ac:spMk id="37" creationId="{2BFB1E43-46AC-4CF3-80C2-C15398F45DCD}"/>
          </ac:spMkLst>
        </pc:spChg>
        <pc:spChg chg="add del mod">
          <ac:chgData name="Cullen McCormick" userId="a8dff7a1-0f51-4688-8f49-28b7ecf2a55f" providerId="ADAL" clId="{F383BD41-4613-4566-B3AB-317DA9A6DB9E}" dt="2020-04-13T14:53:01.481" v="4906" actId="478"/>
          <ac:spMkLst>
            <pc:docMk/>
            <pc:sldMk cId="3349912739" sldId="346"/>
            <ac:spMk id="37" creationId="{A08252AB-3C02-4C9C-A609-49EEC06F7402}"/>
          </ac:spMkLst>
        </pc:spChg>
        <pc:spChg chg="add mod">
          <ac:chgData name="Cullen McCormick" userId="a8dff7a1-0f51-4688-8f49-28b7ecf2a55f" providerId="ADAL" clId="{F383BD41-4613-4566-B3AB-317DA9A6DB9E}" dt="2020-04-13T14:53:12.378" v="4908" actId="1076"/>
          <ac:spMkLst>
            <pc:docMk/>
            <pc:sldMk cId="3349912739" sldId="346"/>
            <ac:spMk id="39" creationId="{9A3F3B99-685B-41E6-8607-155CB1A20CB7}"/>
          </ac:spMkLst>
        </pc:spChg>
        <pc:spChg chg="del mod">
          <ac:chgData name="Cullen McCormick" userId="a8dff7a1-0f51-4688-8f49-28b7ecf2a55f" providerId="ADAL" clId="{F383BD41-4613-4566-B3AB-317DA9A6DB9E}" dt="2020-04-12T21:21:42.414" v="2625" actId="21"/>
          <ac:spMkLst>
            <pc:docMk/>
            <pc:sldMk cId="3349912739" sldId="346"/>
            <ac:spMk id="51" creationId="{86B9D36A-822F-4912-9206-2328AC69CD41}"/>
          </ac:spMkLst>
        </pc:spChg>
        <pc:spChg chg="add mod">
          <ac:chgData name="Cullen McCormick" userId="a8dff7a1-0f51-4688-8f49-28b7ecf2a55f" providerId="ADAL" clId="{F383BD41-4613-4566-B3AB-317DA9A6DB9E}" dt="2020-04-12T21:30:47.814" v="2766" actId="207"/>
          <ac:spMkLst>
            <pc:docMk/>
            <pc:sldMk cId="3349912739" sldId="346"/>
            <ac:spMk id="52" creationId="{DAFFCF41-FA2F-45D1-B3FF-AB73485B7AAD}"/>
          </ac:spMkLst>
        </pc:spChg>
        <pc:spChg chg="add">
          <ac:chgData name="Cullen McCormick" userId="a8dff7a1-0f51-4688-8f49-28b7ecf2a55f" providerId="ADAL" clId="{F383BD41-4613-4566-B3AB-317DA9A6DB9E}" dt="2020-04-12T21:26:10.869" v="2676"/>
          <ac:spMkLst>
            <pc:docMk/>
            <pc:sldMk cId="3349912739" sldId="346"/>
            <ac:spMk id="76" creationId="{D62761AE-F060-41EB-AA42-563607042D3F}"/>
          </ac:spMkLst>
        </pc:spChg>
        <pc:spChg chg="add mod">
          <ac:chgData name="Cullen McCormick" userId="a8dff7a1-0f51-4688-8f49-28b7ecf2a55f" providerId="ADAL" clId="{F383BD41-4613-4566-B3AB-317DA9A6DB9E}" dt="2020-04-13T20:55:26.239" v="7786" actId="14100"/>
          <ac:spMkLst>
            <pc:docMk/>
            <pc:sldMk cId="3349912739" sldId="346"/>
            <ac:spMk id="77" creationId="{DE2CC7B8-22B0-4F0E-B4F0-BB5277B46214}"/>
          </ac:spMkLst>
        </pc:spChg>
        <pc:grpChg chg="del">
          <ac:chgData name="Cullen McCormick" userId="a8dff7a1-0f51-4688-8f49-28b7ecf2a55f" providerId="ADAL" clId="{F383BD41-4613-4566-B3AB-317DA9A6DB9E}" dt="2020-04-12T21:21:44.812" v="2626" actId="478"/>
          <ac:grpSpMkLst>
            <pc:docMk/>
            <pc:sldMk cId="3349912739" sldId="346"/>
            <ac:grpSpMk id="7" creationId="{68E5422E-FDE2-4274-84DD-1CDD1D20FED8}"/>
          </ac:grpSpMkLst>
        </pc:grpChg>
        <pc:grpChg chg="del">
          <ac:chgData name="Cullen McCormick" userId="a8dff7a1-0f51-4688-8f49-28b7ecf2a55f" providerId="ADAL" clId="{F383BD41-4613-4566-B3AB-317DA9A6DB9E}" dt="2020-04-12T21:21:44.812" v="2626" actId="478"/>
          <ac:grpSpMkLst>
            <pc:docMk/>
            <pc:sldMk cId="3349912739" sldId="346"/>
            <ac:grpSpMk id="12" creationId="{68E5422E-FDE2-4274-84DD-1CDD1D20FED8}"/>
          </ac:grpSpMkLst>
        </pc:grpChg>
        <pc:grpChg chg="del">
          <ac:chgData name="Cullen McCormick" userId="a8dff7a1-0f51-4688-8f49-28b7ecf2a55f" providerId="ADAL" clId="{F383BD41-4613-4566-B3AB-317DA9A6DB9E}" dt="2020-04-12T21:21:44.812" v="2626" actId="478"/>
          <ac:grpSpMkLst>
            <pc:docMk/>
            <pc:sldMk cId="3349912739" sldId="346"/>
            <ac:grpSpMk id="15" creationId="{68E5422E-FDE2-4274-84DD-1CDD1D20FED8}"/>
          </ac:grpSpMkLst>
        </pc:grpChg>
        <pc:grpChg chg="del">
          <ac:chgData name="Cullen McCormick" userId="a8dff7a1-0f51-4688-8f49-28b7ecf2a55f" providerId="ADAL" clId="{F383BD41-4613-4566-B3AB-317DA9A6DB9E}" dt="2020-04-12T21:21:44.812" v="2626" actId="478"/>
          <ac:grpSpMkLst>
            <pc:docMk/>
            <pc:sldMk cId="3349912739" sldId="346"/>
            <ac:grpSpMk id="39" creationId="{68E5422E-FDE2-4274-84DD-1CDD1D20FED8}"/>
          </ac:grpSpMkLst>
        </pc:grpChg>
        <pc:grpChg chg="add mod">
          <ac:chgData name="Cullen McCormick" userId="a8dff7a1-0f51-4688-8f49-28b7ecf2a55f" providerId="ADAL" clId="{F383BD41-4613-4566-B3AB-317DA9A6DB9E}" dt="2020-04-13T14:53:15.227" v="4909" actId="1076"/>
          <ac:grpSpMkLst>
            <pc:docMk/>
            <pc:sldMk cId="3349912739" sldId="346"/>
            <ac:grpSpMk id="40" creationId="{53F4E0EF-07E8-4328-947A-22B3CEBB1256}"/>
          </ac:grpSpMkLst>
        </pc:grpChg>
        <pc:grpChg chg="add mod">
          <ac:chgData name="Cullen McCormick" userId="a8dff7a1-0f51-4688-8f49-28b7ecf2a55f" providerId="ADAL" clId="{F383BD41-4613-4566-B3AB-317DA9A6DB9E}" dt="2020-04-12T21:30:47.814" v="2766" actId="207"/>
          <ac:grpSpMkLst>
            <pc:docMk/>
            <pc:sldMk cId="3349912739" sldId="346"/>
            <ac:grpSpMk id="53" creationId="{952A15B0-B1BF-4A0A-8C7E-D7A5893B24B5}"/>
          </ac:grpSpMkLst>
        </pc:grpChg>
        <pc:grpChg chg="add mod">
          <ac:chgData name="Cullen McCormick" userId="a8dff7a1-0f51-4688-8f49-28b7ecf2a55f" providerId="ADAL" clId="{F383BD41-4613-4566-B3AB-317DA9A6DB9E}" dt="2020-04-12T21:30:50.046" v="2767" actId="207"/>
          <ac:grpSpMkLst>
            <pc:docMk/>
            <pc:sldMk cId="3349912739" sldId="346"/>
            <ac:grpSpMk id="58" creationId="{CE39F061-F484-4CA8-AC55-BA36F7B5356B}"/>
          </ac:grpSpMkLst>
        </pc:grpChg>
        <pc:grpChg chg="add mod">
          <ac:chgData name="Cullen McCormick" userId="a8dff7a1-0f51-4688-8f49-28b7ecf2a55f" providerId="ADAL" clId="{F383BD41-4613-4566-B3AB-317DA9A6DB9E}" dt="2020-04-12T21:30:47.814" v="2766" actId="207"/>
          <ac:grpSpMkLst>
            <pc:docMk/>
            <pc:sldMk cId="3349912739" sldId="346"/>
            <ac:grpSpMk id="61" creationId="{B562C19F-448E-44E0-B937-949930809451}"/>
          </ac:grpSpMkLst>
        </pc:grpChg>
        <pc:grpChg chg="add mod">
          <ac:chgData name="Cullen McCormick" userId="a8dff7a1-0f51-4688-8f49-28b7ecf2a55f" providerId="ADAL" clId="{F383BD41-4613-4566-B3AB-317DA9A6DB9E}" dt="2020-04-12T21:30:47.814" v="2766" actId="207"/>
          <ac:grpSpMkLst>
            <pc:docMk/>
            <pc:sldMk cId="3349912739" sldId="346"/>
            <ac:grpSpMk id="64" creationId="{2AD77276-E3E9-42F5-8DD1-731CDD89AB85}"/>
          </ac:grpSpMkLst>
        </pc:grpChg>
        <pc:picChg chg="add del mod">
          <ac:chgData name="Cullen McCormick" userId="a8dff7a1-0f51-4688-8f49-28b7ecf2a55f" providerId="ADAL" clId="{F383BD41-4613-4566-B3AB-317DA9A6DB9E}" dt="2020-04-13T14:53:01.481" v="4906" actId="478"/>
          <ac:picMkLst>
            <pc:docMk/>
            <pc:sldMk cId="3349912739" sldId="346"/>
            <ac:picMk id="38" creationId="{F969CA20-FC7D-42A1-BFED-6DB139C0972A}"/>
          </ac:picMkLst>
        </pc:picChg>
      </pc:sldChg>
      <pc:sldChg chg="addSp delSp modSp add mod modNotesTx">
        <pc:chgData name="Cullen McCormick" userId="a8dff7a1-0f51-4688-8f49-28b7ecf2a55f" providerId="ADAL" clId="{F383BD41-4613-4566-B3AB-317DA9A6DB9E}" dt="2020-04-13T20:58:26.206" v="7871" actId="167"/>
        <pc:sldMkLst>
          <pc:docMk/>
          <pc:sldMk cId="579704900" sldId="347"/>
        </pc:sldMkLst>
        <pc:spChg chg="mod">
          <ac:chgData name="Cullen McCormick" userId="a8dff7a1-0f51-4688-8f49-28b7ecf2a55f" providerId="ADAL" clId="{F383BD41-4613-4566-B3AB-317DA9A6DB9E}" dt="2020-04-13T20:55:31.399" v="7787" actId="20577"/>
          <ac:spMkLst>
            <pc:docMk/>
            <pc:sldMk cId="579704900" sldId="347"/>
            <ac:spMk id="3" creationId="{E0E0DED4-002B-4FFC-8509-C180A3F3BA2B}"/>
          </ac:spMkLst>
        </pc:spChg>
        <pc:spChg chg="mod">
          <ac:chgData name="Cullen McCormick" userId="a8dff7a1-0f51-4688-8f49-28b7ecf2a55f" providerId="ADAL" clId="{F383BD41-4613-4566-B3AB-317DA9A6DB9E}" dt="2020-04-12T21:30:59.877" v="2768" actId="207"/>
          <ac:spMkLst>
            <pc:docMk/>
            <pc:sldMk cId="579704900" sldId="347"/>
            <ac:spMk id="5" creationId="{7F2B6B36-604E-41C5-9C2C-2A47AB570433}"/>
          </ac:spMkLst>
        </pc:spChg>
        <pc:spChg chg="mod ord topLvl">
          <ac:chgData name="Cullen McCormick" userId="a8dff7a1-0f51-4688-8f49-28b7ecf2a55f" providerId="ADAL" clId="{F383BD41-4613-4566-B3AB-317DA9A6DB9E}" dt="2020-04-13T20:58:26.206" v="7871" actId="167"/>
          <ac:spMkLst>
            <pc:docMk/>
            <pc:sldMk cId="579704900" sldId="347"/>
            <ac:spMk id="6" creationId="{6A1EAD80-F61E-4531-B081-2AC85578E5DE}"/>
          </ac:spMkLst>
        </pc:spChg>
        <pc:spChg chg="del">
          <ac:chgData name="Cullen McCormick" userId="a8dff7a1-0f51-4688-8f49-28b7ecf2a55f" providerId="ADAL" clId="{F383BD41-4613-4566-B3AB-317DA9A6DB9E}" dt="2020-04-12T21:27:22.148" v="2700" actId="478"/>
          <ac:spMkLst>
            <pc:docMk/>
            <pc:sldMk cId="579704900" sldId="347"/>
            <ac:spMk id="16" creationId="{081325C6-1C68-4B22-87BC-744560D2B2F3}"/>
          </ac:spMkLst>
        </pc:spChg>
        <pc:spChg chg="mod topLvl">
          <ac:chgData name="Cullen McCormick" userId="a8dff7a1-0f51-4688-8f49-28b7ecf2a55f" providerId="ADAL" clId="{F383BD41-4613-4566-B3AB-317DA9A6DB9E}" dt="2020-04-13T20:56:12.527" v="7808" actId="692"/>
          <ac:spMkLst>
            <pc:docMk/>
            <pc:sldMk cId="579704900" sldId="347"/>
            <ac:spMk id="16" creationId="{CED8A395-4578-4CFC-B7FC-4CCF5C0D33DE}"/>
          </ac:spMkLst>
        </pc:spChg>
        <pc:spChg chg="del mod">
          <ac:chgData name="Cullen McCormick" userId="a8dff7a1-0f51-4688-8f49-28b7ecf2a55f" providerId="ADAL" clId="{F383BD41-4613-4566-B3AB-317DA9A6DB9E}" dt="2020-04-12T21:27:28.884" v="2702" actId="478"/>
          <ac:spMkLst>
            <pc:docMk/>
            <pc:sldMk cId="579704900" sldId="347"/>
            <ac:spMk id="17" creationId="{69BB7D33-21C5-4EDD-BAE9-7D5BF6E6E8F7}"/>
          </ac:spMkLst>
        </pc:spChg>
        <pc:spChg chg="mod ord topLvl">
          <ac:chgData name="Cullen McCormick" userId="a8dff7a1-0f51-4688-8f49-28b7ecf2a55f" providerId="ADAL" clId="{F383BD41-4613-4566-B3AB-317DA9A6DB9E}" dt="2020-04-13T20:58:26.206" v="7871" actId="167"/>
          <ac:spMkLst>
            <pc:docMk/>
            <pc:sldMk cId="579704900" sldId="347"/>
            <ac:spMk id="17" creationId="{7764F7D5-F5CD-4ECE-82C1-C6812277E0D7}"/>
          </ac:spMkLst>
        </pc:spChg>
        <pc:spChg chg="add del mod topLvl">
          <ac:chgData name="Cullen McCormick" userId="a8dff7a1-0f51-4688-8f49-28b7ecf2a55f" providerId="ADAL" clId="{F383BD41-4613-4566-B3AB-317DA9A6DB9E}" dt="2020-04-13T20:58:19.225" v="7870" actId="478"/>
          <ac:spMkLst>
            <pc:docMk/>
            <pc:sldMk cId="579704900" sldId="347"/>
            <ac:spMk id="18" creationId="{9E4F8B4D-E696-45C5-B2E3-D5996E4EB876}"/>
          </ac:spMkLst>
        </pc:spChg>
        <pc:spChg chg="del">
          <ac:chgData name="Cullen McCormick" userId="a8dff7a1-0f51-4688-8f49-28b7ecf2a55f" providerId="ADAL" clId="{F383BD41-4613-4566-B3AB-317DA9A6DB9E}" dt="2020-04-12T21:27:47.125" v="2706" actId="478"/>
          <ac:spMkLst>
            <pc:docMk/>
            <pc:sldMk cId="579704900" sldId="347"/>
            <ac:spMk id="18" creationId="{B3A885DF-1FAA-4547-9896-4CDC270DE90C}"/>
          </ac:spMkLst>
        </pc:spChg>
        <pc:spChg chg="del">
          <ac:chgData name="Cullen McCormick" userId="a8dff7a1-0f51-4688-8f49-28b7ecf2a55f" providerId="ADAL" clId="{F383BD41-4613-4566-B3AB-317DA9A6DB9E}" dt="2020-04-12T21:27:47.125" v="2706" actId="478"/>
          <ac:spMkLst>
            <pc:docMk/>
            <pc:sldMk cId="579704900" sldId="347"/>
            <ac:spMk id="19" creationId="{D57B4FA9-E8F6-4AC5-B880-10A56A111A20}"/>
          </ac:spMkLst>
        </pc:spChg>
        <pc:spChg chg="del">
          <ac:chgData name="Cullen McCormick" userId="a8dff7a1-0f51-4688-8f49-28b7ecf2a55f" providerId="ADAL" clId="{F383BD41-4613-4566-B3AB-317DA9A6DB9E}" dt="2020-04-12T21:27:47.125" v="2706" actId="478"/>
          <ac:spMkLst>
            <pc:docMk/>
            <pc:sldMk cId="579704900" sldId="347"/>
            <ac:spMk id="20" creationId="{12DB73F8-5B38-4D08-A8C9-78076AEC2ABD}"/>
          </ac:spMkLst>
        </pc:spChg>
        <pc:spChg chg="del">
          <ac:chgData name="Cullen McCormick" userId="a8dff7a1-0f51-4688-8f49-28b7ecf2a55f" providerId="ADAL" clId="{F383BD41-4613-4566-B3AB-317DA9A6DB9E}" dt="2020-04-12T21:22:28.346" v="2629" actId="478"/>
          <ac:spMkLst>
            <pc:docMk/>
            <pc:sldMk cId="579704900" sldId="347"/>
            <ac:spMk id="21" creationId="{F724FBC9-0B7B-4E0A-A42D-4340AD67DA68}"/>
          </ac:spMkLst>
        </pc:spChg>
        <pc:spChg chg="mod">
          <ac:chgData name="Cullen McCormick" userId="a8dff7a1-0f51-4688-8f49-28b7ecf2a55f" providerId="ADAL" clId="{F383BD41-4613-4566-B3AB-317DA9A6DB9E}" dt="2020-04-12T21:27:32.647" v="2704"/>
          <ac:spMkLst>
            <pc:docMk/>
            <pc:sldMk cId="579704900" sldId="347"/>
            <ac:spMk id="34" creationId="{7D925E2F-45C5-4A4F-8745-C945E4D8A20A}"/>
          </ac:spMkLst>
        </pc:spChg>
        <pc:spChg chg="add del mod">
          <ac:chgData name="Cullen McCormick" userId="a8dff7a1-0f51-4688-8f49-28b7ecf2a55f" providerId="ADAL" clId="{F383BD41-4613-4566-B3AB-317DA9A6DB9E}" dt="2020-04-12T21:24:39.937" v="2658" actId="478"/>
          <ac:spMkLst>
            <pc:docMk/>
            <pc:sldMk cId="579704900" sldId="347"/>
            <ac:spMk id="37" creationId="{A66D6357-70A9-4E30-BA1C-DBB06600A556}"/>
          </ac:spMkLst>
        </pc:spChg>
        <pc:spChg chg="add mod">
          <ac:chgData name="Cullen McCormick" userId="a8dff7a1-0f51-4688-8f49-28b7ecf2a55f" providerId="ADAL" clId="{F383BD41-4613-4566-B3AB-317DA9A6DB9E}" dt="2020-04-13T20:56:27.377" v="7827" actId="1076"/>
          <ac:spMkLst>
            <pc:docMk/>
            <pc:sldMk cId="579704900" sldId="347"/>
            <ac:spMk id="37" creationId="{B64E2259-6151-49B6-A3A2-691A1D81DB18}"/>
          </ac:spMkLst>
        </pc:spChg>
        <pc:spChg chg="mod">
          <ac:chgData name="Cullen McCormick" userId="a8dff7a1-0f51-4688-8f49-28b7ecf2a55f" providerId="ADAL" clId="{F383BD41-4613-4566-B3AB-317DA9A6DB9E}" dt="2020-04-12T21:30:59.877" v="2768" actId="207"/>
          <ac:spMkLst>
            <pc:docMk/>
            <pc:sldMk cId="579704900" sldId="347"/>
            <ac:spMk id="51" creationId="{86B9D36A-822F-4912-9206-2328AC69CD41}"/>
          </ac:spMkLst>
        </pc:spChg>
        <pc:spChg chg="add mod">
          <ac:chgData name="Cullen McCormick" userId="a8dff7a1-0f51-4688-8f49-28b7ecf2a55f" providerId="ADAL" clId="{F383BD41-4613-4566-B3AB-317DA9A6DB9E}" dt="2020-04-13T20:56:40.726" v="7839" actId="14100"/>
          <ac:spMkLst>
            <pc:docMk/>
            <pc:sldMk cId="579704900" sldId="347"/>
            <ac:spMk id="52" creationId="{CF61684B-40E0-4C31-828A-9439A1F3D085}"/>
          </ac:spMkLst>
        </pc:spChg>
        <pc:spChg chg="add mod">
          <ac:chgData name="Cullen McCormick" userId="a8dff7a1-0f51-4688-8f49-28b7ecf2a55f" providerId="ADAL" clId="{F383BD41-4613-4566-B3AB-317DA9A6DB9E}" dt="2020-04-13T20:57:50.848" v="7847" actId="14100"/>
          <ac:spMkLst>
            <pc:docMk/>
            <pc:sldMk cId="579704900" sldId="347"/>
            <ac:spMk id="53" creationId="{E7E090A8-678A-4357-BEB7-762843B19527}"/>
          </ac:spMkLst>
        </pc:spChg>
        <pc:spChg chg="add mod">
          <ac:chgData name="Cullen McCormick" userId="a8dff7a1-0f51-4688-8f49-28b7ecf2a55f" providerId="ADAL" clId="{F383BD41-4613-4566-B3AB-317DA9A6DB9E}" dt="2020-04-13T20:57:57.927" v="7850" actId="20577"/>
          <ac:spMkLst>
            <pc:docMk/>
            <pc:sldMk cId="579704900" sldId="347"/>
            <ac:spMk id="54" creationId="{184CD189-401E-43E3-ADBE-1F4A4A4D9B18}"/>
          </ac:spMkLst>
        </pc:spChg>
        <pc:spChg chg="add mod">
          <ac:chgData name="Cullen McCormick" userId="a8dff7a1-0f51-4688-8f49-28b7ecf2a55f" providerId="ADAL" clId="{F383BD41-4613-4566-B3AB-317DA9A6DB9E}" dt="2020-04-13T20:58:11.405" v="7868" actId="14100"/>
          <ac:spMkLst>
            <pc:docMk/>
            <pc:sldMk cId="579704900" sldId="347"/>
            <ac:spMk id="55" creationId="{FA04AB48-2418-4F54-BB48-B5D85D571BAC}"/>
          </ac:spMkLst>
        </pc:spChg>
        <pc:grpChg chg="del mod">
          <ac:chgData name="Cullen McCormick" userId="a8dff7a1-0f51-4688-8f49-28b7ecf2a55f" providerId="ADAL" clId="{F383BD41-4613-4566-B3AB-317DA9A6DB9E}" dt="2020-04-13T20:55:41.649" v="7789" actId="165"/>
          <ac:grpSpMkLst>
            <pc:docMk/>
            <pc:sldMk cId="579704900" sldId="347"/>
            <ac:grpSpMk id="4" creationId="{CF77BA30-E3E6-41C7-84D5-085B0467A746}"/>
          </ac:grpSpMkLst>
        </pc:grpChg>
        <pc:grpChg chg="mod">
          <ac:chgData name="Cullen McCormick" userId="a8dff7a1-0f51-4688-8f49-28b7ecf2a55f" providerId="ADAL" clId="{F383BD41-4613-4566-B3AB-317DA9A6DB9E}" dt="2020-04-12T21:25:50.904" v="2674" actId="465"/>
          <ac:grpSpMkLst>
            <pc:docMk/>
            <pc:sldMk cId="579704900" sldId="347"/>
            <ac:grpSpMk id="7" creationId="{68E5422E-FDE2-4274-84DD-1CDD1D20FED8}"/>
          </ac:grpSpMkLst>
        </pc:grpChg>
        <pc:grpChg chg="mod">
          <ac:chgData name="Cullen McCormick" userId="a8dff7a1-0f51-4688-8f49-28b7ecf2a55f" providerId="ADAL" clId="{F383BD41-4613-4566-B3AB-317DA9A6DB9E}" dt="2020-04-12T21:31:05.168" v="2769" actId="207"/>
          <ac:grpSpMkLst>
            <pc:docMk/>
            <pc:sldMk cId="579704900" sldId="347"/>
            <ac:grpSpMk id="12" creationId="{68E5422E-FDE2-4274-84DD-1CDD1D20FED8}"/>
          </ac:grpSpMkLst>
        </pc:grpChg>
        <pc:grpChg chg="mod">
          <ac:chgData name="Cullen McCormick" userId="a8dff7a1-0f51-4688-8f49-28b7ecf2a55f" providerId="ADAL" clId="{F383BD41-4613-4566-B3AB-317DA9A6DB9E}" dt="2020-04-12T21:30:59.877" v="2768" actId="207"/>
          <ac:grpSpMkLst>
            <pc:docMk/>
            <pc:sldMk cId="579704900" sldId="347"/>
            <ac:grpSpMk id="15" creationId="{68E5422E-FDE2-4274-84DD-1CDD1D20FED8}"/>
          </ac:grpSpMkLst>
        </pc:grpChg>
        <pc:grpChg chg="mod">
          <ac:chgData name="Cullen McCormick" userId="a8dff7a1-0f51-4688-8f49-28b7ecf2a55f" providerId="ADAL" clId="{F383BD41-4613-4566-B3AB-317DA9A6DB9E}" dt="2020-04-12T21:30:59.877" v="2768" actId="207"/>
          <ac:grpSpMkLst>
            <pc:docMk/>
            <pc:sldMk cId="579704900" sldId="347"/>
            <ac:grpSpMk id="39" creationId="{68E5422E-FDE2-4274-84DD-1CDD1D20FED8}"/>
          </ac:grpSpMkLst>
        </pc:grpChg>
        <pc:picChg chg="add del mod">
          <ac:chgData name="Cullen McCormick" userId="a8dff7a1-0f51-4688-8f49-28b7ecf2a55f" providerId="ADAL" clId="{F383BD41-4613-4566-B3AB-317DA9A6DB9E}" dt="2020-04-13T20:55:40.106" v="7788" actId="27803"/>
          <ac:picMkLst>
            <pc:docMk/>
            <pc:sldMk cId="579704900" sldId="347"/>
            <ac:picMk id="2" creationId="{CF77BA30-E3E6-41C7-84D5-085B0467A746}"/>
          </ac:picMkLst>
        </pc:picChg>
      </pc:sldChg>
      <pc:sldChg chg="addSp delSp modSp add mod modNotesTx">
        <pc:chgData name="Cullen McCormick" userId="a8dff7a1-0f51-4688-8f49-28b7ecf2a55f" providerId="ADAL" clId="{F383BD41-4613-4566-B3AB-317DA9A6DB9E}" dt="2020-04-13T20:50:18.007" v="7672" actId="20577"/>
        <pc:sldMkLst>
          <pc:docMk/>
          <pc:sldMk cId="1432614462" sldId="348"/>
        </pc:sldMkLst>
        <pc:spChg chg="del mod">
          <ac:chgData name="Cullen McCormick" userId="a8dff7a1-0f51-4688-8f49-28b7ecf2a55f" providerId="ADAL" clId="{F383BD41-4613-4566-B3AB-317DA9A6DB9E}" dt="2020-04-13T14:50:12.976" v="4848" actId="478"/>
          <ac:spMkLst>
            <pc:docMk/>
            <pc:sldMk cId="1432614462" sldId="348"/>
            <ac:spMk id="3" creationId="{E0E0DED4-002B-4FFC-8509-C180A3F3BA2B}"/>
          </ac:spMkLst>
        </pc:spChg>
        <pc:spChg chg="mod">
          <ac:chgData name="Cullen McCormick" userId="a8dff7a1-0f51-4688-8f49-28b7ecf2a55f" providerId="ADAL" clId="{F383BD41-4613-4566-B3AB-317DA9A6DB9E}" dt="2020-04-12T21:31:21.001" v="2771" actId="207"/>
          <ac:spMkLst>
            <pc:docMk/>
            <pc:sldMk cId="1432614462" sldId="348"/>
            <ac:spMk id="5" creationId="{7F2B6B36-604E-41C5-9C2C-2A47AB570433}"/>
          </ac:spMkLst>
        </pc:spChg>
        <pc:spChg chg="del mod">
          <ac:chgData name="Cullen McCormick" userId="a8dff7a1-0f51-4688-8f49-28b7ecf2a55f" providerId="ADAL" clId="{F383BD41-4613-4566-B3AB-317DA9A6DB9E}" dt="2020-04-12T21:27:52.625" v="2708" actId="478"/>
          <ac:spMkLst>
            <pc:docMk/>
            <pc:sldMk cId="1432614462" sldId="348"/>
            <ac:spMk id="18" creationId="{B3A885DF-1FAA-4547-9896-4CDC270DE90C}"/>
          </ac:spMkLst>
        </pc:spChg>
        <pc:spChg chg="del">
          <ac:chgData name="Cullen McCormick" userId="a8dff7a1-0f51-4688-8f49-28b7ecf2a55f" providerId="ADAL" clId="{F383BD41-4613-4566-B3AB-317DA9A6DB9E}" dt="2020-04-12T21:28:07.960" v="2712" actId="478"/>
          <ac:spMkLst>
            <pc:docMk/>
            <pc:sldMk cId="1432614462" sldId="348"/>
            <ac:spMk id="19" creationId="{D57B4FA9-E8F6-4AC5-B880-10A56A111A20}"/>
          </ac:spMkLst>
        </pc:spChg>
        <pc:spChg chg="del">
          <ac:chgData name="Cullen McCormick" userId="a8dff7a1-0f51-4688-8f49-28b7ecf2a55f" providerId="ADAL" clId="{F383BD41-4613-4566-B3AB-317DA9A6DB9E}" dt="2020-04-12T21:28:07.960" v="2712" actId="478"/>
          <ac:spMkLst>
            <pc:docMk/>
            <pc:sldMk cId="1432614462" sldId="348"/>
            <ac:spMk id="20" creationId="{12DB73F8-5B38-4D08-A8C9-78076AEC2ABD}"/>
          </ac:spMkLst>
        </pc:spChg>
        <pc:spChg chg="add mod">
          <ac:chgData name="Cullen McCormick" userId="a8dff7a1-0f51-4688-8f49-28b7ecf2a55f" providerId="ADAL" clId="{F383BD41-4613-4566-B3AB-317DA9A6DB9E}" dt="2020-04-13T20:50:18.007" v="7672" actId="20577"/>
          <ac:spMkLst>
            <pc:docMk/>
            <pc:sldMk cId="1432614462" sldId="348"/>
            <ac:spMk id="30" creationId="{7E109660-C3DC-4875-84A5-EA3020BE6674}"/>
          </ac:spMkLst>
        </pc:spChg>
        <pc:spChg chg="add mod">
          <ac:chgData name="Cullen McCormick" userId="a8dff7a1-0f51-4688-8f49-28b7ecf2a55f" providerId="ADAL" clId="{F383BD41-4613-4566-B3AB-317DA9A6DB9E}" dt="2020-04-13T14:52:03.255" v="4897" actId="554"/>
          <ac:spMkLst>
            <pc:docMk/>
            <pc:sldMk cId="1432614462" sldId="348"/>
            <ac:spMk id="32" creationId="{649D2EE6-6CC3-400C-BC94-322DC7809BB4}"/>
          </ac:spMkLst>
        </pc:spChg>
        <pc:spChg chg="add mod">
          <ac:chgData name="Cullen McCormick" userId="a8dff7a1-0f51-4688-8f49-28b7ecf2a55f" providerId="ADAL" clId="{F383BD41-4613-4566-B3AB-317DA9A6DB9E}" dt="2020-04-13T14:52:03.255" v="4897" actId="554"/>
          <ac:spMkLst>
            <pc:docMk/>
            <pc:sldMk cId="1432614462" sldId="348"/>
            <ac:spMk id="33" creationId="{4E1CBF84-BDF3-4BE5-B64D-55A2D4B5946A}"/>
          </ac:spMkLst>
        </pc:spChg>
        <pc:spChg chg="mod">
          <ac:chgData name="Cullen McCormick" userId="a8dff7a1-0f51-4688-8f49-28b7ecf2a55f" providerId="ADAL" clId="{F383BD41-4613-4566-B3AB-317DA9A6DB9E}" dt="2020-04-12T21:27:58.372" v="2710"/>
          <ac:spMkLst>
            <pc:docMk/>
            <pc:sldMk cId="1432614462" sldId="348"/>
            <ac:spMk id="34" creationId="{7D925E2F-45C5-4A4F-8745-C945E4D8A20A}"/>
          </ac:spMkLst>
        </pc:spChg>
        <pc:spChg chg="add mod">
          <ac:chgData name="Cullen McCormick" userId="a8dff7a1-0f51-4688-8f49-28b7ecf2a55f" providerId="ADAL" clId="{F383BD41-4613-4566-B3AB-317DA9A6DB9E}" dt="2020-04-13T14:51:57.262" v="4896" actId="554"/>
          <ac:spMkLst>
            <pc:docMk/>
            <pc:sldMk cId="1432614462" sldId="348"/>
            <ac:spMk id="35" creationId="{F6827E90-E14D-4208-86F2-BA2799B06DA4}"/>
          </ac:spMkLst>
        </pc:spChg>
        <pc:spChg chg="add mod">
          <ac:chgData name="Cullen McCormick" userId="a8dff7a1-0f51-4688-8f49-28b7ecf2a55f" providerId="ADAL" clId="{F383BD41-4613-4566-B3AB-317DA9A6DB9E}" dt="2020-04-13T14:51:57.262" v="4896" actId="554"/>
          <ac:spMkLst>
            <pc:docMk/>
            <pc:sldMk cId="1432614462" sldId="348"/>
            <ac:spMk id="37" creationId="{F6A40873-8D8B-47F3-AC79-1D080B48EF76}"/>
          </ac:spMkLst>
        </pc:spChg>
        <pc:spChg chg="mod">
          <ac:chgData name="Cullen McCormick" userId="a8dff7a1-0f51-4688-8f49-28b7ecf2a55f" providerId="ADAL" clId="{F383BD41-4613-4566-B3AB-317DA9A6DB9E}" dt="2020-04-12T21:31:14.838" v="2770" actId="207"/>
          <ac:spMkLst>
            <pc:docMk/>
            <pc:sldMk cId="1432614462" sldId="348"/>
            <ac:spMk id="51" creationId="{86B9D36A-822F-4912-9206-2328AC69CD41}"/>
          </ac:spMkLst>
        </pc:spChg>
        <pc:spChg chg="add mod">
          <ac:chgData name="Cullen McCormick" userId="a8dff7a1-0f51-4688-8f49-28b7ecf2a55f" providerId="ADAL" clId="{F383BD41-4613-4566-B3AB-317DA9A6DB9E}" dt="2020-04-13T14:52:03.255" v="4897" actId="554"/>
          <ac:spMkLst>
            <pc:docMk/>
            <pc:sldMk cId="1432614462" sldId="348"/>
            <ac:spMk id="52" creationId="{EB2B2CC6-52BE-4896-8907-2B76306E84B7}"/>
          </ac:spMkLst>
        </pc:spChg>
        <pc:spChg chg="add mod">
          <ac:chgData name="Cullen McCormick" userId="a8dff7a1-0f51-4688-8f49-28b7ecf2a55f" providerId="ADAL" clId="{F383BD41-4613-4566-B3AB-317DA9A6DB9E}" dt="2020-04-13T14:52:03.255" v="4897" actId="554"/>
          <ac:spMkLst>
            <pc:docMk/>
            <pc:sldMk cId="1432614462" sldId="348"/>
            <ac:spMk id="53" creationId="{DDA705B4-BD51-437B-9406-521172468C4A}"/>
          </ac:spMkLst>
        </pc:spChg>
        <pc:spChg chg="add mod">
          <ac:chgData name="Cullen McCormick" userId="a8dff7a1-0f51-4688-8f49-28b7ecf2a55f" providerId="ADAL" clId="{F383BD41-4613-4566-B3AB-317DA9A6DB9E}" dt="2020-04-13T14:51:57.262" v="4896" actId="554"/>
          <ac:spMkLst>
            <pc:docMk/>
            <pc:sldMk cId="1432614462" sldId="348"/>
            <ac:spMk id="54" creationId="{4899F5D6-7722-41AA-9C73-DD0546E98E80}"/>
          </ac:spMkLst>
        </pc:spChg>
        <pc:spChg chg="add mod">
          <ac:chgData name="Cullen McCormick" userId="a8dff7a1-0f51-4688-8f49-28b7ecf2a55f" providerId="ADAL" clId="{F383BD41-4613-4566-B3AB-317DA9A6DB9E}" dt="2020-04-13T14:51:57.262" v="4896" actId="554"/>
          <ac:spMkLst>
            <pc:docMk/>
            <pc:sldMk cId="1432614462" sldId="348"/>
            <ac:spMk id="55" creationId="{7010262D-E1B6-4F50-8E02-37EA23B301AC}"/>
          </ac:spMkLst>
        </pc:spChg>
        <pc:spChg chg="add del mod">
          <ac:chgData name="Cullen McCormick" userId="a8dff7a1-0f51-4688-8f49-28b7ecf2a55f" providerId="ADAL" clId="{F383BD41-4613-4566-B3AB-317DA9A6DB9E}" dt="2020-04-13T14:52:08.013" v="4898" actId="478"/>
          <ac:spMkLst>
            <pc:docMk/>
            <pc:sldMk cId="1432614462" sldId="348"/>
            <ac:spMk id="60" creationId="{40454932-9327-46F3-B616-C13875CEDC35}"/>
          </ac:spMkLst>
        </pc:spChg>
        <pc:spChg chg="add del mod">
          <ac:chgData name="Cullen McCormick" userId="a8dff7a1-0f51-4688-8f49-28b7ecf2a55f" providerId="ADAL" clId="{F383BD41-4613-4566-B3AB-317DA9A6DB9E}" dt="2020-04-13T14:52:08.013" v="4898" actId="478"/>
          <ac:spMkLst>
            <pc:docMk/>
            <pc:sldMk cId="1432614462" sldId="348"/>
            <ac:spMk id="62" creationId="{30DBBE0F-E4FB-4F76-9A52-F70FE056FC46}"/>
          </ac:spMkLst>
        </pc:spChg>
        <pc:grpChg chg="mod">
          <ac:chgData name="Cullen McCormick" userId="a8dff7a1-0f51-4688-8f49-28b7ecf2a55f" providerId="ADAL" clId="{F383BD41-4613-4566-B3AB-317DA9A6DB9E}" dt="2020-04-12T21:31:21.001" v="2771" actId="207"/>
          <ac:grpSpMkLst>
            <pc:docMk/>
            <pc:sldMk cId="1432614462" sldId="348"/>
            <ac:grpSpMk id="7" creationId="{68E5422E-FDE2-4274-84DD-1CDD1D20FED8}"/>
          </ac:grpSpMkLst>
        </pc:grpChg>
        <pc:grpChg chg="mod">
          <ac:chgData name="Cullen McCormick" userId="a8dff7a1-0f51-4688-8f49-28b7ecf2a55f" providerId="ADAL" clId="{F383BD41-4613-4566-B3AB-317DA9A6DB9E}" dt="2020-04-12T21:31:21.001" v="2771" actId="207"/>
          <ac:grpSpMkLst>
            <pc:docMk/>
            <pc:sldMk cId="1432614462" sldId="348"/>
            <ac:grpSpMk id="15" creationId="{68E5422E-FDE2-4274-84DD-1CDD1D20FED8}"/>
          </ac:grpSpMkLst>
        </pc:grpChg>
        <pc:grpChg chg="mod">
          <ac:chgData name="Cullen McCormick" userId="a8dff7a1-0f51-4688-8f49-28b7ecf2a55f" providerId="ADAL" clId="{F383BD41-4613-4566-B3AB-317DA9A6DB9E}" dt="2020-04-12T21:31:21.001" v="2771" actId="207"/>
          <ac:grpSpMkLst>
            <pc:docMk/>
            <pc:sldMk cId="1432614462" sldId="348"/>
            <ac:grpSpMk id="39" creationId="{68E5422E-FDE2-4274-84DD-1CDD1D20FED8}"/>
          </ac:grpSpMkLst>
        </pc:grpChg>
        <pc:picChg chg="add mod">
          <ac:chgData name="Cullen McCormick" userId="a8dff7a1-0f51-4688-8f49-28b7ecf2a55f" providerId="ADAL" clId="{F383BD41-4613-4566-B3AB-317DA9A6DB9E}" dt="2020-04-13T14:52:30.613" v="4900" actId="14100"/>
          <ac:picMkLst>
            <pc:docMk/>
            <pc:sldMk cId="1432614462" sldId="348"/>
            <ac:picMk id="56" creationId="{5B70AA78-A79D-495B-9840-41F58DA0D8DF}"/>
          </ac:picMkLst>
        </pc:picChg>
        <pc:picChg chg="add mod">
          <ac:chgData name="Cullen McCormick" userId="a8dff7a1-0f51-4688-8f49-28b7ecf2a55f" providerId="ADAL" clId="{F383BD41-4613-4566-B3AB-317DA9A6DB9E}" dt="2020-04-13T14:52:30.613" v="4900" actId="14100"/>
          <ac:picMkLst>
            <pc:docMk/>
            <pc:sldMk cId="1432614462" sldId="348"/>
            <ac:picMk id="57" creationId="{B03345A1-A946-499C-8797-C5BFE255DE2A}"/>
          </ac:picMkLst>
        </pc:picChg>
        <pc:picChg chg="add mod">
          <ac:chgData name="Cullen McCormick" userId="a8dff7a1-0f51-4688-8f49-28b7ecf2a55f" providerId="ADAL" clId="{F383BD41-4613-4566-B3AB-317DA9A6DB9E}" dt="2020-04-13T14:52:30.613" v="4900" actId="14100"/>
          <ac:picMkLst>
            <pc:docMk/>
            <pc:sldMk cId="1432614462" sldId="348"/>
            <ac:picMk id="58" creationId="{C8F7EA80-794C-4EAC-AD2C-8BB10C19B6BF}"/>
          </ac:picMkLst>
        </pc:picChg>
        <pc:picChg chg="add mod">
          <ac:chgData name="Cullen McCormick" userId="a8dff7a1-0f51-4688-8f49-28b7ecf2a55f" providerId="ADAL" clId="{F383BD41-4613-4566-B3AB-317DA9A6DB9E}" dt="2020-04-13T14:52:30.613" v="4900" actId="14100"/>
          <ac:picMkLst>
            <pc:docMk/>
            <pc:sldMk cId="1432614462" sldId="348"/>
            <ac:picMk id="59" creationId="{0ED5A916-5CF3-45D7-90D7-F94C4A6594FC}"/>
          </ac:picMkLst>
        </pc:picChg>
        <pc:picChg chg="add del mod">
          <ac:chgData name="Cullen McCormick" userId="a8dff7a1-0f51-4688-8f49-28b7ecf2a55f" providerId="ADAL" clId="{F383BD41-4613-4566-B3AB-317DA9A6DB9E}" dt="2020-04-13T14:52:08.013" v="4898" actId="478"/>
          <ac:picMkLst>
            <pc:docMk/>
            <pc:sldMk cId="1432614462" sldId="348"/>
            <ac:picMk id="61" creationId="{A1D5E354-E053-43AE-BDEE-A82DDDF88B11}"/>
          </ac:picMkLst>
        </pc:picChg>
      </pc:sldChg>
      <pc:sldChg chg="add del">
        <pc:chgData name="Cullen McCormick" userId="a8dff7a1-0f51-4688-8f49-28b7ecf2a55f" providerId="ADAL" clId="{F383BD41-4613-4566-B3AB-317DA9A6DB9E}" dt="2020-04-12T21:24:02.549" v="2650" actId="47"/>
        <pc:sldMkLst>
          <pc:docMk/>
          <pc:sldMk cId="3894260029" sldId="348"/>
        </pc:sldMkLst>
      </pc:sldChg>
      <pc:sldChg chg="addSp delSp modSp add mod modNotesTx">
        <pc:chgData name="Cullen McCormick" userId="a8dff7a1-0f51-4688-8f49-28b7ecf2a55f" providerId="ADAL" clId="{F383BD41-4613-4566-B3AB-317DA9A6DB9E}" dt="2020-04-13T20:58:47.775" v="7872" actId="14100"/>
        <pc:sldMkLst>
          <pc:docMk/>
          <pc:sldMk cId="288950613" sldId="349"/>
        </pc:sldMkLst>
        <pc:spChg chg="mod">
          <ac:chgData name="Cullen McCormick" userId="a8dff7a1-0f51-4688-8f49-28b7ecf2a55f" providerId="ADAL" clId="{F383BD41-4613-4566-B3AB-317DA9A6DB9E}" dt="2020-04-13T20:51:16.826" v="7739" actId="20577"/>
          <ac:spMkLst>
            <pc:docMk/>
            <pc:sldMk cId="288950613" sldId="349"/>
            <ac:spMk id="3" creationId="{E0E0DED4-002B-4FFC-8509-C180A3F3BA2B}"/>
          </ac:spMkLst>
        </pc:spChg>
        <pc:spChg chg="mod">
          <ac:chgData name="Cullen McCormick" userId="a8dff7a1-0f51-4688-8f49-28b7ecf2a55f" providerId="ADAL" clId="{F383BD41-4613-4566-B3AB-317DA9A6DB9E}" dt="2020-04-13T16:20:13.912" v="4967" actId="207"/>
          <ac:spMkLst>
            <pc:docMk/>
            <pc:sldMk cId="288950613" sldId="349"/>
            <ac:spMk id="5" creationId="{7F2B6B36-604E-41C5-9C2C-2A47AB570433}"/>
          </ac:spMkLst>
        </pc:spChg>
        <pc:spChg chg="add mod">
          <ac:chgData name="Cullen McCormick" userId="a8dff7a1-0f51-4688-8f49-28b7ecf2a55f" providerId="ADAL" clId="{F383BD41-4613-4566-B3AB-317DA9A6DB9E}" dt="2020-04-13T16:23:47.854" v="5052" actId="164"/>
          <ac:spMkLst>
            <pc:docMk/>
            <pc:sldMk cId="288950613" sldId="349"/>
            <ac:spMk id="16" creationId="{82AB8857-E179-4762-B5C7-CE23FFE392CF}"/>
          </ac:spMkLst>
        </pc:spChg>
        <pc:spChg chg="del mod">
          <ac:chgData name="Cullen McCormick" userId="a8dff7a1-0f51-4688-8f49-28b7ecf2a55f" providerId="ADAL" clId="{F383BD41-4613-4566-B3AB-317DA9A6DB9E}" dt="2020-04-12T21:28:12.609" v="2714" actId="478"/>
          <ac:spMkLst>
            <pc:docMk/>
            <pc:sldMk cId="288950613" sldId="349"/>
            <ac:spMk id="19" creationId="{D57B4FA9-E8F6-4AC5-B880-10A56A111A20}"/>
          </ac:spMkLst>
        </pc:spChg>
        <pc:spChg chg="del mod">
          <ac:chgData name="Cullen McCormick" userId="a8dff7a1-0f51-4688-8f49-28b7ecf2a55f" providerId="ADAL" clId="{F383BD41-4613-4566-B3AB-317DA9A6DB9E}" dt="2020-04-12T21:28:30.085" v="2720" actId="478"/>
          <ac:spMkLst>
            <pc:docMk/>
            <pc:sldMk cId="288950613" sldId="349"/>
            <ac:spMk id="20" creationId="{12DB73F8-5B38-4D08-A8C9-78076AEC2ABD}"/>
          </ac:spMkLst>
        </pc:spChg>
        <pc:spChg chg="mod">
          <ac:chgData name="Cullen McCormick" userId="a8dff7a1-0f51-4688-8f49-28b7ecf2a55f" providerId="ADAL" clId="{F383BD41-4613-4566-B3AB-317DA9A6DB9E}" dt="2020-04-13T16:20:13.912" v="4967" actId="207"/>
          <ac:spMkLst>
            <pc:docMk/>
            <pc:sldMk cId="288950613" sldId="349"/>
            <ac:spMk id="31" creationId="{0ADEF5CC-E226-4272-A09D-5C33DEB49089}"/>
          </ac:spMkLst>
        </pc:spChg>
        <pc:spChg chg="add mod">
          <ac:chgData name="Cullen McCormick" userId="a8dff7a1-0f51-4688-8f49-28b7ecf2a55f" providerId="ADAL" clId="{F383BD41-4613-4566-B3AB-317DA9A6DB9E}" dt="2020-04-13T16:26:16.294" v="5147" actId="20577"/>
          <ac:spMkLst>
            <pc:docMk/>
            <pc:sldMk cId="288950613" sldId="349"/>
            <ac:spMk id="32" creationId="{F83683BA-7F07-4287-9C59-960939C02363}"/>
          </ac:spMkLst>
        </pc:spChg>
        <pc:spChg chg="add del mod">
          <ac:chgData name="Cullen McCormick" userId="a8dff7a1-0f51-4688-8f49-28b7ecf2a55f" providerId="ADAL" clId="{F383BD41-4613-4566-B3AB-317DA9A6DB9E}" dt="2020-04-13T16:21:41.514" v="5014" actId="478"/>
          <ac:spMkLst>
            <pc:docMk/>
            <pc:sldMk cId="288950613" sldId="349"/>
            <ac:spMk id="33" creationId="{FE0B8DDB-FB31-4C3B-8CCE-821C12F1FFD9}"/>
          </ac:spMkLst>
        </pc:spChg>
        <pc:spChg chg="mod">
          <ac:chgData name="Cullen McCormick" userId="a8dff7a1-0f51-4688-8f49-28b7ecf2a55f" providerId="ADAL" clId="{F383BD41-4613-4566-B3AB-317DA9A6DB9E}" dt="2020-04-13T16:20:13.912" v="4967" actId="207"/>
          <ac:spMkLst>
            <pc:docMk/>
            <pc:sldMk cId="288950613" sldId="349"/>
            <ac:spMk id="34" creationId="{7D925E2F-45C5-4A4F-8745-C945E4D8A20A}"/>
          </ac:spMkLst>
        </pc:spChg>
        <pc:spChg chg="add del">
          <ac:chgData name="Cullen McCormick" userId="a8dff7a1-0f51-4688-8f49-28b7ecf2a55f" providerId="ADAL" clId="{F383BD41-4613-4566-B3AB-317DA9A6DB9E}" dt="2020-04-13T16:21:41.514" v="5014" actId="478"/>
          <ac:spMkLst>
            <pc:docMk/>
            <pc:sldMk cId="288950613" sldId="349"/>
            <ac:spMk id="35" creationId="{85F1B903-9C33-4581-A2DA-6799DB00D524}"/>
          </ac:spMkLst>
        </pc:spChg>
        <pc:spChg chg="add mod">
          <ac:chgData name="Cullen McCormick" userId="a8dff7a1-0f51-4688-8f49-28b7ecf2a55f" providerId="ADAL" clId="{F383BD41-4613-4566-B3AB-317DA9A6DB9E}" dt="2020-04-13T16:23:46.959" v="5051" actId="571"/>
          <ac:spMkLst>
            <pc:docMk/>
            <pc:sldMk cId="288950613" sldId="349"/>
            <ac:spMk id="37" creationId="{010AB2D8-4E9E-4FDF-A099-333D15A639D6}"/>
          </ac:spMkLst>
        </pc:spChg>
        <pc:spChg chg="mod">
          <ac:chgData name="Cullen McCormick" userId="a8dff7a1-0f51-4688-8f49-28b7ecf2a55f" providerId="ADAL" clId="{F383BD41-4613-4566-B3AB-317DA9A6DB9E}" dt="2020-04-13T16:20:13.912" v="4967" actId="207"/>
          <ac:spMkLst>
            <pc:docMk/>
            <pc:sldMk cId="288950613" sldId="349"/>
            <ac:spMk id="51" creationId="{86B9D36A-822F-4912-9206-2328AC69CD41}"/>
          </ac:spMkLst>
        </pc:spChg>
        <pc:spChg chg="add mod">
          <ac:chgData name="Cullen McCormick" userId="a8dff7a1-0f51-4688-8f49-28b7ecf2a55f" providerId="ADAL" clId="{F383BD41-4613-4566-B3AB-317DA9A6DB9E}" dt="2020-04-13T16:23:46.959" v="5051" actId="571"/>
          <ac:spMkLst>
            <pc:docMk/>
            <pc:sldMk cId="288950613" sldId="349"/>
            <ac:spMk id="52" creationId="{1ABE4113-6757-4369-8E1E-1B5045D105B1}"/>
          </ac:spMkLst>
        </pc:spChg>
        <pc:spChg chg="mod">
          <ac:chgData name="Cullen McCormick" userId="a8dff7a1-0f51-4688-8f49-28b7ecf2a55f" providerId="ADAL" clId="{F383BD41-4613-4566-B3AB-317DA9A6DB9E}" dt="2020-04-13T16:24:11.731" v="5092" actId="20577"/>
          <ac:spMkLst>
            <pc:docMk/>
            <pc:sldMk cId="288950613" sldId="349"/>
            <ac:spMk id="54" creationId="{B7B900FF-2439-4CC8-B6B9-6277697C8FC0}"/>
          </ac:spMkLst>
        </pc:spChg>
        <pc:spChg chg="mod">
          <ac:chgData name="Cullen McCormick" userId="a8dff7a1-0f51-4688-8f49-28b7ecf2a55f" providerId="ADAL" clId="{F383BD41-4613-4566-B3AB-317DA9A6DB9E}" dt="2020-04-13T16:26:37.281" v="5153" actId="20577"/>
          <ac:spMkLst>
            <pc:docMk/>
            <pc:sldMk cId="288950613" sldId="349"/>
            <ac:spMk id="57" creationId="{864E4FA3-559B-4155-A8FD-1BABAA22CCC5}"/>
          </ac:spMkLst>
        </pc:spChg>
        <pc:spChg chg="mod">
          <ac:chgData name="Cullen McCormick" userId="a8dff7a1-0f51-4688-8f49-28b7ecf2a55f" providerId="ADAL" clId="{F383BD41-4613-4566-B3AB-317DA9A6DB9E}" dt="2020-04-13T16:24:31.454" v="5118" actId="14100"/>
          <ac:spMkLst>
            <pc:docMk/>
            <pc:sldMk cId="288950613" sldId="349"/>
            <ac:spMk id="60" creationId="{84E04C3F-28C3-4360-B9CE-5A2277722684}"/>
          </ac:spMkLst>
        </pc:spChg>
        <pc:spChg chg="add mod">
          <ac:chgData name="Cullen McCormick" userId="a8dff7a1-0f51-4688-8f49-28b7ecf2a55f" providerId="ADAL" clId="{F383BD41-4613-4566-B3AB-317DA9A6DB9E}" dt="2020-04-13T20:58:47.775" v="7872" actId="14100"/>
          <ac:spMkLst>
            <pc:docMk/>
            <pc:sldMk cId="288950613" sldId="349"/>
            <ac:spMk id="62" creationId="{C5D36D59-A63C-4B2C-9AA6-A0C2B6F1753B}"/>
          </ac:spMkLst>
        </pc:spChg>
        <pc:grpChg chg="mod">
          <ac:chgData name="Cullen McCormick" userId="a8dff7a1-0f51-4688-8f49-28b7ecf2a55f" providerId="ADAL" clId="{F383BD41-4613-4566-B3AB-317DA9A6DB9E}" dt="2020-04-13T16:20:13.912" v="4967" actId="207"/>
          <ac:grpSpMkLst>
            <pc:docMk/>
            <pc:sldMk cId="288950613" sldId="349"/>
            <ac:grpSpMk id="7" creationId="{68E5422E-FDE2-4274-84DD-1CDD1D20FED8}"/>
          </ac:grpSpMkLst>
        </pc:grpChg>
        <pc:grpChg chg="mod">
          <ac:chgData name="Cullen McCormick" userId="a8dff7a1-0f51-4688-8f49-28b7ecf2a55f" providerId="ADAL" clId="{F383BD41-4613-4566-B3AB-317DA9A6DB9E}" dt="2020-04-13T16:20:13.912" v="4967" actId="207"/>
          <ac:grpSpMkLst>
            <pc:docMk/>
            <pc:sldMk cId="288950613" sldId="349"/>
            <ac:grpSpMk id="12" creationId="{68E5422E-FDE2-4274-84DD-1CDD1D20FED8}"/>
          </ac:grpSpMkLst>
        </pc:grpChg>
        <pc:grpChg chg="mod">
          <ac:chgData name="Cullen McCormick" userId="a8dff7a1-0f51-4688-8f49-28b7ecf2a55f" providerId="ADAL" clId="{F383BD41-4613-4566-B3AB-317DA9A6DB9E}" dt="2020-04-13T16:20:13.912" v="4967" actId="207"/>
          <ac:grpSpMkLst>
            <pc:docMk/>
            <pc:sldMk cId="288950613" sldId="349"/>
            <ac:grpSpMk id="15" creationId="{68E5422E-FDE2-4274-84DD-1CDD1D20FED8}"/>
          </ac:grpSpMkLst>
        </pc:grpChg>
        <pc:grpChg chg="add mod">
          <ac:chgData name="Cullen McCormick" userId="a8dff7a1-0f51-4688-8f49-28b7ecf2a55f" providerId="ADAL" clId="{F383BD41-4613-4566-B3AB-317DA9A6DB9E}" dt="2020-04-13T16:24:46.545" v="5120" actId="408"/>
          <ac:grpSpMkLst>
            <pc:docMk/>
            <pc:sldMk cId="288950613" sldId="349"/>
            <ac:grpSpMk id="17" creationId="{00B47785-9C22-4C9B-9C48-735B078535FA}"/>
          </ac:grpSpMkLst>
        </pc:grpChg>
        <pc:grpChg chg="add mod ord">
          <ac:chgData name="Cullen McCormick" userId="a8dff7a1-0f51-4688-8f49-28b7ecf2a55f" providerId="ADAL" clId="{F383BD41-4613-4566-B3AB-317DA9A6DB9E}" dt="2020-04-13T20:53:07.862" v="7757" actId="167"/>
          <ac:grpSpMkLst>
            <pc:docMk/>
            <pc:sldMk cId="288950613" sldId="349"/>
            <ac:grpSpMk id="26" creationId="{8A22DF2E-F2A8-4C84-BB05-D2E76CCA030E}"/>
          </ac:grpSpMkLst>
        </pc:grpChg>
        <pc:grpChg chg="mod">
          <ac:chgData name="Cullen McCormick" userId="a8dff7a1-0f51-4688-8f49-28b7ecf2a55f" providerId="ADAL" clId="{F383BD41-4613-4566-B3AB-317DA9A6DB9E}" dt="2020-04-13T16:20:13.912" v="4967" actId="207"/>
          <ac:grpSpMkLst>
            <pc:docMk/>
            <pc:sldMk cId="288950613" sldId="349"/>
            <ac:grpSpMk id="39" creationId="{68E5422E-FDE2-4274-84DD-1CDD1D20FED8}"/>
          </ac:grpSpMkLst>
        </pc:grpChg>
        <pc:grpChg chg="add mod">
          <ac:chgData name="Cullen McCormick" userId="a8dff7a1-0f51-4688-8f49-28b7ecf2a55f" providerId="ADAL" clId="{F383BD41-4613-4566-B3AB-317DA9A6DB9E}" dt="2020-04-13T16:24:46.545" v="5120" actId="408"/>
          <ac:grpSpMkLst>
            <pc:docMk/>
            <pc:sldMk cId="288950613" sldId="349"/>
            <ac:grpSpMk id="53" creationId="{4E8D553D-9000-49AD-BCE0-F05BB4CA8D31}"/>
          </ac:grpSpMkLst>
        </pc:grpChg>
        <pc:grpChg chg="add mod">
          <ac:chgData name="Cullen McCormick" userId="a8dff7a1-0f51-4688-8f49-28b7ecf2a55f" providerId="ADAL" clId="{F383BD41-4613-4566-B3AB-317DA9A6DB9E}" dt="2020-04-13T16:24:46.545" v="5120" actId="408"/>
          <ac:grpSpMkLst>
            <pc:docMk/>
            <pc:sldMk cId="288950613" sldId="349"/>
            <ac:grpSpMk id="56" creationId="{9539EBEA-8974-4300-8F5D-2A3C5CFD3024}"/>
          </ac:grpSpMkLst>
        </pc:grpChg>
        <pc:grpChg chg="add mod">
          <ac:chgData name="Cullen McCormick" userId="a8dff7a1-0f51-4688-8f49-28b7ecf2a55f" providerId="ADAL" clId="{F383BD41-4613-4566-B3AB-317DA9A6DB9E}" dt="2020-04-13T16:24:46.545" v="5120" actId="408"/>
          <ac:grpSpMkLst>
            <pc:docMk/>
            <pc:sldMk cId="288950613" sldId="349"/>
            <ac:grpSpMk id="59" creationId="{BBFE7EF7-53EE-47ED-80AF-2BD97DC5DAE2}"/>
          </ac:grpSpMkLst>
        </pc:grpChg>
        <pc:cxnChg chg="add mod">
          <ac:chgData name="Cullen McCormick" userId="a8dff7a1-0f51-4688-8f49-28b7ecf2a55f" providerId="ADAL" clId="{F383BD41-4613-4566-B3AB-317DA9A6DB9E}" dt="2020-04-13T20:53:30.732" v="7762" actId="14100"/>
          <ac:cxnSpMkLst>
            <pc:docMk/>
            <pc:sldMk cId="288950613" sldId="349"/>
            <ac:cxnSpMk id="4" creationId="{E3144B08-2786-4526-AB3C-63E3E7B7692D}"/>
          </ac:cxnSpMkLst>
        </pc:cxnChg>
        <pc:cxnChg chg="add del">
          <ac:chgData name="Cullen McCormick" userId="a8dff7a1-0f51-4688-8f49-28b7ecf2a55f" providerId="ADAL" clId="{F383BD41-4613-4566-B3AB-317DA9A6DB9E}" dt="2020-04-13T20:51:49.575" v="7741" actId="11529"/>
          <ac:cxnSpMkLst>
            <pc:docMk/>
            <pc:sldMk cId="288950613" sldId="349"/>
            <ac:cxnSpMk id="19" creationId="{EF0B516C-B825-430B-8B1D-6571BF695FA0}"/>
          </ac:cxnSpMkLst>
        </pc:cxnChg>
        <pc:cxnChg chg="add mod">
          <ac:chgData name="Cullen McCormick" userId="a8dff7a1-0f51-4688-8f49-28b7ecf2a55f" providerId="ADAL" clId="{F383BD41-4613-4566-B3AB-317DA9A6DB9E}" dt="2020-04-13T20:53:05.870" v="7756" actId="164"/>
          <ac:cxnSpMkLst>
            <pc:docMk/>
            <pc:sldMk cId="288950613" sldId="349"/>
            <ac:cxnSpMk id="21" creationId="{98BC2488-B038-4CD0-9383-B0C861E9E7F8}"/>
          </ac:cxnSpMkLst>
        </pc:cxnChg>
        <pc:cxnChg chg="add mod">
          <ac:chgData name="Cullen McCormick" userId="a8dff7a1-0f51-4688-8f49-28b7ecf2a55f" providerId="ADAL" clId="{F383BD41-4613-4566-B3AB-317DA9A6DB9E}" dt="2020-04-13T20:53:29.965" v="7761" actId="14100"/>
          <ac:cxnSpMkLst>
            <pc:docMk/>
            <pc:sldMk cId="288950613" sldId="349"/>
            <ac:cxnSpMk id="63" creationId="{3D320760-33AF-4365-8CCA-30372DB3DBE2}"/>
          </ac:cxnSpMkLst>
        </pc:cxnChg>
        <pc:cxnChg chg="add mod">
          <ac:chgData name="Cullen McCormick" userId="a8dff7a1-0f51-4688-8f49-28b7ecf2a55f" providerId="ADAL" clId="{F383BD41-4613-4566-B3AB-317DA9A6DB9E}" dt="2020-04-13T20:53:05.870" v="7756" actId="164"/>
          <ac:cxnSpMkLst>
            <pc:docMk/>
            <pc:sldMk cId="288950613" sldId="349"/>
            <ac:cxnSpMk id="64" creationId="{DC69D350-AFC7-4D27-A47D-053ADB550989}"/>
          </ac:cxnSpMkLst>
        </pc:cxnChg>
      </pc:sldChg>
      <pc:sldChg chg="add del">
        <pc:chgData name="Cullen McCormick" userId="a8dff7a1-0f51-4688-8f49-28b7ecf2a55f" providerId="ADAL" clId="{F383BD41-4613-4566-B3AB-317DA9A6DB9E}" dt="2020-04-12T21:24:02.549" v="2650" actId="47"/>
        <pc:sldMkLst>
          <pc:docMk/>
          <pc:sldMk cId="1493939678" sldId="349"/>
        </pc:sldMkLst>
      </pc:sldChg>
      <pc:sldChg chg="addSp delSp modSp add mod modNotesTx">
        <pc:chgData name="Cullen McCormick" userId="a8dff7a1-0f51-4688-8f49-28b7ecf2a55f" providerId="ADAL" clId="{F383BD41-4613-4566-B3AB-317DA9A6DB9E}" dt="2020-04-13T20:59:42.950" v="7935" actId="14100"/>
        <pc:sldMkLst>
          <pc:docMk/>
          <pc:sldMk cId="411593360" sldId="350"/>
        </pc:sldMkLst>
        <pc:spChg chg="mod">
          <ac:chgData name="Cullen McCormick" userId="a8dff7a1-0f51-4688-8f49-28b7ecf2a55f" providerId="ADAL" clId="{F383BD41-4613-4566-B3AB-317DA9A6DB9E}" dt="2020-04-13T20:59:42.950" v="7935" actId="14100"/>
          <ac:spMkLst>
            <pc:docMk/>
            <pc:sldMk cId="411593360" sldId="350"/>
            <ac:spMk id="3" creationId="{E0E0DED4-002B-4FFC-8509-C180A3F3BA2B}"/>
          </ac:spMkLst>
        </pc:spChg>
        <pc:spChg chg="mod">
          <ac:chgData name="Cullen McCormick" userId="a8dff7a1-0f51-4688-8f49-28b7ecf2a55f" providerId="ADAL" clId="{F383BD41-4613-4566-B3AB-317DA9A6DB9E}" dt="2020-04-12T21:31:35.257" v="2773" actId="207"/>
          <ac:spMkLst>
            <pc:docMk/>
            <pc:sldMk cId="411593360" sldId="350"/>
            <ac:spMk id="5" creationId="{7F2B6B36-604E-41C5-9C2C-2A47AB570433}"/>
          </ac:spMkLst>
        </pc:spChg>
        <pc:spChg chg="del">
          <ac:chgData name="Cullen McCormick" userId="a8dff7a1-0f51-4688-8f49-28b7ecf2a55f" providerId="ADAL" clId="{F383BD41-4613-4566-B3AB-317DA9A6DB9E}" dt="2020-04-12T21:28:33.753" v="2721" actId="478"/>
          <ac:spMkLst>
            <pc:docMk/>
            <pc:sldMk cId="411593360" sldId="350"/>
            <ac:spMk id="20" creationId="{12DB73F8-5B38-4D08-A8C9-78076AEC2ABD}"/>
          </ac:spMkLst>
        </pc:spChg>
        <pc:spChg chg="add mod">
          <ac:chgData name="Cullen McCormick" userId="a8dff7a1-0f51-4688-8f49-28b7ecf2a55f" providerId="ADAL" clId="{F383BD41-4613-4566-B3AB-317DA9A6DB9E}" dt="2020-04-13T16:30:59.162" v="5182" actId="14100"/>
          <ac:spMkLst>
            <pc:docMk/>
            <pc:sldMk cId="411593360" sldId="350"/>
            <ac:spMk id="30" creationId="{CC0082BC-F4B5-4FFE-832F-212794C794F4}"/>
          </ac:spMkLst>
        </pc:spChg>
        <pc:spChg chg="add mod">
          <ac:chgData name="Cullen McCormick" userId="a8dff7a1-0f51-4688-8f49-28b7ecf2a55f" providerId="ADAL" clId="{F383BD41-4613-4566-B3AB-317DA9A6DB9E}" dt="2020-04-13T16:31:21.213" v="5183" actId="552"/>
          <ac:spMkLst>
            <pc:docMk/>
            <pc:sldMk cId="411593360" sldId="350"/>
            <ac:spMk id="32" creationId="{B7AB1DE6-B380-4833-A930-7297F5615F6E}"/>
          </ac:spMkLst>
        </pc:spChg>
        <pc:spChg chg="add mod">
          <ac:chgData name="Cullen McCormick" userId="a8dff7a1-0f51-4688-8f49-28b7ecf2a55f" providerId="ADAL" clId="{F383BD41-4613-4566-B3AB-317DA9A6DB9E}" dt="2020-04-13T16:34:00.600" v="5234" actId="552"/>
          <ac:spMkLst>
            <pc:docMk/>
            <pc:sldMk cId="411593360" sldId="350"/>
            <ac:spMk id="33" creationId="{2F0205B9-50D4-48FB-A5CE-7B6831E16426}"/>
          </ac:spMkLst>
        </pc:spChg>
        <pc:spChg chg="mod">
          <ac:chgData name="Cullen McCormick" userId="a8dff7a1-0f51-4688-8f49-28b7ecf2a55f" providerId="ADAL" clId="{F383BD41-4613-4566-B3AB-317DA9A6DB9E}" dt="2020-04-12T21:28:39.117" v="2725" actId="20577"/>
          <ac:spMkLst>
            <pc:docMk/>
            <pc:sldMk cId="411593360" sldId="350"/>
            <ac:spMk id="34" creationId="{7D925E2F-45C5-4A4F-8745-C945E4D8A20A}"/>
          </ac:spMkLst>
        </pc:spChg>
        <pc:spChg chg="add mod">
          <ac:chgData name="Cullen McCormick" userId="a8dff7a1-0f51-4688-8f49-28b7ecf2a55f" providerId="ADAL" clId="{F383BD41-4613-4566-B3AB-317DA9A6DB9E}" dt="2020-04-13T16:34:04.782" v="5235" actId="552"/>
          <ac:spMkLst>
            <pc:docMk/>
            <pc:sldMk cId="411593360" sldId="350"/>
            <ac:spMk id="35" creationId="{E43AB011-4F54-4D15-957E-F7ADCBDF77B2}"/>
          </ac:spMkLst>
        </pc:spChg>
        <pc:spChg chg="add mod">
          <ac:chgData name="Cullen McCormick" userId="a8dff7a1-0f51-4688-8f49-28b7ecf2a55f" providerId="ADAL" clId="{F383BD41-4613-4566-B3AB-317DA9A6DB9E}" dt="2020-04-13T16:31:35.970" v="5187" actId="14100"/>
          <ac:spMkLst>
            <pc:docMk/>
            <pc:sldMk cId="411593360" sldId="350"/>
            <ac:spMk id="37" creationId="{91698E2B-FA2D-43F0-9C30-9DB568E07C26}"/>
          </ac:spMkLst>
        </pc:spChg>
        <pc:spChg chg="mod">
          <ac:chgData name="Cullen McCormick" userId="a8dff7a1-0f51-4688-8f49-28b7ecf2a55f" providerId="ADAL" clId="{F383BD41-4613-4566-B3AB-317DA9A6DB9E}" dt="2020-04-12T21:31:35.257" v="2773" actId="207"/>
          <ac:spMkLst>
            <pc:docMk/>
            <pc:sldMk cId="411593360" sldId="350"/>
            <ac:spMk id="51" creationId="{86B9D36A-822F-4912-9206-2328AC69CD41}"/>
          </ac:spMkLst>
        </pc:spChg>
        <pc:spChg chg="add mod">
          <ac:chgData name="Cullen McCormick" userId="a8dff7a1-0f51-4688-8f49-28b7ecf2a55f" providerId="ADAL" clId="{F383BD41-4613-4566-B3AB-317DA9A6DB9E}" dt="2020-04-13T16:31:47.860" v="5190"/>
          <ac:spMkLst>
            <pc:docMk/>
            <pc:sldMk cId="411593360" sldId="350"/>
            <ac:spMk id="52" creationId="{758E1615-5B08-41B9-B5BD-885F9D396958}"/>
          </ac:spMkLst>
        </pc:spChg>
        <pc:spChg chg="add mod">
          <ac:chgData name="Cullen McCormick" userId="a8dff7a1-0f51-4688-8f49-28b7ecf2a55f" providerId="ADAL" clId="{F383BD41-4613-4566-B3AB-317DA9A6DB9E}" dt="2020-04-13T16:34:15.602" v="5237" actId="552"/>
          <ac:spMkLst>
            <pc:docMk/>
            <pc:sldMk cId="411593360" sldId="350"/>
            <ac:spMk id="53" creationId="{16E2D0C6-BEAB-4C4B-BCC4-8C9898B50934}"/>
          </ac:spMkLst>
        </pc:spChg>
        <pc:spChg chg="add mod">
          <ac:chgData name="Cullen McCormick" userId="a8dff7a1-0f51-4688-8f49-28b7ecf2a55f" providerId="ADAL" clId="{F383BD41-4613-4566-B3AB-317DA9A6DB9E}" dt="2020-04-13T16:34:20.176" v="5239" actId="552"/>
          <ac:spMkLst>
            <pc:docMk/>
            <pc:sldMk cId="411593360" sldId="350"/>
            <ac:spMk id="54" creationId="{16A65029-EEB3-40DA-A849-C898B29A7DB9}"/>
          </ac:spMkLst>
        </pc:spChg>
        <pc:spChg chg="del mod topLvl">
          <ac:chgData name="Cullen McCormick" userId="a8dff7a1-0f51-4688-8f49-28b7ecf2a55f" providerId="ADAL" clId="{F383BD41-4613-4566-B3AB-317DA9A6DB9E}" dt="2020-04-13T16:33:06.318" v="5218" actId="478"/>
          <ac:spMkLst>
            <pc:docMk/>
            <pc:sldMk cId="411593360" sldId="350"/>
            <ac:spMk id="60" creationId="{1F9FF576-740D-442A-92AE-022230E2D2D2}"/>
          </ac:spMkLst>
        </pc:spChg>
        <pc:spChg chg="del mod topLvl">
          <ac:chgData name="Cullen McCormick" userId="a8dff7a1-0f51-4688-8f49-28b7ecf2a55f" providerId="ADAL" clId="{F383BD41-4613-4566-B3AB-317DA9A6DB9E}" dt="2020-04-13T16:33:21.575" v="5225" actId="478"/>
          <ac:spMkLst>
            <pc:docMk/>
            <pc:sldMk cId="411593360" sldId="350"/>
            <ac:spMk id="61" creationId="{77FAC98E-7F8C-4320-B97E-19C54E34F56C}"/>
          </ac:spMkLst>
        </pc:spChg>
        <pc:spChg chg="del mod topLvl">
          <ac:chgData name="Cullen McCormick" userId="a8dff7a1-0f51-4688-8f49-28b7ecf2a55f" providerId="ADAL" clId="{F383BD41-4613-4566-B3AB-317DA9A6DB9E}" dt="2020-04-13T16:33:21.575" v="5225" actId="478"/>
          <ac:spMkLst>
            <pc:docMk/>
            <pc:sldMk cId="411593360" sldId="350"/>
            <ac:spMk id="62" creationId="{417C4AB9-18F2-4589-97D9-A1EEBD7EDE9D}"/>
          </ac:spMkLst>
        </pc:spChg>
        <pc:spChg chg="del mod topLvl">
          <ac:chgData name="Cullen McCormick" userId="a8dff7a1-0f51-4688-8f49-28b7ecf2a55f" providerId="ADAL" clId="{F383BD41-4613-4566-B3AB-317DA9A6DB9E}" dt="2020-04-13T16:33:21.575" v="5225" actId="478"/>
          <ac:spMkLst>
            <pc:docMk/>
            <pc:sldMk cId="411593360" sldId="350"/>
            <ac:spMk id="63" creationId="{6FEFE6EF-E4FA-4F12-B683-83CE64ADAC69}"/>
          </ac:spMkLst>
        </pc:spChg>
        <pc:spChg chg="del mod topLvl">
          <ac:chgData name="Cullen McCormick" userId="a8dff7a1-0f51-4688-8f49-28b7ecf2a55f" providerId="ADAL" clId="{F383BD41-4613-4566-B3AB-317DA9A6DB9E}" dt="2020-04-13T16:33:03.286" v="5216" actId="478"/>
          <ac:spMkLst>
            <pc:docMk/>
            <pc:sldMk cId="411593360" sldId="350"/>
            <ac:spMk id="64" creationId="{748D4E2F-ED49-451F-A6C1-1013F3394ED5}"/>
          </ac:spMkLst>
        </pc:spChg>
        <pc:spChg chg="del mod topLvl">
          <ac:chgData name="Cullen McCormick" userId="a8dff7a1-0f51-4688-8f49-28b7ecf2a55f" providerId="ADAL" clId="{F383BD41-4613-4566-B3AB-317DA9A6DB9E}" dt="2020-04-13T16:33:21.575" v="5225" actId="478"/>
          <ac:spMkLst>
            <pc:docMk/>
            <pc:sldMk cId="411593360" sldId="350"/>
            <ac:spMk id="65" creationId="{370A7933-A062-4C27-899E-44AD97DA13BC}"/>
          </ac:spMkLst>
        </pc:spChg>
        <pc:spChg chg="mod topLvl">
          <ac:chgData name="Cullen McCormick" userId="a8dff7a1-0f51-4688-8f49-28b7ecf2a55f" providerId="ADAL" clId="{F383BD41-4613-4566-B3AB-317DA9A6DB9E}" dt="2020-04-13T16:33:00.981" v="5214" actId="164"/>
          <ac:spMkLst>
            <pc:docMk/>
            <pc:sldMk cId="411593360" sldId="350"/>
            <ac:spMk id="66" creationId="{69A9B773-6A3D-4DE0-AE30-FB7240F9C826}"/>
          </ac:spMkLst>
        </pc:spChg>
        <pc:spChg chg="mod topLvl">
          <ac:chgData name="Cullen McCormick" userId="a8dff7a1-0f51-4688-8f49-28b7ecf2a55f" providerId="ADAL" clId="{F383BD41-4613-4566-B3AB-317DA9A6DB9E}" dt="2020-04-13T16:33:00.981" v="5214" actId="164"/>
          <ac:spMkLst>
            <pc:docMk/>
            <pc:sldMk cId="411593360" sldId="350"/>
            <ac:spMk id="67" creationId="{6CA6B5D9-903E-4D94-BA9B-6854FB4568BB}"/>
          </ac:spMkLst>
        </pc:spChg>
        <pc:spChg chg="mod topLvl">
          <ac:chgData name="Cullen McCormick" userId="a8dff7a1-0f51-4688-8f49-28b7ecf2a55f" providerId="ADAL" clId="{F383BD41-4613-4566-B3AB-317DA9A6DB9E}" dt="2020-04-13T16:34:15.602" v="5237" actId="552"/>
          <ac:spMkLst>
            <pc:docMk/>
            <pc:sldMk cId="411593360" sldId="350"/>
            <ac:spMk id="68" creationId="{980C4B09-590C-4903-8C68-8BE361ED2923}"/>
          </ac:spMkLst>
        </pc:spChg>
        <pc:spChg chg="mod topLvl">
          <ac:chgData name="Cullen McCormick" userId="a8dff7a1-0f51-4688-8f49-28b7ecf2a55f" providerId="ADAL" clId="{F383BD41-4613-4566-B3AB-317DA9A6DB9E}" dt="2020-04-13T16:32:24.668" v="5203" actId="164"/>
          <ac:spMkLst>
            <pc:docMk/>
            <pc:sldMk cId="411593360" sldId="350"/>
            <ac:spMk id="72" creationId="{D7840425-D4D5-4991-A633-6B0187B5512B}"/>
          </ac:spMkLst>
        </pc:spChg>
        <pc:spChg chg="mod topLvl">
          <ac:chgData name="Cullen McCormick" userId="a8dff7a1-0f51-4688-8f49-28b7ecf2a55f" providerId="ADAL" clId="{F383BD41-4613-4566-B3AB-317DA9A6DB9E}" dt="2020-04-13T16:32:24.668" v="5203" actId="164"/>
          <ac:spMkLst>
            <pc:docMk/>
            <pc:sldMk cId="411593360" sldId="350"/>
            <ac:spMk id="73" creationId="{3F74ECFA-A8BE-48B6-BD82-AEF33FC82B8F}"/>
          </ac:spMkLst>
        </pc:spChg>
        <pc:spChg chg="mod topLvl">
          <ac:chgData name="Cullen McCormick" userId="a8dff7a1-0f51-4688-8f49-28b7ecf2a55f" providerId="ADAL" clId="{F383BD41-4613-4566-B3AB-317DA9A6DB9E}" dt="2020-04-13T16:34:20.176" v="5239" actId="552"/>
          <ac:spMkLst>
            <pc:docMk/>
            <pc:sldMk cId="411593360" sldId="350"/>
            <ac:spMk id="74" creationId="{01AEBD6F-0B25-4BF2-B228-91C13ADFBF14}"/>
          </ac:spMkLst>
        </pc:spChg>
        <pc:spChg chg="del mod topLvl">
          <ac:chgData name="Cullen McCormick" userId="a8dff7a1-0f51-4688-8f49-28b7ecf2a55f" providerId="ADAL" clId="{F383BD41-4613-4566-B3AB-317DA9A6DB9E}" dt="2020-04-13T16:33:21.575" v="5225" actId="478"/>
          <ac:spMkLst>
            <pc:docMk/>
            <pc:sldMk cId="411593360" sldId="350"/>
            <ac:spMk id="75" creationId="{4FF13174-CDF0-4D57-AA90-27D36EE5D88F}"/>
          </ac:spMkLst>
        </pc:spChg>
        <pc:spChg chg="del mod topLvl">
          <ac:chgData name="Cullen McCormick" userId="a8dff7a1-0f51-4688-8f49-28b7ecf2a55f" providerId="ADAL" clId="{F383BD41-4613-4566-B3AB-317DA9A6DB9E}" dt="2020-04-13T16:33:21.575" v="5225" actId="478"/>
          <ac:spMkLst>
            <pc:docMk/>
            <pc:sldMk cId="411593360" sldId="350"/>
            <ac:spMk id="76" creationId="{56360982-8BBB-4184-B9E7-7DC61122D51B}"/>
          </ac:spMkLst>
        </pc:spChg>
        <pc:spChg chg="del mod topLvl">
          <ac:chgData name="Cullen McCormick" userId="a8dff7a1-0f51-4688-8f49-28b7ecf2a55f" providerId="ADAL" clId="{F383BD41-4613-4566-B3AB-317DA9A6DB9E}" dt="2020-04-13T16:33:21.575" v="5225" actId="478"/>
          <ac:spMkLst>
            <pc:docMk/>
            <pc:sldMk cId="411593360" sldId="350"/>
            <ac:spMk id="77" creationId="{3B41FC42-8A19-42FD-899C-4DDA59003E63}"/>
          </ac:spMkLst>
        </pc:spChg>
        <pc:spChg chg="del mod topLvl">
          <ac:chgData name="Cullen McCormick" userId="a8dff7a1-0f51-4688-8f49-28b7ecf2a55f" providerId="ADAL" clId="{F383BD41-4613-4566-B3AB-317DA9A6DB9E}" dt="2020-04-13T16:33:21.575" v="5225" actId="478"/>
          <ac:spMkLst>
            <pc:docMk/>
            <pc:sldMk cId="411593360" sldId="350"/>
            <ac:spMk id="78" creationId="{C5BDEF12-6742-451D-91EB-D887A24A0B82}"/>
          </ac:spMkLst>
        </pc:spChg>
        <pc:spChg chg="del mod topLvl">
          <ac:chgData name="Cullen McCormick" userId="a8dff7a1-0f51-4688-8f49-28b7ecf2a55f" providerId="ADAL" clId="{F383BD41-4613-4566-B3AB-317DA9A6DB9E}" dt="2020-04-13T16:33:21.575" v="5225" actId="478"/>
          <ac:spMkLst>
            <pc:docMk/>
            <pc:sldMk cId="411593360" sldId="350"/>
            <ac:spMk id="79" creationId="{BB93D0E7-A0DC-4BE3-851F-93D82C07E208}"/>
          </ac:spMkLst>
        </pc:spChg>
        <pc:spChg chg="del mod topLvl">
          <ac:chgData name="Cullen McCormick" userId="a8dff7a1-0f51-4688-8f49-28b7ecf2a55f" providerId="ADAL" clId="{F383BD41-4613-4566-B3AB-317DA9A6DB9E}" dt="2020-04-13T16:33:21.575" v="5225" actId="478"/>
          <ac:spMkLst>
            <pc:docMk/>
            <pc:sldMk cId="411593360" sldId="350"/>
            <ac:spMk id="80" creationId="{A570C201-70DE-4BD5-95E5-AAFCAF8D7B83}"/>
          </ac:spMkLst>
        </pc:spChg>
        <pc:spChg chg="del mod topLvl">
          <ac:chgData name="Cullen McCormick" userId="a8dff7a1-0f51-4688-8f49-28b7ecf2a55f" providerId="ADAL" clId="{F383BD41-4613-4566-B3AB-317DA9A6DB9E}" dt="2020-04-13T16:33:23.827" v="5226" actId="478"/>
          <ac:spMkLst>
            <pc:docMk/>
            <pc:sldMk cId="411593360" sldId="350"/>
            <ac:spMk id="81" creationId="{D0C801A2-5F62-46B6-983F-16B95B65BD67}"/>
          </ac:spMkLst>
        </pc:spChg>
        <pc:spChg chg="add del mod">
          <ac:chgData name="Cullen McCormick" userId="a8dff7a1-0f51-4688-8f49-28b7ecf2a55f" providerId="ADAL" clId="{F383BD41-4613-4566-B3AB-317DA9A6DB9E}" dt="2020-04-13T16:30:32.793" v="5174" actId="478"/>
          <ac:spMkLst>
            <pc:docMk/>
            <pc:sldMk cId="411593360" sldId="350"/>
            <ac:spMk id="92" creationId="{B17CD538-45D6-4C30-99CE-842D79BA1965}"/>
          </ac:spMkLst>
        </pc:spChg>
        <pc:spChg chg="add mod">
          <ac:chgData name="Cullen McCormick" userId="a8dff7a1-0f51-4688-8f49-28b7ecf2a55f" providerId="ADAL" clId="{F383BD41-4613-4566-B3AB-317DA9A6DB9E}" dt="2020-04-13T16:34:11.582" v="5236" actId="552"/>
          <ac:spMkLst>
            <pc:docMk/>
            <pc:sldMk cId="411593360" sldId="350"/>
            <ac:spMk id="93" creationId="{279D1944-32A2-47A4-934E-EA689006CE8E}"/>
          </ac:spMkLst>
        </pc:spChg>
        <pc:spChg chg="add mod">
          <ac:chgData name="Cullen McCormick" userId="a8dff7a1-0f51-4688-8f49-28b7ecf2a55f" providerId="ADAL" clId="{F383BD41-4613-4566-B3AB-317DA9A6DB9E}" dt="2020-04-13T16:32:08.339" v="5199" actId="14100"/>
          <ac:spMkLst>
            <pc:docMk/>
            <pc:sldMk cId="411593360" sldId="350"/>
            <ac:spMk id="94" creationId="{4E0E615F-DF97-4A54-99FC-C9E76B6EA8F7}"/>
          </ac:spMkLst>
        </pc:spChg>
        <pc:grpChg chg="add mod">
          <ac:chgData name="Cullen McCormick" userId="a8dff7a1-0f51-4688-8f49-28b7ecf2a55f" providerId="ADAL" clId="{F383BD41-4613-4566-B3AB-317DA9A6DB9E}" dt="2020-04-13T16:34:04.782" v="5235" actId="552"/>
          <ac:grpSpMkLst>
            <pc:docMk/>
            <pc:sldMk cId="411593360" sldId="350"/>
            <ac:grpSpMk id="2" creationId="{B64463C0-2F9E-4957-A632-C620C0D1B542}"/>
          </ac:grpSpMkLst>
        </pc:grpChg>
        <pc:grpChg chg="add mod">
          <ac:chgData name="Cullen McCormick" userId="a8dff7a1-0f51-4688-8f49-28b7ecf2a55f" providerId="ADAL" clId="{F383BD41-4613-4566-B3AB-317DA9A6DB9E}" dt="2020-04-13T16:34:00.600" v="5234" actId="552"/>
          <ac:grpSpMkLst>
            <pc:docMk/>
            <pc:sldMk cId="411593360" sldId="350"/>
            <ac:grpSpMk id="4" creationId="{552F68F2-E18B-41AA-980B-41DE4F58F58C}"/>
          </ac:grpSpMkLst>
        </pc:grpChg>
        <pc:grpChg chg="add mod">
          <ac:chgData name="Cullen McCormick" userId="a8dff7a1-0f51-4688-8f49-28b7ecf2a55f" providerId="ADAL" clId="{F383BD41-4613-4566-B3AB-317DA9A6DB9E}" dt="2020-04-13T16:34:11.582" v="5236" actId="552"/>
          <ac:grpSpMkLst>
            <pc:docMk/>
            <pc:sldMk cId="411593360" sldId="350"/>
            <ac:grpSpMk id="6" creationId="{3D43862E-E5D1-4633-84E7-191C6AC66D00}"/>
          </ac:grpSpMkLst>
        </pc:grpChg>
        <pc:grpChg chg="mod">
          <ac:chgData name="Cullen McCormick" userId="a8dff7a1-0f51-4688-8f49-28b7ecf2a55f" providerId="ADAL" clId="{F383BD41-4613-4566-B3AB-317DA9A6DB9E}" dt="2020-04-12T21:31:35.257" v="2773" actId="207"/>
          <ac:grpSpMkLst>
            <pc:docMk/>
            <pc:sldMk cId="411593360" sldId="350"/>
            <ac:grpSpMk id="7" creationId="{68E5422E-FDE2-4274-84DD-1CDD1D20FED8}"/>
          </ac:grpSpMkLst>
        </pc:grpChg>
        <pc:grpChg chg="mod">
          <ac:chgData name="Cullen McCormick" userId="a8dff7a1-0f51-4688-8f49-28b7ecf2a55f" providerId="ADAL" clId="{F383BD41-4613-4566-B3AB-317DA9A6DB9E}" dt="2020-04-12T21:31:35.257" v="2773" actId="207"/>
          <ac:grpSpMkLst>
            <pc:docMk/>
            <pc:sldMk cId="411593360" sldId="350"/>
            <ac:grpSpMk id="12" creationId="{68E5422E-FDE2-4274-84DD-1CDD1D20FED8}"/>
          </ac:grpSpMkLst>
        </pc:grpChg>
        <pc:grpChg chg="mod">
          <ac:chgData name="Cullen McCormick" userId="a8dff7a1-0f51-4688-8f49-28b7ecf2a55f" providerId="ADAL" clId="{F383BD41-4613-4566-B3AB-317DA9A6DB9E}" dt="2020-04-12T21:31:35.257" v="2773" actId="207"/>
          <ac:grpSpMkLst>
            <pc:docMk/>
            <pc:sldMk cId="411593360" sldId="350"/>
            <ac:grpSpMk id="39" creationId="{68E5422E-FDE2-4274-84DD-1CDD1D20FED8}"/>
          </ac:grpSpMkLst>
        </pc:grpChg>
        <pc:grpChg chg="add del mod">
          <ac:chgData name="Cullen McCormick" userId="a8dff7a1-0f51-4688-8f49-28b7ecf2a55f" providerId="ADAL" clId="{F383BD41-4613-4566-B3AB-317DA9A6DB9E}" dt="2020-04-13T16:29:32.791" v="5161" actId="165"/>
          <ac:grpSpMkLst>
            <pc:docMk/>
            <pc:sldMk cId="411593360" sldId="350"/>
            <ac:grpSpMk id="59" creationId="{C780AE7A-4C55-4AA0-971F-B753110F515D}"/>
          </ac:grpSpMkLst>
        </pc:grpChg>
        <pc:grpChg chg="mod topLvl">
          <ac:chgData name="Cullen McCormick" userId="a8dff7a1-0f51-4688-8f49-28b7ecf2a55f" providerId="ADAL" clId="{F383BD41-4613-4566-B3AB-317DA9A6DB9E}" dt="2020-04-13T16:32:40.168" v="5207" actId="164"/>
          <ac:grpSpMkLst>
            <pc:docMk/>
            <pc:sldMk cId="411593360" sldId="350"/>
            <ac:grpSpMk id="69" creationId="{934C3E25-D33D-49BD-80C2-FDC15A66BCF9}"/>
          </ac:grpSpMkLst>
        </pc:grpChg>
        <pc:grpChg chg="mod topLvl">
          <ac:chgData name="Cullen McCormick" userId="a8dff7a1-0f51-4688-8f49-28b7ecf2a55f" providerId="ADAL" clId="{F383BD41-4613-4566-B3AB-317DA9A6DB9E}" dt="2020-04-13T16:32:40.168" v="5207" actId="164"/>
          <ac:grpSpMkLst>
            <pc:docMk/>
            <pc:sldMk cId="411593360" sldId="350"/>
            <ac:grpSpMk id="70" creationId="{3865C29C-26FE-4A26-80A2-3D3F9EAD6AE7}"/>
          </ac:grpSpMkLst>
        </pc:grpChg>
        <pc:grpChg chg="mod topLvl">
          <ac:chgData name="Cullen McCormick" userId="a8dff7a1-0f51-4688-8f49-28b7ecf2a55f" providerId="ADAL" clId="{F383BD41-4613-4566-B3AB-317DA9A6DB9E}" dt="2020-04-13T16:32:40.168" v="5207" actId="164"/>
          <ac:grpSpMkLst>
            <pc:docMk/>
            <pc:sldMk cId="411593360" sldId="350"/>
            <ac:grpSpMk id="71" creationId="{1B1505B8-090B-48C6-918E-87D4A263E988}"/>
          </ac:grpSpMkLst>
        </pc:grpChg>
        <pc:picChg chg="add del">
          <ac:chgData name="Cullen McCormick" userId="a8dff7a1-0f51-4688-8f49-28b7ecf2a55f" providerId="ADAL" clId="{F383BD41-4613-4566-B3AB-317DA9A6DB9E}" dt="2020-04-13T16:29:48.006" v="5163" actId="478"/>
          <ac:picMkLst>
            <pc:docMk/>
            <pc:sldMk cId="411593360" sldId="350"/>
            <ac:picMk id="55" creationId="{7D507467-DC75-4797-BB09-66BE5AB6CF80}"/>
          </ac:picMkLst>
        </pc:picChg>
        <pc:picChg chg="add del mod">
          <ac:chgData name="Cullen McCormick" userId="a8dff7a1-0f51-4688-8f49-28b7ecf2a55f" providerId="ADAL" clId="{F383BD41-4613-4566-B3AB-317DA9A6DB9E}" dt="2020-04-13T16:32:32.651" v="5206" actId="478"/>
          <ac:picMkLst>
            <pc:docMk/>
            <pc:sldMk cId="411593360" sldId="350"/>
            <ac:picMk id="56" creationId="{01443836-3EAD-4A8C-8F3D-4713815BA97C}"/>
          </ac:picMkLst>
        </pc:picChg>
        <pc:picChg chg="add del">
          <ac:chgData name="Cullen McCormick" userId="a8dff7a1-0f51-4688-8f49-28b7ecf2a55f" providerId="ADAL" clId="{F383BD41-4613-4566-B3AB-317DA9A6DB9E}" dt="2020-04-13T16:29:48.006" v="5163" actId="478"/>
          <ac:picMkLst>
            <pc:docMk/>
            <pc:sldMk cId="411593360" sldId="350"/>
            <ac:picMk id="57" creationId="{6EC22259-A094-4DBB-A84C-C588BFFBA413}"/>
          </ac:picMkLst>
        </pc:picChg>
        <pc:picChg chg="add del">
          <ac:chgData name="Cullen McCormick" userId="a8dff7a1-0f51-4688-8f49-28b7ecf2a55f" providerId="ADAL" clId="{F383BD41-4613-4566-B3AB-317DA9A6DB9E}" dt="2020-04-13T16:29:48.006" v="5163" actId="478"/>
          <ac:picMkLst>
            <pc:docMk/>
            <pc:sldMk cId="411593360" sldId="350"/>
            <ac:picMk id="58" creationId="{93D00A98-9CE3-49BC-8436-20F2A69F8E77}"/>
          </ac:picMkLst>
        </pc:picChg>
        <pc:picChg chg="del mod topLvl">
          <ac:chgData name="Cullen McCormick" userId="a8dff7a1-0f51-4688-8f49-28b7ecf2a55f" providerId="ADAL" clId="{F383BD41-4613-4566-B3AB-317DA9A6DB9E}" dt="2020-04-13T16:33:21.575" v="5225" actId="478"/>
          <ac:picMkLst>
            <pc:docMk/>
            <pc:sldMk cId="411593360" sldId="350"/>
            <ac:picMk id="82" creationId="{BCE9B361-3465-4479-A337-08864C0721CE}"/>
          </ac:picMkLst>
        </pc:picChg>
        <pc:picChg chg="add del mod">
          <ac:chgData name="Cullen McCormick" userId="a8dff7a1-0f51-4688-8f49-28b7ecf2a55f" providerId="ADAL" clId="{F383BD41-4613-4566-B3AB-317DA9A6DB9E}" dt="2020-04-13T16:33:51.466" v="5232" actId="478"/>
          <ac:picMkLst>
            <pc:docMk/>
            <pc:sldMk cId="411593360" sldId="350"/>
            <ac:picMk id="95" creationId="{B3E6C5C6-8CBC-4316-ABC1-28C36AC90749}"/>
          </ac:picMkLst>
        </pc:picChg>
      </pc:sldChg>
      <pc:sldChg chg="add del">
        <pc:chgData name="Cullen McCormick" userId="a8dff7a1-0f51-4688-8f49-28b7ecf2a55f" providerId="ADAL" clId="{F383BD41-4613-4566-B3AB-317DA9A6DB9E}" dt="2020-04-12T21:24:02.549" v="2650" actId="47"/>
        <pc:sldMkLst>
          <pc:docMk/>
          <pc:sldMk cId="3589229803" sldId="350"/>
        </pc:sldMkLst>
      </pc:sldChg>
      <pc:sldChg chg="modSp add mod modNotesTx">
        <pc:chgData name="Cullen McCormick" userId="a8dff7a1-0f51-4688-8f49-28b7ecf2a55f" providerId="ADAL" clId="{F383BD41-4613-4566-B3AB-317DA9A6DB9E}" dt="2020-04-13T22:10:11.199" v="12636" actId="20577"/>
        <pc:sldMkLst>
          <pc:docMk/>
          <pc:sldMk cId="1818465697" sldId="351"/>
        </pc:sldMkLst>
        <pc:spChg chg="mod">
          <ac:chgData name="Cullen McCormick" userId="a8dff7a1-0f51-4688-8f49-28b7ecf2a55f" providerId="ADAL" clId="{F383BD41-4613-4566-B3AB-317DA9A6DB9E}" dt="2020-04-12T21:32:16.991" v="2779" actId="20577"/>
          <ac:spMkLst>
            <pc:docMk/>
            <pc:sldMk cId="1818465697" sldId="351"/>
            <ac:spMk id="7" creationId="{6048E4A0-1CCE-4D83-BDD2-D75E73E17245}"/>
          </ac:spMkLst>
        </pc:spChg>
        <pc:spChg chg="mod">
          <ac:chgData name="Cullen McCormick" userId="a8dff7a1-0f51-4688-8f49-28b7ecf2a55f" providerId="ADAL" clId="{F383BD41-4613-4566-B3AB-317DA9A6DB9E}" dt="2020-04-13T21:39:20.372" v="10394" actId="20577"/>
          <ac:spMkLst>
            <pc:docMk/>
            <pc:sldMk cId="1818465697" sldId="351"/>
            <ac:spMk id="15" creationId="{A0429113-5687-46C2-9FF0-86D5E21A29A8}"/>
          </ac:spMkLst>
        </pc:spChg>
        <pc:spChg chg="mod">
          <ac:chgData name="Cullen McCormick" userId="a8dff7a1-0f51-4688-8f49-28b7ecf2a55f" providerId="ADAL" clId="{F383BD41-4613-4566-B3AB-317DA9A6DB9E}" dt="2020-04-12T21:32:19.873" v="2787" actId="20577"/>
          <ac:spMkLst>
            <pc:docMk/>
            <pc:sldMk cId="1818465697" sldId="351"/>
            <ac:spMk id="18" creationId="{A500441F-1D31-460A-BEB9-8DAC4A9F70D1}"/>
          </ac:spMkLst>
        </pc:spChg>
      </pc:sldChg>
      <pc:sldChg chg="addSp delSp modSp add mod delAnim modNotesTx">
        <pc:chgData name="Cullen McCormick" userId="a8dff7a1-0f51-4688-8f49-28b7ecf2a55f" providerId="ADAL" clId="{F383BD41-4613-4566-B3AB-317DA9A6DB9E}" dt="2020-04-13T22:10:05.290" v="12635" actId="20577"/>
        <pc:sldMkLst>
          <pc:docMk/>
          <pc:sldMk cId="3522025170" sldId="352"/>
        </pc:sldMkLst>
        <pc:spChg chg="del">
          <ac:chgData name="Cullen McCormick" userId="a8dff7a1-0f51-4688-8f49-28b7ecf2a55f" providerId="ADAL" clId="{F383BD41-4613-4566-B3AB-317DA9A6DB9E}" dt="2020-04-12T22:28:38.652" v="3791" actId="478"/>
          <ac:spMkLst>
            <pc:docMk/>
            <pc:sldMk cId="3522025170" sldId="352"/>
            <ac:spMk id="4" creationId="{32ED6F35-6403-4C5E-B6D4-EED263B121AB}"/>
          </ac:spMkLst>
        </pc:spChg>
        <pc:spChg chg="mod topLvl">
          <ac:chgData name="Cullen McCormick" userId="a8dff7a1-0f51-4688-8f49-28b7ecf2a55f" providerId="ADAL" clId="{F383BD41-4613-4566-B3AB-317DA9A6DB9E}" dt="2020-04-13T16:49:13.663" v="5318" actId="555"/>
          <ac:spMkLst>
            <pc:docMk/>
            <pc:sldMk cId="3522025170" sldId="352"/>
            <ac:spMk id="4" creationId="{BE264D54-D692-4771-B64B-9A7FE5A895A4}"/>
          </ac:spMkLst>
        </pc:spChg>
        <pc:spChg chg="del mod topLvl">
          <ac:chgData name="Cullen McCormick" userId="a8dff7a1-0f51-4688-8f49-28b7ecf2a55f" providerId="ADAL" clId="{F383BD41-4613-4566-B3AB-317DA9A6DB9E}" dt="2020-04-13T16:56:00.314" v="5352" actId="478"/>
          <ac:spMkLst>
            <pc:docMk/>
            <pc:sldMk cId="3522025170" sldId="352"/>
            <ac:spMk id="5" creationId="{76FEFDB7-6E40-4A95-A797-3C30EEA757D5}"/>
          </ac:spMkLst>
        </pc:spChg>
        <pc:spChg chg="del mod topLvl">
          <ac:chgData name="Cullen McCormick" userId="a8dff7a1-0f51-4688-8f49-28b7ecf2a55f" providerId="ADAL" clId="{F383BD41-4613-4566-B3AB-317DA9A6DB9E}" dt="2020-04-13T16:56:00.314" v="5352" actId="478"/>
          <ac:spMkLst>
            <pc:docMk/>
            <pc:sldMk cId="3522025170" sldId="352"/>
            <ac:spMk id="6" creationId="{F633688D-26CE-423E-BA9C-48B53A966F38}"/>
          </ac:spMkLst>
        </pc:spChg>
        <pc:spChg chg="mod topLvl">
          <ac:chgData name="Cullen McCormick" userId="a8dff7a1-0f51-4688-8f49-28b7ecf2a55f" providerId="ADAL" clId="{F383BD41-4613-4566-B3AB-317DA9A6DB9E}" dt="2020-04-13T16:49:00.804" v="5314" actId="555"/>
          <ac:spMkLst>
            <pc:docMk/>
            <pc:sldMk cId="3522025170" sldId="352"/>
            <ac:spMk id="7" creationId="{4946A6CC-F6B9-4B52-B550-2A6F2BD3F5D0}"/>
          </ac:spMkLst>
        </pc:spChg>
        <pc:spChg chg="del mod">
          <ac:chgData name="Cullen McCormick" userId="a8dff7a1-0f51-4688-8f49-28b7ecf2a55f" providerId="ADAL" clId="{F383BD41-4613-4566-B3AB-317DA9A6DB9E}" dt="2020-04-12T22:33:53.524" v="3908" actId="478"/>
          <ac:spMkLst>
            <pc:docMk/>
            <pc:sldMk cId="3522025170" sldId="352"/>
            <ac:spMk id="8" creationId="{BD93AE33-4103-48CA-B7EF-96C29226D8E5}"/>
          </ac:spMkLst>
        </pc:spChg>
        <pc:spChg chg="mod topLvl">
          <ac:chgData name="Cullen McCormick" userId="a8dff7a1-0f51-4688-8f49-28b7ecf2a55f" providerId="ADAL" clId="{F383BD41-4613-4566-B3AB-317DA9A6DB9E}" dt="2020-04-13T16:49:39.860" v="5348" actId="555"/>
          <ac:spMkLst>
            <pc:docMk/>
            <pc:sldMk cId="3522025170" sldId="352"/>
            <ac:spMk id="8" creationId="{EECBF9D3-EE25-4FAA-9BBC-59D61949D99A}"/>
          </ac:spMkLst>
        </pc:spChg>
        <pc:spChg chg="del mod">
          <ac:chgData name="Cullen McCormick" userId="a8dff7a1-0f51-4688-8f49-28b7ecf2a55f" providerId="ADAL" clId="{F383BD41-4613-4566-B3AB-317DA9A6DB9E}" dt="2020-04-12T22:28:31.126" v="3789" actId="478"/>
          <ac:spMkLst>
            <pc:docMk/>
            <pc:sldMk cId="3522025170" sldId="352"/>
            <ac:spMk id="30" creationId="{A81E11A6-49F8-4E44-AE54-08F055BAFC64}"/>
          </ac:spMkLst>
        </pc:spChg>
        <pc:spChg chg="del mod">
          <ac:chgData name="Cullen McCormick" userId="a8dff7a1-0f51-4688-8f49-28b7ecf2a55f" providerId="ADAL" clId="{F383BD41-4613-4566-B3AB-317DA9A6DB9E}" dt="2020-04-12T22:28:31.126" v="3789" actId="478"/>
          <ac:spMkLst>
            <pc:docMk/>
            <pc:sldMk cId="3522025170" sldId="352"/>
            <ac:spMk id="31" creationId="{05D14F99-402B-4D9A-9424-C5663E7259D0}"/>
          </ac:spMkLst>
        </pc:spChg>
        <pc:spChg chg="del mod">
          <ac:chgData name="Cullen McCormick" userId="a8dff7a1-0f51-4688-8f49-28b7ecf2a55f" providerId="ADAL" clId="{F383BD41-4613-4566-B3AB-317DA9A6DB9E}" dt="2020-04-12T22:28:31.126" v="3789" actId="478"/>
          <ac:spMkLst>
            <pc:docMk/>
            <pc:sldMk cId="3522025170" sldId="352"/>
            <ac:spMk id="32" creationId="{775663C9-C132-4839-85B9-C645A8C4659F}"/>
          </ac:spMkLst>
        </pc:spChg>
        <pc:spChg chg="del mod">
          <ac:chgData name="Cullen McCormick" userId="a8dff7a1-0f51-4688-8f49-28b7ecf2a55f" providerId="ADAL" clId="{F383BD41-4613-4566-B3AB-317DA9A6DB9E}" dt="2020-04-12T22:28:31.126" v="3789" actId="478"/>
          <ac:spMkLst>
            <pc:docMk/>
            <pc:sldMk cId="3522025170" sldId="352"/>
            <ac:spMk id="33" creationId="{84EA06A5-EE3B-4D2E-80A4-20F103959E33}"/>
          </ac:spMkLst>
        </pc:spChg>
        <pc:spChg chg="add mod">
          <ac:chgData name="Cullen McCormick" userId="a8dff7a1-0f51-4688-8f49-28b7ecf2a55f" providerId="ADAL" clId="{F383BD41-4613-4566-B3AB-317DA9A6DB9E}" dt="2020-04-13T16:49:22.970" v="5325" actId="20577"/>
          <ac:spMkLst>
            <pc:docMk/>
            <pc:sldMk cId="3522025170" sldId="352"/>
            <ac:spMk id="33" creationId="{9ED63365-E5B7-4772-B3CA-4A9352A6CE37}"/>
          </ac:spMkLst>
        </pc:spChg>
        <pc:spChg chg="add mod">
          <ac:chgData name="Cullen McCormick" userId="a8dff7a1-0f51-4688-8f49-28b7ecf2a55f" providerId="ADAL" clId="{F383BD41-4613-4566-B3AB-317DA9A6DB9E}" dt="2020-04-13T16:49:25.483" v="5329" actId="20577"/>
          <ac:spMkLst>
            <pc:docMk/>
            <pc:sldMk cId="3522025170" sldId="352"/>
            <ac:spMk id="34" creationId="{38AB9131-0596-440D-8CC8-912BC5726D7C}"/>
          </ac:spMkLst>
        </pc:spChg>
        <pc:spChg chg="del mod">
          <ac:chgData name="Cullen McCormick" userId="a8dff7a1-0f51-4688-8f49-28b7ecf2a55f" providerId="ADAL" clId="{F383BD41-4613-4566-B3AB-317DA9A6DB9E}" dt="2020-04-12T22:28:31.126" v="3789" actId="478"/>
          <ac:spMkLst>
            <pc:docMk/>
            <pc:sldMk cId="3522025170" sldId="352"/>
            <ac:spMk id="34" creationId="{D0C78FFB-4B21-4313-8388-FD06AB914C3D}"/>
          </ac:spMkLst>
        </pc:spChg>
        <pc:spChg chg="add mod">
          <ac:chgData name="Cullen McCormick" userId="a8dff7a1-0f51-4688-8f49-28b7ecf2a55f" providerId="ADAL" clId="{F383BD41-4613-4566-B3AB-317DA9A6DB9E}" dt="2020-04-12T22:28:47.064" v="3807" actId="20577"/>
          <ac:spMkLst>
            <pc:docMk/>
            <pc:sldMk cId="3522025170" sldId="352"/>
            <ac:spMk id="35" creationId="{B8632B49-0ADD-4BA7-9896-6B58625EAA68}"/>
          </ac:spMkLst>
        </pc:spChg>
        <pc:spChg chg="add">
          <ac:chgData name="Cullen McCormick" userId="a8dff7a1-0f51-4688-8f49-28b7ecf2a55f" providerId="ADAL" clId="{F383BD41-4613-4566-B3AB-317DA9A6DB9E}" dt="2020-04-13T16:48:53.825" v="5312"/>
          <ac:spMkLst>
            <pc:docMk/>
            <pc:sldMk cId="3522025170" sldId="352"/>
            <ac:spMk id="36" creationId="{42EA395A-4212-4FBB-BC7E-BE3128D21A29}"/>
          </ac:spMkLst>
        </pc:spChg>
        <pc:spChg chg="add">
          <ac:chgData name="Cullen McCormick" userId="a8dff7a1-0f51-4688-8f49-28b7ecf2a55f" providerId="ADAL" clId="{F383BD41-4613-4566-B3AB-317DA9A6DB9E}" dt="2020-04-13T16:48:53.825" v="5312"/>
          <ac:spMkLst>
            <pc:docMk/>
            <pc:sldMk cId="3522025170" sldId="352"/>
            <ac:spMk id="37" creationId="{173BA2FE-9FD3-42B6-98D0-5832E53EE7CE}"/>
          </ac:spMkLst>
        </pc:spChg>
        <pc:spChg chg="add mod">
          <ac:chgData name="Cullen McCormick" userId="a8dff7a1-0f51-4688-8f49-28b7ecf2a55f" providerId="ADAL" clId="{F383BD41-4613-4566-B3AB-317DA9A6DB9E}" dt="2020-04-13T16:49:28.088" v="5334" actId="20577"/>
          <ac:spMkLst>
            <pc:docMk/>
            <pc:sldMk cId="3522025170" sldId="352"/>
            <ac:spMk id="38" creationId="{3F02FFC5-42CD-43AC-86F0-C895EBA4C614}"/>
          </ac:spMkLst>
        </pc:spChg>
        <pc:spChg chg="add mod">
          <ac:chgData name="Cullen McCormick" userId="a8dff7a1-0f51-4688-8f49-28b7ecf2a55f" providerId="ADAL" clId="{F383BD41-4613-4566-B3AB-317DA9A6DB9E}" dt="2020-04-13T16:49:30.614" v="5341" actId="20577"/>
          <ac:spMkLst>
            <pc:docMk/>
            <pc:sldMk cId="3522025170" sldId="352"/>
            <ac:spMk id="39" creationId="{01AFA52A-FED0-4EBA-AA48-58A8400B8AC7}"/>
          </ac:spMkLst>
        </pc:spChg>
        <pc:spChg chg="add mod">
          <ac:chgData name="Cullen McCormick" userId="a8dff7a1-0f51-4688-8f49-28b7ecf2a55f" providerId="ADAL" clId="{F383BD41-4613-4566-B3AB-317DA9A6DB9E}" dt="2020-04-13T16:55:58.217" v="5351" actId="552"/>
          <ac:spMkLst>
            <pc:docMk/>
            <pc:sldMk cId="3522025170" sldId="352"/>
            <ac:spMk id="40" creationId="{2ADE87FD-5484-410F-AD8F-CB1B75FA3771}"/>
          </ac:spMkLst>
        </pc:spChg>
        <pc:spChg chg="add">
          <ac:chgData name="Cullen McCormick" userId="a8dff7a1-0f51-4688-8f49-28b7ecf2a55f" providerId="ADAL" clId="{F383BD41-4613-4566-B3AB-317DA9A6DB9E}" dt="2020-04-13T16:48:53.825" v="5312"/>
          <ac:spMkLst>
            <pc:docMk/>
            <pc:sldMk cId="3522025170" sldId="352"/>
            <ac:spMk id="41" creationId="{4B8C118C-0869-4F8B-A16E-A98DFD4E4FCD}"/>
          </ac:spMkLst>
        </pc:spChg>
        <pc:spChg chg="add del">
          <ac:chgData name="Cullen McCormick" userId="a8dff7a1-0f51-4688-8f49-28b7ecf2a55f" providerId="ADAL" clId="{F383BD41-4613-4566-B3AB-317DA9A6DB9E}" dt="2020-04-13T16:49:16.351" v="5319" actId="478"/>
          <ac:spMkLst>
            <pc:docMk/>
            <pc:sldMk cId="3522025170" sldId="352"/>
            <ac:spMk id="45" creationId="{B3FCEB6C-33C4-444F-B67D-797340E58835}"/>
          </ac:spMkLst>
        </pc:spChg>
        <pc:spChg chg="mod topLvl">
          <ac:chgData name="Cullen McCormick" userId="a8dff7a1-0f51-4688-8f49-28b7ecf2a55f" providerId="ADAL" clId="{F383BD41-4613-4566-B3AB-317DA9A6DB9E}" dt="2020-04-13T16:55:58.217" v="5351" actId="552"/>
          <ac:spMkLst>
            <pc:docMk/>
            <pc:sldMk cId="3522025170" sldId="352"/>
            <ac:spMk id="60" creationId="{A1A0CC7C-BCE3-4C16-AB1C-B15680102826}"/>
          </ac:spMkLst>
        </pc:spChg>
        <pc:spChg chg="mod topLvl">
          <ac:chgData name="Cullen McCormick" userId="a8dff7a1-0f51-4688-8f49-28b7ecf2a55f" providerId="ADAL" clId="{F383BD41-4613-4566-B3AB-317DA9A6DB9E}" dt="2020-04-13T16:55:53.787" v="5349" actId="552"/>
          <ac:spMkLst>
            <pc:docMk/>
            <pc:sldMk cId="3522025170" sldId="352"/>
            <ac:spMk id="61" creationId="{7D13D3DE-9CEA-4377-88D8-88CE6304AF8A}"/>
          </ac:spMkLst>
        </pc:spChg>
        <pc:spChg chg="add del">
          <ac:chgData name="Cullen McCormick" userId="a8dff7a1-0f51-4688-8f49-28b7ecf2a55f" providerId="ADAL" clId="{F383BD41-4613-4566-B3AB-317DA9A6DB9E}" dt="2020-04-13T16:49:16.351" v="5319" actId="478"/>
          <ac:spMkLst>
            <pc:docMk/>
            <pc:sldMk cId="3522025170" sldId="352"/>
            <ac:spMk id="62" creationId="{CA97061F-D289-44D7-9F02-C40B07B13CBE}"/>
          </ac:spMkLst>
        </pc:spChg>
        <pc:spChg chg="add mod">
          <ac:chgData name="Cullen McCormick" userId="a8dff7a1-0f51-4688-8f49-28b7ecf2a55f" providerId="ADAL" clId="{F383BD41-4613-4566-B3AB-317DA9A6DB9E}" dt="2020-04-13T16:55:53.787" v="5349" actId="552"/>
          <ac:spMkLst>
            <pc:docMk/>
            <pc:sldMk cId="3522025170" sldId="352"/>
            <ac:spMk id="63" creationId="{06EC7C81-7A4A-4661-BAEF-4DFD2ACAF22A}"/>
          </ac:spMkLst>
        </pc:spChg>
        <pc:spChg chg="add mod">
          <ac:chgData name="Cullen McCormick" userId="a8dff7a1-0f51-4688-8f49-28b7ecf2a55f" providerId="ADAL" clId="{F383BD41-4613-4566-B3AB-317DA9A6DB9E}" dt="2020-04-13T16:49:33.477" v="5346" actId="20577"/>
          <ac:spMkLst>
            <pc:docMk/>
            <pc:sldMk cId="3522025170" sldId="352"/>
            <ac:spMk id="64" creationId="{3C088292-A96A-4860-A0E1-8019F53671C3}"/>
          </ac:spMkLst>
        </pc:spChg>
        <pc:spChg chg="del mod topLvl">
          <ac:chgData name="Cullen McCormick" userId="a8dff7a1-0f51-4688-8f49-28b7ecf2a55f" providerId="ADAL" clId="{F383BD41-4613-4566-B3AB-317DA9A6DB9E}" dt="2020-04-12T22:30:40.318" v="3820" actId="478"/>
          <ac:spMkLst>
            <pc:docMk/>
            <pc:sldMk cId="3522025170" sldId="352"/>
            <ac:spMk id="70" creationId="{6BA95A0A-74F8-4D70-B9A7-5AF5D6985488}"/>
          </ac:spMkLst>
        </pc:spChg>
        <pc:spChg chg="del mod topLvl">
          <ac:chgData name="Cullen McCormick" userId="a8dff7a1-0f51-4688-8f49-28b7ecf2a55f" providerId="ADAL" clId="{F383BD41-4613-4566-B3AB-317DA9A6DB9E}" dt="2020-04-12T22:30:55.846" v="3825" actId="478"/>
          <ac:spMkLst>
            <pc:docMk/>
            <pc:sldMk cId="3522025170" sldId="352"/>
            <ac:spMk id="71" creationId="{DCC121D9-A8E1-4F7F-98DC-BAB155CAD033}"/>
          </ac:spMkLst>
        </pc:spChg>
        <pc:spChg chg="del mod topLvl">
          <ac:chgData name="Cullen McCormick" userId="a8dff7a1-0f51-4688-8f49-28b7ecf2a55f" providerId="ADAL" clId="{F383BD41-4613-4566-B3AB-317DA9A6DB9E}" dt="2020-04-12T22:30:55.846" v="3825" actId="478"/>
          <ac:spMkLst>
            <pc:docMk/>
            <pc:sldMk cId="3522025170" sldId="352"/>
            <ac:spMk id="72" creationId="{2CF2809D-1E40-487D-8764-F42B4795308C}"/>
          </ac:spMkLst>
        </pc:spChg>
        <pc:spChg chg="del mod topLvl">
          <ac:chgData name="Cullen McCormick" userId="a8dff7a1-0f51-4688-8f49-28b7ecf2a55f" providerId="ADAL" clId="{F383BD41-4613-4566-B3AB-317DA9A6DB9E}" dt="2020-04-12T22:30:55.846" v="3825" actId="478"/>
          <ac:spMkLst>
            <pc:docMk/>
            <pc:sldMk cId="3522025170" sldId="352"/>
            <ac:spMk id="73" creationId="{5A4FC945-0E25-4515-B91E-B73F40BA948C}"/>
          </ac:spMkLst>
        </pc:spChg>
        <pc:spChg chg="del mod topLvl">
          <ac:chgData name="Cullen McCormick" userId="a8dff7a1-0f51-4688-8f49-28b7ecf2a55f" providerId="ADAL" clId="{F383BD41-4613-4566-B3AB-317DA9A6DB9E}" dt="2020-04-12T22:30:55.846" v="3825" actId="478"/>
          <ac:spMkLst>
            <pc:docMk/>
            <pc:sldMk cId="3522025170" sldId="352"/>
            <ac:spMk id="74" creationId="{711E2874-0FD3-4593-9D34-AECE412E46BB}"/>
          </ac:spMkLst>
        </pc:spChg>
        <pc:spChg chg="del mod topLvl">
          <ac:chgData name="Cullen McCormick" userId="a8dff7a1-0f51-4688-8f49-28b7ecf2a55f" providerId="ADAL" clId="{F383BD41-4613-4566-B3AB-317DA9A6DB9E}" dt="2020-04-12T22:30:55.846" v="3825" actId="478"/>
          <ac:spMkLst>
            <pc:docMk/>
            <pc:sldMk cId="3522025170" sldId="352"/>
            <ac:spMk id="75" creationId="{09DD7F8E-28D7-4FD0-B31B-EF2119D862B8}"/>
          </ac:spMkLst>
        </pc:spChg>
        <pc:spChg chg="mod topLvl">
          <ac:chgData name="Cullen McCormick" userId="a8dff7a1-0f51-4688-8f49-28b7ecf2a55f" providerId="ADAL" clId="{F383BD41-4613-4566-B3AB-317DA9A6DB9E}" dt="2020-04-12T22:31:16.960" v="3835" actId="164"/>
          <ac:spMkLst>
            <pc:docMk/>
            <pc:sldMk cId="3522025170" sldId="352"/>
            <ac:spMk id="76" creationId="{89A3C961-9851-4C80-8CB4-33D057B956E4}"/>
          </ac:spMkLst>
        </pc:spChg>
        <pc:spChg chg="mod topLvl">
          <ac:chgData name="Cullen McCormick" userId="a8dff7a1-0f51-4688-8f49-28b7ecf2a55f" providerId="ADAL" clId="{F383BD41-4613-4566-B3AB-317DA9A6DB9E}" dt="2020-04-12T22:31:16.960" v="3835" actId="164"/>
          <ac:spMkLst>
            <pc:docMk/>
            <pc:sldMk cId="3522025170" sldId="352"/>
            <ac:spMk id="77" creationId="{49D5A4B8-3821-4333-91A4-9F6F7B563C85}"/>
          </ac:spMkLst>
        </pc:spChg>
        <pc:spChg chg="mod topLvl">
          <ac:chgData name="Cullen McCormick" userId="a8dff7a1-0f51-4688-8f49-28b7ecf2a55f" providerId="ADAL" clId="{F383BD41-4613-4566-B3AB-317DA9A6DB9E}" dt="2020-04-13T16:42:35.591" v="5256" actId="207"/>
          <ac:spMkLst>
            <pc:docMk/>
            <pc:sldMk cId="3522025170" sldId="352"/>
            <ac:spMk id="78" creationId="{752FD6B2-207D-4D3B-A084-625361F99BB4}"/>
          </ac:spMkLst>
        </pc:spChg>
        <pc:spChg chg="mod topLvl">
          <ac:chgData name="Cullen McCormick" userId="a8dff7a1-0f51-4688-8f49-28b7ecf2a55f" providerId="ADAL" clId="{F383BD41-4613-4566-B3AB-317DA9A6DB9E}" dt="2020-04-12T22:31:13.012" v="3832" actId="164"/>
          <ac:spMkLst>
            <pc:docMk/>
            <pc:sldMk cId="3522025170" sldId="352"/>
            <ac:spMk id="82" creationId="{23AA7577-8F78-42F0-9D32-E04F10ADF54B}"/>
          </ac:spMkLst>
        </pc:spChg>
        <pc:spChg chg="mod topLvl">
          <ac:chgData name="Cullen McCormick" userId="a8dff7a1-0f51-4688-8f49-28b7ecf2a55f" providerId="ADAL" clId="{F383BD41-4613-4566-B3AB-317DA9A6DB9E}" dt="2020-04-12T22:31:13.012" v="3832" actId="164"/>
          <ac:spMkLst>
            <pc:docMk/>
            <pc:sldMk cId="3522025170" sldId="352"/>
            <ac:spMk id="83" creationId="{14693A4D-EAFD-455D-9847-166A497DE183}"/>
          </ac:spMkLst>
        </pc:spChg>
        <pc:spChg chg="mod topLvl">
          <ac:chgData name="Cullen McCormick" userId="a8dff7a1-0f51-4688-8f49-28b7ecf2a55f" providerId="ADAL" clId="{F383BD41-4613-4566-B3AB-317DA9A6DB9E}" dt="2020-04-13T16:42:35.591" v="5256" actId="207"/>
          <ac:spMkLst>
            <pc:docMk/>
            <pc:sldMk cId="3522025170" sldId="352"/>
            <ac:spMk id="84" creationId="{B7245424-B9AB-4B77-85F9-85C761D5B646}"/>
          </ac:spMkLst>
        </pc:spChg>
        <pc:spChg chg="del mod topLvl">
          <ac:chgData name="Cullen McCormick" userId="a8dff7a1-0f51-4688-8f49-28b7ecf2a55f" providerId="ADAL" clId="{F383BD41-4613-4566-B3AB-317DA9A6DB9E}" dt="2020-04-12T22:30:46.142" v="3821" actId="478"/>
          <ac:spMkLst>
            <pc:docMk/>
            <pc:sldMk cId="3522025170" sldId="352"/>
            <ac:spMk id="85" creationId="{47F679C3-DA90-490C-AFC9-7AE436F65A22}"/>
          </ac:spMkLst>
        </pc:spChg>
        <pc:spChg chg="del mod topLvl">
          <ac:chgData name="Cullen McCormick" userId="a8dff7a1-0f51-4688-8f49-28b7ecf2a55f" providerId="ADAL" clId="{F383BD41-4613-4566-B3AB-317DA9A6DB9E}" dt="2020-04-12T22:30:46.142" v="3821" actId="478"/>
          <ac:spMkLst>
            <pc:docMk/>
            <pc:sldMk cId="3522025170" sldId="352"/>
            <ac:spMk id="86" creationId="{5330D3BB-CF68-4CFE-B605-CD0BF2662FCB}"/>
          </ac:spMkLst>
        </pc:spChg>
        <pc:spChg chg="del mod topLvl">
          <ac:chgData name="Cullen McCormick" userId="a8dff7a1-0f51-4688-8f49-28b7ecf2a55f" providerId="ADAL" clId="{F383BD41-4613-4566-B3AB-317DA9A6DB9E}" dt="2020-04-12T22:30:46.142" v="3821" actId="478"/>
          <ac:spMkLst>
            <pc:docMk/>
            <pc:sldMk cId="3522025170" sldId="352"/>
            <ac:spMk id="87" creationId="{91690216-2990-4F93-8095-B5F65896D6BF}"/>
          </ac:spMkLst>
        </pc:spChg>
        <pc:spChg chg="del mod topLvl">
          <ac:chgData name="Cullen McCormick" userId="a8dff7a1-0f51-4688-8f49-28b7ecf2a55f" providerId="ADAL" clId="{F383BD41-4613-4566-B3AB-317DA9A6DB9E}" dt="2020-04-12T22:30:46.142" v="3821" actId="478"/>
          <ac:spMkLst>
            <pc:docMk/>
            <pc:sldMk cId="3522025170" sldId="352"/>
            <ac:spMk id="88" creationId="{125F7AA9-DAB5-4B57-9950-F6EAA12B1290}"/>
          </ac:spMkLst>
        </pc:spChg>
        <pc:spChg chg="del mod topLvl">
          <ac:chgData name="Cullen McCormick" userId="a8dff7a1-0f51-4688-8f49-28b7ecf2a55f" providerId="ADAL" clId="{F383BD41-4613-4566-B3AB-317DA9A6DB9E}" dt="2020-04-12T22:30:46.142" v="3821" actId="478"/>
          <ac:spMkLst>
            <pc:docMk/>
            <pc:sldMk cId="3522025170" sldId="352"/>
            <ac:spMk id="89" creationId="{CD290324-34B6-4A46-AE77-D53EE77C99D4}"/>
          </ac:spMkLst>
        </pc:spChg>
        <pc:spChg chg="del mod topLvl">
          <ac:chgData name="Cullen McCormick" userId="a8dff7a1-0f51-4688-8f49-28b7ecf2a55f" providerId="ADAL" clId="{F383BD41-4613-4566-B3AB-317DA9A6DB9E}" dt="2020-04-12T22:31:03.641" v="3827" actId="478"/>
          <ac:spMkLst>
            <pc:docMk/>
            <pc:sldMk cId="3522025170" sldId="352"/>
            <ac:spMk id="90" creationId="{14B5CF36-7011-4A67-B58F-9A70DB80BF52}"/>
          </ac:spMkLst>
        </pc:spChg>
        <pc:spChg chg="del mod topLvl">
          <ac:chgData name="Cullen McCormick" userId="a8dff7a1-0f51-4688-8f49-28b7ecf2a55f" providerId="ADAL" clId="{F383BD41-4613-4566-B3AB-317DA9A6DB9E}" dt="2020-04-12T22:30:37.920" v="3819" actId="478"/>
          <ac:spMkLst>
            <pc:docMk/>
            <pc:sldMk cId="3522025170" sldId="352"/>
            <ac:spMk id="91" creationId="{FE2DEA97-D85A-40AD-8B0C-1443592D324F}"/>
          </ac:spMkLst>
        </pc:spChg>
        <pc:spChg chg="mod">
          <ac:chgData name="Cullen McCormick" userId="a8dff7a1-0f51-4688-8f49-28b7ecf2a55f" providerId="ADAL" clId="{F383BD41-4613-4566-B3AB-317DA9A6DB9E}" dt="2020-04-12T22:31:58.119" v="3849" actId="478"/>
          <ac:spMkLst>
            <pc:docMk/>
            <pc:sldMk cId="3522025170" sldId="352"/>
            <ac:spMk id="93" creationId="{0A11371B-B488-49A0-9488-9CC2392CDE77}"/>
          </ac:spMkLst>
        </pc:spChg>
        <pc:spChg chg="add del mod">
          <ac:chgData name="Cullen McCormick" userId="a8dff7a1-0f51-4688-8f49-28b7ecf2a55f" providerId="ADAL" clId="{F383BD41-4613-4566-B3AB-317DA9A6DB9E}" dt="2020-04-12T22:31:58.119" v="3849" actId="478"/>
          <ac:spMkLst>
            <pc:docMk/>
            <pc:sldMk cId="3522025170" sldId="352"/>
            <ac:spMk id="94" creationId="{1638FCBD-5460-4D58-9A31-AF838011A159}"/>
          </ac:spMkLst>
        </pc:spChg>
        <pc:spChg chg="add del mod">
          <ac:chgData name="Cullen McCormick" userId="a8dff7a1-0f51-4688-8f49-28b7ecf2a55f" providerId="ADAL" clId="{F383BD41-4613-4566-B3AB-317DA9A6DB9E}" dt="2020-04-12T22:31:49.927" v="3842" actId="478"/>
          <ac:spMkLst>
            <pc:docMk/>
            <pc:sldMk cId="3522025170" sldId="352"/>
            <ac:spMk id="102" creationId="{DE32B572-7E2E-4C0B-B8B1-F6C768A0C631}"/>
          </ac:spMkLst>
        </pc:spChg>
        <pc:spChg chg="add del">
          <ac:chgData name="Cullen McCormick" userId="a8dff7a1-0f51-4688-8f49-28b7ecf2a55f" providerId="ADAL" clId="{F383BD41-4613-4566-B3AB-317DA9A6DB9E}" dt="2020-04-12T22:31:59.727" v="3850" actId="478"/>
          <ac:spMkLst>
            <pc:docMk/>
            <pc:sldMk cId="3522025170" sldId="352"/>
            <ac:spMk id="103" creationId="{9FB3F7B3-8FAF-4F2D-8E68-11A190382CC8}"/>
          </ac:spMkLst>
        </pc:spChg>
        <pc:spChg chg="add mod">
          <ac:chgData name="Cullen McCormick" userId="a8dff7a1-0f51-4688-8f49-28b7ecf2a55f" providerId="ADAL" clId="{F383BD41-4613-4566-B3AB-317DA9A6DB9E}" dt="2020-04-13T16:47:28.982" v="5304" actId="14100"/>
          <ac:spMkLst>
            <pc:docMk/>
            <pc:sldMk cId="3522025170" sldId="352"/>
            <ac:spMk id="107" creationId="{80A91B49-7840-481F-A178-F67CFBE9F43E}"/>
          </ac:spMkLst>
        </pc:spChg>
        <pc:grpChg chg="add del">
          <ac:chgData name="Cullen McCormick" userId="a8dff7a1-0f51-4688-8f49-28b7ecf2a55f" providerId="ADAL" clId="{F383BD41-4613-4566-B3AB-317DA9A6DB9E}" dt="2020-04-12T22:28:25.862" v="3787" actId="478"/>
          <ac:grpSpMkLst>
            <pc:docMk/>
            <pc:sldMk cId="3522025170" sldId="352"/>
            <ac:grpSpMk id="2" creationId="{03711F81-F4F6-4822-855E-3C8B4EE13E8B}"/>
          </ac:grpSpMkLst>
        </pc:grpChg>
        <pc:grpChg chg="del mod">
          <ac:chgData name="Cullen McCormick" userId="a8dff7a1-0f51-4688-8f49-28b7ecf2a55f" providerId="ADAL" clId="{F383BD41-4613-4566-B3AB-317DA9A6DB9E}" dt="2020-04-13T16:48:00.082" v="5307" actId="165"/>
          <ac:grpSpMkLst>
            <pc:docMk/>
            <pc:sldMk cId="3522025170" sldId="352"/>
            <ac:grpSpMk id="3" creationId="{8BE16A80-D2AF-4EAB-866D-B463CC6E86E9}"/>
          </ac:grpSpMkLst>
        </pc:grpChg>
        <pc:grpChg chg="add mod">
          <ac:chgData name="Cullen McCormick" userId="a8dff7a1-0f51-4688-8f49-28b7ecf2a55f" providerId="ADAL" clId="{F383BD41-4613-4566-B3AB-317DA9A6DB9E}" dt="2020-04-12T22:32:37.138" v="3859" actId="465"/>
          <ac:grpSpMkLst>
            <pc:docMk/>
            <pc:sldMk cId="3522025170" sldId="352"/>
            <ac:grpSpMk id="10" creationId="{C7016855-B1D4-49C1-9F60-72FFC5BC5A67}"/>
          </ac:grpSpMkLst>
        </pc:grpChg>
        <pc:grpChg chg="add mod">
          <ac:chgData name="Cullen McCormick" userId="a8dff7a1-0f51-4688-8f49-28b7ecf2a55f" providerId="ADAL" clId="{F383BD41-4613-4566-B3AB-317DA9A6DB9E}" dt="2020-04-13T16:42:35.591" v="5256" actId="207"/>
          <ac:grpSpMkLst>
            <pc:docMk/>
            <pc:sldMk cId="3522025170" sldId="352"/>
            <ac:grpSpMk id="11" creationId="{13EF79D7-1190-4656-9F85-00B92E25D043}"/>
          </ac:grpSpMkLst>
        </pc:grpChg>
        <pc:grpChg chg="del">
          <ac:chgData name="Cullen McCormick" userId="a8dff7a1-0f51-4688-8f49-28b7ecf2a55f" providerId="ADAL" clId="{F383BD41-4613-4566-B3AB-317DA9A6DB9E}" dt="2020-04-12T21:38:48.305" v="3003" actId="478"/>
          <ac:grpSpMkLst>
            <pc:docMk/>
            <pc:sldMk cId="3522025170" sldId="352"/>
            <ac:grpSpMk id="11" creationId="{BE71B78D-3B61-44BE-A640-16BFB1C992AE}"/>
          </ac:grpSpMkLst>
        </pc:grpChg>
        <pc:grpChg chg="add mod">
          <ac:chgData name="Cullen McCormick" userId="a8dff7a1-0f51-4688-8f49-28b7ecf2a55f" providerId="ADAL" clId="{F383BD41-4613-4566-B3AB-317DA9A6DB9E}" dt="2020-04-13T16:42:35.591" v="5256" actId="207"/>
          <ac:grpSpMkLst>
            <pc:docMk/>
            <pc:sldMk cId="3522025170" sldId="352"/>
            <ac:grpSpMk id="12" creationId="{24EDC32B-4C94-4BF3-AF4B-8E9FF088BF86}"/>
          </ac:grpSpMkLst>
        </pc:grpChg>
        <pc:grpChg chg="add del">
          <ac:chgData name="Cullen McCormick" userId="a8dff7a1-0f51-4688-8f49-28b7ecf2a55f" providerId="ADAL" clId="{F383BD41-4613-4566-B3AB-317DA9A6DB9E}" dt="2020-04-12T22:29:20.534" v="3809"/>
          <ac:grpSpMkLst>
            <pc:docMk/>
            <pc:sldMk cId="3522025170" sldId="352"/>
            <ac:grpSpMk id="36" creationId="{BFAEAAB9-7E7E-4DF1-8387-400FCEA4D5EA}"/>
          </ac:grpSpMkLst>
        </pc:grpChg>
        <pc:grpChg chg="add del">
          <ac:chgData name="Cullen McCormick" userId="a8dff7a1-0f51-4688-8f49-28b7ecf2a55f" providerId="ADAL" clId="{F383BD41-4613-4566-B3AB-317DA9A6DB9E}" dt="2020-04-13T16:49:16.351" v="5319" actId="478"/>
          <ac:grpSpMkLst>
            <pc:docMk/>
            <pc:sldMk cId="3522025170" sldId="352"/>
            <ac:grpSpMk id="42" creationId="{9A959C33-8570-4E2B-B91A-66B051C773CD}"/>
          </ac:grpSpMkLst>
        </pc:grpChg>
        <pc:grpChg chg="add del mod">
          <ac:chgData name="Cullen McCormick" userId="a8dff7a1-0f51-4688-8f49-28b7ecf2a55f" providerId="ADAL" clId="{F383BD41-4613-4566-B3AB-317DA9A6DB9E}" dt="2020-04-13T16:49:03.095" v="5315" actId="478"/>
          <ac:grpSpMkLst>
            <pc:docMk/>
            <pc:sldMk cId="3522025170" sldId="352"/>
            <ac:grpSpMk id="46" creationId="{E437A2DC-0298-47DF-B296-E930D2D7DA92}"/>
          </ac:grpSpMkLst>
        </pc:grpChg>
        <pc:grpChg chg="add del mod">
          <ac:chgData name="Cullen McCormick" userId="a8dff7a1-0f51-4688-8f49-28b7ecf2a55f" providerId="ADAL" clId="{F383BD41-4613-4566-B3AB-317DA9A6DB9E}" dt="2020-04-13T16:49:19.219" v="5321" actId="165"/>
          <ac:grpSpMkLst>
            <pc:docMk/>
            <pc:sldMk cId="3522025170" sldId="352"/>
            <ac:grpSpMk id="59" creationId="{5A7C7C32-33DA-4DC4-ABE0-94B5DC613470}"/>
          </ac:grpSpMkLst>
        </pc:grpChg>
        <pc:grpChg chg="add del mod">
          <ac:chgData name="Cullen McCormick" userId="a8dff7a1-0f51-4688-8f49-28b7ecf2a55f" providerId="ADAL" clId="{F383BD41-4613-4566-B3AB-317DA9A6DB9E}" dt="2020-04-12T22:30:32.434" v="3818" actId="165"/>
          <ac:grpSpMkLst>
            <pc:docMk/>
            <pc:sldMk cId="3522025170" sldId="352"/>
            <ac:grpSpMk id="69" creationId="{D6667FDA-A657-4B50-A379-28F19EA3FF4C}"/>
          </ac:grpSpMkLst>
        </pc:grpChg>
        <pc:grpChg chg="mod topLvl">
          <ac:chgData name="Cullen McCormick" userId="a8dff7a1-0f51-4688-8f49-28b7ecf2a55f" providerId="ADAL" clId="{F383BD41-4613-4566-B3AB-317DA9A6DB9E}" dt="2020-04-12T22:31:10.634" v="3831" actId="164"/>
          <ac:grpSpMkLst>
            <pc:docMk/>
            <pc:sldMk cId="3522025170" sldId="352"/>
            <ac:grpSpMk id="79" creationId="{7EA0C778-CBB6-4E12-9962-2764AE32CA4C}"/>
          </ac:grpSpMkLst>
        </pc:grpChg>
        <pc:grpChg chg="mod topLvl">
          <ac:chgData name="Cullen McCormick" userId="a8dff7a1-0f51-4688-8f49-28b7ecf2a55f" providerId="ADAL" clId="{F383BD41-4613-4566-B3AB-317DA9A6DB9E}" dt="2020-04-12T22:31:10.634" v="3831" actId="164"/>
          <ac:grpSpMkLst>
            <pc:docMk/>
            <pc:sldMk cId="3522025170" sldId="352"/>
            <ac:grpSpMk id="80" creationId="{AEDD642D-C6D4-44FA-B97B-138E607DEEF4}"/>
          </ac:grpSpMkLst>
        </pc:grpChg>
        <pc:grpChg chg="add del mod topLvl">
          <ac:chgData name="Cullen McCormick" userId="a8dff7a1-0f51-4688-8f49-28b7ecf2a55f" providerId="ADAL" clId="{F383BD41-4613-4566-B3AB-317DA9A6DB9E}" dt="2020-04-12T22:31:58.119" v="3849" actId="478"/>
          <ac:grpSpMkLst>
            <pc:docMk/>
            <pc:sldMk cId="3522025170" sldId="352"/>
            <ac:grpSpMk id="81" creationId="{393B2ACA-FA22-4B47-B6B3-4DA6E680C21E}"/>
          </ac:grpSpMkLst>
        </pc:grpChg>
        <pc:grpChg chg="add del mod">
          <ac:chgData name="Cullen McCormick" userId="a8dff7a1-0f51-4688-8f49-28b7ecf2a55f" providerId="ADAL" clId="{F383BD41-4613-4566-B3AB-317DA9A6DB9E}" dt="2020-04-12T22:32:24.808" v="3857" actId="478"/>
          <ac:grpSpMkLst>
            <pc:docMk/>
            <pc:sldMk cId="3522025170" sldId="352"/>
            <ac:grpSpMk id="104" creationId="{5211EAB9-0F69-45A6-B249-C9CAD2210E39}"/>
          </ac:grpSpMkLst>
        </pc:grpChg>
        <pc:picChg chg="add del">
          <ac:chgData name="Cullen McCormick" userId="a8dff7a1-0f51-4688-8f49-28b7ecf2a55f" providerId="ADAL" clId="{F383BD41-4613-4566-B3AB-317DA9A6DB9E}" dt="2020-04-13T16:47:59.081" v="5306" actId="27803"/>
          <ac:picMkLst>
            <pc:docMk/>
            <pc:sldMk cId="3522025170" sldId="352"/>
            <ac:picMk id="2" creationId="{8BE16A80-D2AF-4EAB-866D-B463CC6E86E9}"/>
          </ac:picMkLst>
        </pc:picChg>
        <pc:picChg chg="del mod topLvl">
          <ac:chgData name="Cullen McCormick" userId="a8dff7a1-0f51-4688-8f49-28b7ecf2a55f" providerId="ADAL" clId="{F383BD41-4613-4566-B3AB-317DA9A6DB9E}" dt="2020-04-12T22:31:03.641" v="3827" actId="478"/>
          <ac:picMkLst>
            <pc:docMk/>
            <pc:sldMk cId="3522025170" sldId="352"/>
            <ac:picMk id="92" creationId="{5135F8F3-AFDE-4E3A-9761-2BBF7BEA8FD2}"/>
          </ac:picMkLst>
        </pc:picChg>
        <pc:picChg chg="del mod">
          <ac:chgData name="Cullen McCormick" userId="a8dff7a1-0f51-4688-8f49-28b7ecf2a55f" providerId="ADAL" clId="{F383BD41-4613-4566-B3AB-317DA9A6DB9E}" dt="2020-04-12T22:32:58.088" v="3862" actId="478"/>
          <ac:picMkLst>
            <pc:docMk/>
            <pc:sldMk cId="3522025170" sldId="352"/>
            <ac:picMk id="1026" creationId="{D2C18DF7-3F89-4A11-8B92-9BC96820F67D}"/>
          </ac:picMkLst>
        </pc:picChg>
      </pc:sldChg>
      <pc:sldChg chg="add del">
        <pc:chgData name="Cullen McCormick" userId="a8dff7a1-0f51-4688-8f49-28b7ecf2a55f" providerId="ADAL" clId="{F383BD41-4613-4566-B3AB-317DA9A6DB9E}" dt="2020-04-12T21:36:22.097" v="2899" actId="47"/>
        <pc:sldMkLst>
          <pc:docMk/>
          <pc:sldMk cId="3382158182" sldId="353"/>
        </pc:sldMkLst>
      </pc:sldChg>
      <pc:sldChg chg="addSp delSp modSp add mod modNotesTx">
        <pc:chgData name="Cullen McCormick" userId="a8dff7a1-0f51-4688-8f49-28b7ecf2a55f" providerId="ADAL" clId="{F383BD41-4613-4566-B3AB-317DA9A6DB9E}" dt="2020-04-13T22:13:30.665" v="12712" actId="6549"/>
        <pc:sldMkLst>
          <pc:docMk/>
          <pc:sldMk cId="1079213405" sldId="354"/>
        </pc:sldMkLst>
        <pc:spChg chg="add mod">
          <ac:chgData name="Cullen McCormick" userId="a8dff7a1-0f51-4688-8f49-28b7ecf2a55f" providerId="ADAL" clId="{F383BD41-4613-4566-B3AB-317DA9A6DB9E}" dt="2020-04-13T22:13:30.665" v="12712" actId="6549"/>
          <ac:spMkLst>
            <pc:docMk/>
            <pc:sldMk cId="1079213405" sldId="354"/>
            <ac:spMk id="6" creationId="{DB719F08-A365-49F1-8293-EE55A944B04A}"/>
          </ac:spMkLst>
        </pc:spChg>
        <pc:spChg chg="mod">
          <ac:chgData name="Cullen McCormick" userId="a8dff7a1-0f51-4688-8f49-28b7ecf2a55f" providerId="ADAL" clId="{F383BD41-4613-4566-B3AB-317DA9A6DB9E}" dt="2020-04-12T21:35:29.403" v="2817" actId="20577"/>
          <ac:spMkLst>
            <pc:docMk/>
            <pc:sldMk cId="1079213405" sldId="354"/>
            <ac:spMk id="7" creationId="{6048E4A0-1CCE-4D83-BDD2-D75E73E17245}"/>
          </ac:spMkLst>
        </pc:spChg>
        <pc:spChg chg="add mod">
          <ac:chgData name="Cullen McCormick" userId="a8dff7a1-0f51-4688-8f49-28b7ecf2a55f" providerId="ADAL" clId="{F383BD41-4613-4566-B3AB-317DA9A6DB9E}" dt="2020-04-12T21:35:59.206" v="2833" actId="20577"/>
          <ac:spMkLst>
            <pc:docMk/>
            <pc:sldMk cId="1079213405" sldId="354"/>
            <ac:spMk id="8" creationId="{9C798ECC-8204-4E52-8D62-254AA32636D9}"/>
          </ac:spMkLst>
        </pc:spChg>
        <pc:spChg chg="del mod">
          <ac:chgData name="Cullen McCormick" userId="a8dff7a1-0f51-4688-8f49-28b7ecf2a55f" providerId="ADAL" clId="{F383BD41-4613-4566-B3AB-317DA9A6DB9E}" dt="2020-04-12T21:36:01.388" v="2834" actId="478"/>
          <ac:spMkLst>
            <pc:docMk/>
            <pc:sldMk cId="1079213405" sldId="354"/>
            <ac:spMk id="15" creationId="{A0429113-5687-46C2-9FF0-86D5E21A29A8}"/>
          </ac:spMkLst>
        </pc:spChg>
        <pc:spChg chg="del mod">
          <ac:chgData name="Cullen McCormick" userId="a8dff7a1-0f51-4688-8f49-28b7ecf2a55f" providerId="ADAL" clId="{F383BD41-4613-4566-B3AB-317DA9A6DB9E}" dt="2020-04-12T21:36:01.388" v="2834" actId="478"/>
          <ac:spMkLst>
            <pc:docMk/>
            <pc:sldMk cId="1079213405" sldId="354"/>
            <ac:spMk id="18" creationId="{A500441F-1D31-460A-BEB9-8DAC4A9F70D1}"/>
          </ac:spMkLst>
        </pc:spChg>
      </pc:sldChg>
      <pc:sldChg chg="addSp delSp modSp add mod modNotesTx">
        <pc:chgData name="Cullen McCormick" userId="a8dff7a1-0f51-4688-8f49-28b7ecf2a55f" providerId="ADAL" clId="{F383BD41-4613-4566-B3AB-317DA9A6DB9E}" dt="2020-04-13T22:09:34.507" v="12631" actId="20577"/>
        <pc:sldMkLst>
          <pc:docMk/>
          <pc:sldMk cId="1311524068" sldId="355"/>
        </pc:sldMkLst>
        <pc:spChg chg="del mod">
          <ac:chgData name="Cullen McCormick" userId="a8dff7a1-0f51-4688-8f49-28b7ecf2a55f" providerId="ADAL" clId="{F383BD41-4613-4566-B3AB-317DA9A6DB9E}" dt="2020-04-13T19:33:08.558" v="6881" actId="478"/>
          <ac:spMkLst>
            <pc:docMk/>
            <pc:sldMk cId="1311524068" sldId="355"/>
            <ac:spMk id="6" creationId="{DB719F08-A365-49F1-8293-EE55A944B04A}"/>
          </ac:spMkLst>
        </pc:spChg>
        <pc:spChg chg="mod">
          <ac:chgData name="Cullen McCormick" userId="a8dff7a1-0f51-4688-8f49-28b7ecf2a55f" providerId="ADAL" clId="{F383BD41-4613-4566-B3AB-317DA9A6DB9E}" dt="2020-04-12T21:37:53.956" v="2902" actId="20577"/>
          <ac:spMkLst>
            <pc:docMk/>
            <pc:sldMk cId="1311524068" sldId="355"/>
            <ac:spMk id="7" creationId="{6048E4A0-1CCE-4D83-BDD2-D75E73E17245}"/>
          </ac:spMkLst>
        </pc:spChg>
        <pc:spChg chg="del mod">
          <ac:chgData name="Cullen McCormick" userId="a8dff7a1-0f51-4688-8f49-28b7ecf2a55f" providerId="ADAL" clId="{F383BD41-4613-4566-B3AB-317DA9A6DB9E}" dt="2020-04-13T19:32:59.564" v="6877" actId="478"/>
          <ac:spMkLst>
            <pc:docMk/>
            <pc:sldMk cId="1311524068" sldId="355"/>
            <ac:spMk id="8" creationId="{9C798ECC-8204-4E52-8D62-254AA32636D9}"/>
          </ac:spMkLst>
        </pc:spChg>
        <pc:spChg chg="add mod">
          <ac:chgData name="Cullen McCormick" userId="a8dff7a1-0f51-4688-8f49-28b7ecf2a55f" providerId="ADAL" clId="{F383BD41-4613-4566-B3AB-317DA9A6DB9E}" dt="2020-04-13T22:09:23.462" v="12619" actId="6549"/>
          <ac:spMkLst>
            <pc:docMk/>
            <pc:sldMk cId="1311524068" sldId="355"/>
            <ac:spMk id="9" creationId="{DC0EE1C5-A472-4BF3-BABB-4F6F3EE50539}"/>
          </ac:spMkLst>
        </pc:spChg>
        <pc:spChg chg="add mod">
          <ac:chgData name="Cullen McCormick" userId="a8dff7a1-0f51-4688-8f49-28b7ecf2a55f" providerId="ADAL" clId="{F383BD41-4613-4566-B3AB-317DA9A6DB9E}" dt="2020-04-13T19:33:03.781" v="6879" actId="14100"/>
          <ac:spMkLst>
            <pc:docMk/>
            <pc:sldMk cId="1311524068" sldId="355"/>
            <ac:spMk id="10" creationId="{95F11801-118F-4FE6-A1B6-B5107C0B4A45}"/>
          </ac:spMkLst>
        </pc:spChg>
      </pc:sldChg>
      <pc:sldChg chg="addSp delSp modSp add mod modNotesTx">
        <pc:chgData name="Cullen McCormick" userId="a8dff7a1-0f51-4688-8f49-28b7ecf2a55f" providerId="ADAL" clId="{F383BD41-4613-4566-B3AB-317DA9A6DB9E}" dt="2020-04-13T21:42:47.661" v="10603" actId="20577"/>
        <pc:sldMkLst>
          <pc:docMk/>
          <pc:sldMk cId="1333358402" sldId="356"/>
        </pc:sldMkLst>
        <pc:spChg chg="add mod">
          <ac:chgData name="Cullen McCormick" userId="a8dff7a1-0f51-4688-8f49-28b7ecf2a55f" providerId="ADAL" clId="{F383BD41-4613-4566-B3AB-317DA9A6DB9E}" dt="2020-04-13T18:42:08.611" v="6355" actId="164"/>
          <ac:spMkLst>
            <pc:docMk/>
            <pc:sldMk cId="1333358402" sldId="356"/>
            <ac:spMk id="8" creationId="{9F9E6CFB-3740-4224-806A-56BBA596EA79}"/>
          </ac:spMkLst>
        </pc:spChg>
        <pc:spChg chg="add del">
          <ac:chgData name="Cullen McCormick" userId="a8dff7a1-0f51-4688-8f49-28b7ecf2a55f" providerId="ADAL" clId="{F383BD41-4613-4566-B3AB-317DA9A6DB9E}" dt="2020-04-13T18:08:40.235" v="5369" actId="21"/>
          <ac:spMkLst>
            <pc:docMk/>
            <pc:sldMk cId="1333358402" sldId="356"/>
            <ac:spMk id="26" creationId="{B4528074-B7B5-4ABF-9001-51CE97BC41CB}"/>
          </ac:spMkLst>
        </pc:spChg>
        <pc:spChg chg="add del mod">
          <ac:chgData name="Cullen McCormick" userId="a8dff7a1-0f51-4688-8f49-28b7ecf2a55f" providerId="ADAL" clId="{F383BD41-4613-4566-B3AB-317DA9A6DB9E}" dt="2020-04-13T18:08:40.235" v="5369" actId="21"/>
          <ac:spMkLst>
            <pc:docMk/>
            <pc:sldMk cId="1333358402" sldId="356"/>
            <ac:spMk id="27" creationId="{D083FF99-662E-48AE-8323-96D8D1C47604}"/>
          </ac:spMkLst>
        </pc:spChg>
        <pc:spChg chg="add del mod">
          <ac:chgData name="Cullen McCormick" userId="a8dff7a1-0f51-4688-8f49-28b7ecf2a55f" providerId="ADAL" clId="{F383BD41-4613-4566-B3AB-317DA9A6DB9E}" dt="2020-04-13T18:08:36.916" v="5368" actId="478"/>
          <ac:spMkLst>
            <pc:docMk/>
            <pc:sldMk cId="1333358402" sldId="356"/>
            <ac:spMk id="28" creationId="{5E450E2D-9488-4C24-A91E-F6D000E7F430}"/>
          </ac:spMkLst>
        </pc:spChg>
        <pc:spChg chg="add del">
          <ac:chgData name="Cullen McCormick" userId="a8dff7a1-0f51-4688-8f49-28b7ecf2a55f" providerId="ADAL" clId="{F383BD41-4613-4566-B3AB-317DA9A6DB9E}" dt="2020-04-13T18:08:40.235" v="5369" actId="21"/>
          <ac:spMkLst>
            <pc:docMk/>
            <pc:sldMk cId="1333358402" sldId="356"/>
            <ac:spMk id="29" creationId="{A886BEDA-5172-4C55-8FE5-DBEEB60DE7E0}"/>
          </ac:spMkLst>
        </pc:spChg>
        <pc:spChg chg="add del mod">
          <ac:chgData name="Cullen McCormick" userId="a8dff7a1-0f51-4688-8f49-28b7ecf2a55f" providerId="ADAL" clId="{F383BD41-4613-4566-B3AB-317DA9A6DB9E}" dt="2020-04-13T18:08:40.235" v="5369" actId="21"/>
          <ac:spMkLst>
            <pc:docMk/>
            <pc:sldMk cId="1333358402" sldId="356"/>
            <ac:spMk id="30" creationId="{A70A3BD4-33C1-4BDE-B21F-318CA34FA31F}"/>
          </ac:spMkLst>
        </pc:spChg>
        <pc:spChg chg="add del mod">
          <ac:chgData name="Cullen McCormick" userId="a8dff7a1-0f51-4688-8f49-28b7ecf2a55f" providerId="ADAL" clId="{F383BD41-4613-4566-B3AB-317DA9A6DB9E}" dt="2020-04-13T18:08:36.916" v="5368" actId="478"/>
          <ac:spMkLst>
            <pc:docMk/>
            <pc:sldMk cId="1333358402" sldId="356"/>
            <ac:spMk id="31" creationId="{B529569A-C6D7-4ED1-8830-D6374C1172BF}"/>
          </ac:spMkLst>
        </pc:spChg>
        <pc:spChg chg="add del">
          <ac:chgData name="Cullen McCormick" userId="a8dff7a1-0f51-4688-8f49-28b7ecf2a55f" providerId="ADAL" clId="{F383BD41-4613-4566-B3AB-317DA9A6DB9E}" dt="2020-04-13T18:41:00.955" v="6336" actId="478"/>
          <ac:spMkLst>
            <pc:docMk/>
            <pc:sldMk cId="1333358402" sldId="356"/>
            <ac:spMk id="32" creationId="{E5BC6630-5AD7-4CAC-B70F-8867E8CF07AC}"/>
          </ac:spMkLst>
        </pc:spChg>
        <pc:spChg chg="add mod">
          <ac:chgData name="Cullen McCormick" userId="a8dff7a1-0f51-4688-8f49-28b7ecf2a55f" providerId="ADAL" clId="{F383BD41-4613-4566-B3AB-317DA9A6DB9E}" dt="2020-04-13T18:39:48.899" v="6310" actId="1076"/>
          <ac:spMkLst>
            <pc:docMk/>
            <pc:sldMk cId="1333358402" sldId="356"/>
            <ac:spMk id="33" creationId="{9387F227-062F-49D3-A339-3971664D410F}"/>
          </ac:spMkLst>
        </pc:spChg>
        <pc:spChg chg="add mod">
          <ac:chgData name="Cullen McCormick" userId="a8dff7a1-0f51-4688-8f49-28b7ecf2a55f" providerId="ADAL" clId="{F383BD41-4613-4566-B3AB-317DA9A6DB9E}" dt="2020-04-13T18:39:58.992" v="6313" actId="408"/>
          <ac:spMkLst>
            <pc:docMk/>
            <pc:sldMk cId="1333358402" sldId="356"/>
            <ac:spMk id="34" creationId="{8434C16E-B01A-4691-9E94-2EDED7C31B37}"/>
          </ac:spMkLst>
        </pc:spChg>
        <pc:spChg chg="add del">
          <ac:chgData name="Cullen McCormick" userId="a8dff7a1-0f51-4688-8f49-28b7ecf2a55f" providerId="ADAL" clId="{F383BD41-4613-4566-B3AB-317DA9A6DB9E}" dt="2020-04-13T18:39:22.177" v="6302" actId="478"/>
          <ac:spMkLst>
            <pc:docMk/>
            <pc:sldMk cId="1333358402" sldId="356"/>
            <ac:spMk id="36" creationId="{866846A3-EB7C-4F44-A6A9-773B9ACF20A1}"/>
          </ac:spMkLst>
        </pc:spChg>
        <pc:spChg chg="add del mod">
          <ac:chgData name="Cullen McCormick" userId="a8dff7a1-0f51-4688-8f49-28b7ecf2a55f" providerId="ADAL" clId="{F383BD41-4613-4566-B3AB-317DA9A6DB9E}" dt="2020-04-13T18:40:02.960" v="6315" actId="478"/>
          <ac:spMkLst>
            <pc:docMk/>
            <pc:sldMk cId="1333358402" sldId="356"/>
            <ac:spMk id="37" creationId="{89AF386F-12A5-490C-8EA5-C105D9147F5F}"/>
          </ac:spMkLst>
        </pc:spChg>
        <pc:spChg chg="add del">
          <ac:chgData name="Cullen McCormick" userId="a8dff7a1-0f51-4688-8f49-28b7ecf2a55f" providerId="ADAL" clId="{F383BD41-4613-4566-B3AB-317DA9A6DB9E}" dt="2020-04-13T18:39:22.177" v="6302" actId="478"/>
          <ac:spMkLst>
            <pc:docMk/>
            <pc:sldMk cId="1333358402" sldId="356"/>
            <ac:spMk id="38" creationId="{20B23E79-99FD-4182-A43D-F7D86AD9479B}"/>
          </ac:spMkLst>
        </pc:spChg>
        <pc:spChg chg="add del">
          <ac:chgData name="Cullen McCormick" userId="a8dff7a1-0f51-4688-8f49-28b7ecf2a55f" providerId="ADAL" clId="{F383BD41-4613-4566-B3AB-317DA9A6DB9E}" dt="2020-04-13T18:39:45.263" v="6308" actId="478"/>
          <ac:spMkLst>
            <pc:docMk/>
            <pc:sldMk cId="1333358402" sldId="356"/>
            <ac:spMk id="39" creationId="{A90CEBCC-953B-4C1C-B7DE-3EA4958ECE4E}"/>
          </ac:spMkLst>
        </pc:spChg>
        <pc:spChg chg="add mod">
          <ac:chgData name="Cullen McCormick" userId="a8dff7a1-0f51-4688-8f49-28b7ecf2a55f" providerId="ADAL" clId="{F383BD41-4613-4566-B3AB-317DA9A6DB9E}" dt="2020-04-13T18:39:38.418" v="6305" actId="571"/>
          <ac:spMkLst>
            <pc:docMk/>
            <pc:sldMk cId="1333358402" sldId="356"/>
            <ac:spMk id="40" creationId="{D5CEC113-1037-4B44-9A4D-01EDCE2B5B22}"/>
          </ac:spMkLst>
        </pc:spChg>
        <pc:spChg chg="add mod">
          <ac:chgData name="Cullen McCormick" userId="a8dff7a1-0f51-4688-8f49-28b7ecf2a55f" providerId="ADAL" clId="{F383BD41-4613-4566-B3AB-317DA9A6DB9E}" dt="2020-04-13T18:40:08.242" v="6317"/>
          <ac:spMkLst>
            <pc:docMk/>
            <pc:sldMk cId="1333358402" sldId="356"/>
            <ac:spMk id="41" creationId="{E6BB198E-35B5-490C-83E0-3753C9B400E2}"/>
          </ac:spMkLst>
        </pc:spChg>
        <pc:spChg chg="add mod">
          <ac:chgData name="Cullen McCormick" userId="a8dff7a1-0f51-4688-8f49-28b7ecf2a55f" providerId="ADAL" clId="{F383BD41-4613-4566-B3AB-317DA9A6DB9E}" dt="2020-04-13T18:39:58.992" v="6313" actId="408"/>
          <ac:spMkLst>
            <pc:docMk/>
            <pc:sldMk cId="1333358402" sldId="356"/>
            <ac:spMk id="42" creationId="{93866F5B-F0B5-4C4E-9E8A-E061929C9F7F}"/>
          </ac:spMkLst>
        </pc:spChg>
        <pc:spChg chg="add mod">
          <ac:chgData name="Cullen McCormick" userId="a8dff7a1-0f51-4688-8f49-28b7ecf2a55f" providerId="ADAL" clId="{F383BD41-4613-4566-B3AB-317DA9A6DB9E}" dt="2020-04-13T18:40:16.378" v="6324" actId="14100"/>
          <ac:spMkLst>
            <pc:docMk/>
            <pc:sldMk cId="1333358402" sldId="356"/>
            <ac:spMk id="43" creationId="{B126E15F-5AFC-412E-9D76-C21E584FDFDE}"/>
          </ac:spMkLst>
        </pc:spChg>
        <pc:spChg chg="add mod">
          <ac:chgData name="Cullen McCormick" userId="a8dff7a1-0f51-4688-8f49-28b7ecf2a55f" providerId="ADAL" clId="{F383BD41-4613-4566-B3AB-317DA9A6DB9E}" dt="2020-04-13T18:39:58.992" v="6313" actId="408"/>
          <ac:spMkLst>
            <pc:docMk/>
            <pc:sldMk cId="1333358402" sldId="356"/>
            <ac:spMk id="44" creationId="{96D61472-644A-47CF-8B54-B855CE141875}"/>
          </ac:spMkLst>
        </pc:spChg>
        <pc:spChg chg="add mod ord">
          <ac:chgData name="Cullen McCormick" userId="a8dff7a1-0f51-4688-8f49-28b7ecf2a55f" providerId="ADAL" clId="{F383BD41-4613-4566-B3AB-317DA9A6DB9E}" dt="2020-04-13T18:42:20.898" v="6359" actId="164"/>
          <ac:spMkLst>
            <pc:docMk/>
            <pc:sldMk cId="1333358402" sldId="356"/>
            <ac:spMk id="52" creationId="{C6221BAD-5709-4AB5-86C3-2288A57C4E4D}"/>
          </ac:spMkLst>
        </pc:spChg>
        <pc:spChg chg="mod">
          <ac:chgData name="Cullen McCormick" userId="a8dff7a1-0f51-4688-8f49-28b7ecf2a55f" providerId="ADAL" clId="{F383BD41-4613-4566-B3AB-317DA9A6DB9E}" dt="2020-04-13T18:40:19.635" v="6325" actId="20577"/>
          <ac:spMkLst>
            <pc:docMk/>
            <pc:sldMk cId="1333358402" sldId="356"/>
            <ac:spMk id="107" creationId="{80A91B49-7840-481F-A178-F67CFBE9F43E}"/>
          </ac:spMkLst>
        </pc:spChg>
        <pc:grpChg chg="add mod">
          <ac:chgData name="Cullen McCormick" userId="a8dff7a1-0f51-4688-8f49-28b7ecf2a55f" providerId="ADAL" clId="{F383BD41-4613-4566-B3AB-317DA9A6DB9E}" dt="2020-04-13T18:43:32.277" v="6371" actId="555"/>
          <ac:grpSpMkLst>
            <pc:docMk/>
            <pc:sldMk cId="1333358402" sldId="356"/>
            <ac:grpSpMk id="9" creationId="{0107A594-C36E-4214-85EA-665768BCDF99}"/>
          </ac:grpSpMkLst>
        </pc:grpChg>
        <pc:grpChg chg="add del mod">
          <ac:chgData name="Cullen McCormick" userId="a8dff7a1-0f51-4688-8f49-28b7ecf2a55f" providerId="ADAL" clId="{F383BD41-4613-4566-B3AB-317DA9A6DB9E}" dt="2020-04-13T18:43:22.638" v="6368" actId="478"/>
          <ac:grpSpMkLst>
            <pc:docMk/>
            <pc:sldMk cId="1333358402" sldId="356"/>
            <ac:grpSpMk id="13" creationId="{0A6E5795-3EB0-4605-84EF-D465B6B0C8AD}"/>
          </ac:grpSpMkLst>
        </pc:grpChg>
        <pc:grpChg chg="add mod">
          <ac:chgData name="Cullen McCormick" userId="a8dff7a1-0f51-4688-8f49-28b7ecf2a55f" providerId="ADAL" clId="{F383BD41-4613-4566-B3AB-317DA9A6DB9E}" dt="2020-04-13T18:43:34.635" v="6372" actId="1076"/>
          <ac:grpSpMkLst>
            <pc:docMk/>
            <pc:sldMk cId="1333358402" sldId="356"/>
            <ac:grpSpMk id="56" creationId="{16A99D72-5590-4D9F-B55B-49B4430C31B2}"/>
          </ac:grpSpMkLst>
        </pc:grpChg>
        <pc:grpChg chg="add mod">
          <ac:chgData name="Cullen McCormick" userId="a8dff7a1-0f51-4688-8f49-28b7ecf2a55f" providerId="ADAL" clId="{F383BD41-4613-4566-B3AB-317DA9A6DB9E}" dt="2020-04-13T18:47:17.318" v="6380" actId="571"/>
          <ac:grpSpMkLst>
            <pc:docMk/>
            <pc:sldMk cId="1333358402" sldId="356"/>
            <ac:grpSpMk id="60" creationId="{BB6D6AED-492D-47AD-9075-1576925A0BA8}"/>
          </ac:grpSpMkLst>
        </pc:grpChg>
        <pc:picChg chg="add del mod">
          <ac:chgData name="Cullen McCormick" userId="a8dff7a1-0f51-4688-8f49-28b7ecf2a55f" providerId="ADAL" clId="{F383BD41-4613-4566-B3AB-317DA9A6DB9E}" dt="2020-04-13T18:41:00.035" v="6335" actId="21"/>
          <ac:picMkLst>
            <pc:docMk/>
            <pc:sldMk cId="1333358402" sldId="356"/>
            <ac:picMk id="3" creationId="{B48F5CA5-E341-4DAB-9164-35FF38BDE576}"/>
          </ac:picMkLst>
        </pc:picChg>
        <pc:picChg chg="add mod ord">
          <ac:chgData name="Cullen McCormick" userId="a8dff7a1-0f51-4688-8f49-28b7ecf2a55f" providerId="ADAL" clId="{F383BD41-4613-4566-B3AB-317DA9A6DB9E}" dt="2020-04-13T18:42:20.898" v="6359" actId="164"/>
          <ac:picMkLst>
            <pc:docMk/>
            <pc:sldMk cId="1333358402" sldId="356"/>
            <ac:picMk id="5" creationId="{FE870930-0B5C-4B0F-8AEF-AF2F15E87FF6}"/>
          </ac:picMkLst>
        </pc:picChg>
        <pc:picChg chg="add mod ord">
          <ac:chgData name="Cullen McCormick" userId="a8dff7a1-0f51-4688-8f49-28b7ecf2a55f" providerId="ADAL" clId="{F383BD41-4613-4566-B3AB-317DA9A6DB9E}" dt="2020-04-13T18:42:08.611" v="6355" actId="164"/>
          <ac:picMkLst>
            <pc:docMk/>
            <pc:sldMk cId="1333358402" sldId="356"/>
            <ac:picMk id="7" creationId="{2597ABAD-6D20-4DA8-A591-DF6F823D9C8B}"/>
          </ac:picMkLst>
        </pc:picChg>
        <pc:picChg chg="add mod">
          <ac:chgData name="Cullen McCormick" userId="a8dff7a1-0f51-4688-8f49-28b7ecf2a55f" providerId="ADAL" clId="{F383BD41-4613-4566-B3AB-317DA9A6DB9E}" dt="2020-04-13T18:43:18.034" v="6366" actId="1076"/>
          <ac:picMkLst>
            <pc:docMk/>
            <pc:sldMk cId="1333358402" sldId="356"/>
            <ac:picMk id="14" creationId="{52C24690-AD47-4766-9410-0F96AA7A0710}"/>
          </ac:picMkLst>
        </pc:picChg>
        <pc:picChg chg="add mod">
          <ac:chgData name="Cullen McCormick" userId="a8dff7a1-0f51-4688-8f49-28b7ecf2a55f" providerId="ADAL" clId="{F383BD41-4613-4566-B3AB-317DA9A6DB9E}" dt="2020-04-13T18:47:14.789" v="6379" actId="207"/>
          <ac:picMkLst>
            <pc:docMk/>
            <pc:sldMk cId="1333358402" sldId="356"/>
            <ac:picMk id="16" creationId="{62DF49AD-FF89-49DF-9654-F292E392F287}"/>
          </ac:picMkLst>
        </pc:picChg>
        <pc:picChg chg="add">
          <ac:chgData name="Cullen McCormick" userId="a8dff7a1-0f51-4688-8f49-28b7ecf2a55f" providerId="ADAL" clId="{F383BD41-4613-4566-B3AB-317DA9A6DB9E}" dt="2020-04-13T18:41:01.210" v="6337"/>
          <ac:picMkLst>
            <pc:docMk/>
            <pc:sldMk cId="1333358402" sldId="356"/>
            <ac:picMk id="46" creationId="{C31999B7-67A9-41B3-B732-B6F610A2C7EB}"/>
          </ac:picMkLst>
        </pc:picChg>
      </pc:sldChg>
      <pc:sldChg chg="add del">
        <pc:chgData name="Cullen McCormick" userId="a8dff7a1-0f51-4688-8f49-28b7ecf2a55f" providerId="ADAL" clId="{F383BD41-4613-4566-B3AB-317DA9A6DB9E}" dt="2020-04-12T21:46:03.020" v="3034"/>
        <pc:sldMkLst>
          <pc:docMk/>
          <pc:sldMk cId="1691916370" sldId="356"/>
        </pc:sldMkLst>
      </pc:sldChg>
      <pc:sldChg chg="addSp delSp modSp add mod modNotesTx">
        <pc:chgData name="Cullen McCormick" userId="a8dff7a1-0f51-4688-8f49-28b7ecf2a55f" providerId="ADAL" clId="{F383BD41-4613-4566-B3AB-317DA9A6DB9E}" dt="2020-04-13T22:15:15.217" v="12715" actId="1076"/>
        <pc:sldMkLst>
          <pc:docMk/>
          <pc:sldMk cId="3991527309" sldId="357"/>
        </pc:sldMkLst>
        <pc:spChg chg="add mod">
          <ac:chgData name="Cullen McCormick" userId="a8dff7a1-0f51-4688-8f49-28b7ecf2a55f" providerId="ADAL" clId="{F383BD41-4613-4566-B3AB-317DA9A6DB9E}" dt="2020-04-13T22:15:15.217" v="12715" actId="1076"/>
          <ac:spMkLst>
            <pc:docMk/>
            <pc:sldMk cId="3991527309" sldId="357"/>
            <ac:spMk id="32" creationId="{2F512AA1-B176-480F-B84E-AFA19166DF97}"/>
          </ac:spMkLst>
        </pc:spChg>
        <pc:spChg chg="add mod">
          <ac:chgData name="Cullen McCormick" userId="a8dff7a1-0f51-4688-8f49-28b7ecf2a55f" providerId="ADAL" clId="{F383BD41-4613-4566-B3AB-317DA9A6DB9E}" dt="2020-04-13T22:15:15.217" v="12715" actId="1076"/>
          <ac:spMkLst>
            <pc:docMk/>
            <pc:sldMk cId="3991527309" sldId="357"/>
            <ac:spMk id="33" creationId="{CC9F467C-189F-41A3-B247-55EBA6C89977}"/>
          </ac:spMkLst>
        </pc:spChg>
        <pc:spChg chg="add mod">
          <ac:chgData name="Cullen McCormick" userId="a8dff7a1-0f51-4688-8f49-28b7ecf2a55f" providerId="ADAL" clId="{F383BD41-4613-4566-B3AB-317DA9A6DB9E}" dt="2020-04-13T22:15:15.217" v="12715" actId="1076"/>
          <ac:spMkLst>
            <pc:docMk/>
            <pc:sldMk cId="3991527309" sldId="357"/>
            <ac:spMk id="34" creationId="{39BA48FC-40D7-40D9-94E1-E1E8AED90C7E}"/>
          </ac:spMkLst>
        </pc:spChg>
        <pc:spChg chg="add mod">
          <ac:chgData name="Cullen McCormick" userId="a8dff7a1-0f51-4688-8f49-28b7ecf2a55f" providerId="ADAL" clId="{F383BD41-4613-4566-B3AB-317DA9A6DB9E}" dt="2020-04-13T22:15:15.217" v="12715" actId="1076"/>
          <ac:spMkLst>
            <pc:docMk/>
            <pc:sldMk cId="3991527309" sldId="357"/>
            <ac:spMk id="35" creationId="{79656AA0-9E0B-4EE7-943B-159384EEDA87}"/>
          </ac:spMkLst>
        </pc:spChg>
        <pc:spChg chg="add mod">
          <ac:chgData name="Cullen McCormick" userId="a8dff7a1-0f51-4688-8f49-28b7ecf2a55f" providerId="ADAL" clId="{F383BD41-4613-4566-B3AB-317DA9A6DB9E}" dt="2020-04-13T22:15:15.217" v="12715" actId="1076"/>
          <ac:spMkLst>
            <pc:docMk/>
            <pc:sldMk cId="3991527309" sldId="357"/>
            <ac:spMk id="36" creationId="{7204108E-B127-449B-9124-7976640F67FE}"/>
          </ac:spMkLst>
        </pc:spChg>
        <pc:spChg chg="add mod">
          <ac:chgData name="Cullen McCormick" userId="a8dff7a1-0f51-4688-8f49-28b7ecf2a55f" providerId="ADAL" clId="{F383BD41-4613-4566-B3AB-317DA9A6DB9E}" dt="2020-04-13T22:15:15.217" v="12715" actId="1076"/>
          <ac:spMkLst>
            <pc:docMk/>
            <pc:sldMk cId="3991527309" sldId="357"/>
            <ac:spMk id="37" creationId="{51CDEA83-101C-44AC-9561-3225B99F2F4B}"/>
          </ac:spMkLst>
        </pc:spChg>
        <pc:spChg chg="add del mod">
          <ac:chgData name="Cullen McCormick" userId="a8dff7a1-0f51-4688-8f49-28b7ecf2a55f" providerId="ADAL" clId="{F383BD41-4613-4566-B3AB-317DA9A6DB9E}" dt="2020-04-13T21:00:45.413" v="7947" actId="478"/>
          <ac:spMkLst>
            <pc:docMk/>
            <pc:sldMk cId="3991527309" sldId="357"/>
            <ac:spMk id="38" creationId="{96AA38D0-8AFD-4F4C-9515-640F3703347D}"/>
          </ac:spMkLst>
        </pc:spChg>
        <pc:spChg chg="mod">
          <ac:chgData name="Cullen McCormick" userId="a8dff7a1-0f51-4688-8f49-28b7ecf2a55f" providerId="ADAL" clId="{F383BD41-4613-4566-B3AB-317DA9A6DB9E}" dt="2020-04-13T18:22:40.850" v="5942" actId="14100"/>
          <ac:spMkLst>
            <pc:docMk/>
            <pc:sldMk cId="3991527309" sldId="357"/>
            <ac:spMk id="61" creationId="{4A26E3CC-99FB-4135-9909-C2E6C7921205}"/>
          </ac:spMkLst>
        </pc:spChg>
        <pc:spChg chg="del">
          <ac:chgData name="Cullen McCormick" userId="a8dff7a1-0f51-4688-8f49-28b7ecf2a55f" providerId="ADAL" clId="{F383BD41-4613-4566-B3AB-317DA9A6DB9E}" dt="2020-04-13T18:18:32.182" v="5656" actId="478"/>
          <ac:spMkLst>
            <pc:docMk/>
            <pc:sldMk cId="3991527309" sldId="357"/>
            <ac:spMk id="62" creationId="{651AAC4E-94DF-4559-8858-E7BDA0C55DD0}"/>
          </ac:spMkLst>
        </pc:spChg>
        <pc:spChg chg="del">
          <ac:chgData name="Cullen McCormick" userId="a8dff7a1-0f51-4688-8f49-28b7ecf2a55f" providerId="ADAL" clId="{F383BD41-4613-4566-B3AB-317DA9A6DB9E}" dt="2020-04-13T18:18:32.182" v="5656" actId="478"/>
          <ac:spMkLst>
            <pc:docMk/>
            <pc:sldMk cId="3991527309" sldId="357"/>
            <ac:spMk id="63" creationId="{68625E2B-579F-4C1A-A4E3-81BE85182374}"/>
          </ac:spMkLst>
        </pc:spChg>
        <pc:spChg chg="del">
          <ac:chgData name="Cullen McCormick" userId="a8dff7a1-0f51-4688-8f49-28b7ecf2a55f" providerId="ADAL" clId="{F383BD41-4613-4566-B3AB-317DA9A6DB9E}" dt="2020-04-13T18:18:32.182" v="5656" actId="478"/>
          <ac:spMkLst>
            <pc:docMk/>
            <pc:sldMk cId="3991527309" sldId="357"/>
            <ac:spMk id="64" creationId="{AC8CEDD1-D89B-43ED-96CA-9A5778262182}"/>
          </ac:spMkLst>
        </pc:spChg>
        <pc:spChg chg="del">
          <ac:chgData name="Cullen McCormick" userId="a8dff7a1-0f51-4688-8f49-28b7ecf2a55f" providerId="ADAL" clId="{F383BD41-4613-4566-B3AB-317DA9A6DB9E}" dt="2020-04-13T18:18:32.182" v="5656" actId="478"/>
          <ac:spMkLst>
            <pc:docMk/>
            <pc:sldMk cId="3991527309" sldId="357"/>
            <ac:spMk id="65" creationId="{B0E2763E-71AD-4C54-BB81-41B8FEB4C33B}"/>
          </ac:spMkLst>
        </pc:spChg>
        <pc:spChg chg="del">
          <ac:chgData name="Cullen McCormick" userId="a8dff7a1-0f51-4688-8f49-28b7ecf2a55f" providerId="ADAL" clId="{F383BD41-4613-4566-B3AB-317DA9A6DB9E}" dt="2020-04-13T18:18:32.182" v="5656" actId="478"/>
          <ac:spMkLst>
            <pc:docMk/>
            <pc:sldMk cId="3991527309" sldId="357"/>
            <ac:spMk id="66" creationId="{D20242C0-4BDD-4EEC-9C98-D1C28047D1E7}"/>
          </ac:spMkLst>
        </pc:spChg>
        <pc:spChg chg="del">
          <ac:chgData name="Cullen McCormick" userId="a8dff7a1-0f51-4688-8f49-28b7ecf2a55f" providerId="ADAL" clId="{F383BD41-4613-4566-B3AB-317DA9A6DB9E}" dt="2020-04-13T18:18:32.182" v="5656" actId="478"/>
          <ac:spMkLst>
            <pc:docMk/>
            <pc:sldMk cId="3991527309" sldId="357"/>
            <ac:spMk id="67" creationId="{F8203411-D798-47AC-A88A-4C13368958BF}"/>
          </ac:spMkLst>
        </pc:spChg>
      </pc:sldChg>
      <pc:sldChg chg="addSp delSp modSp add mod modNotesTx">
        <pc:chgData name="Cullen McCormick" userId="a8dff7a1-0f51-4688-8f49-28b7ecf2a55f" providerId="ADAL" clId="{F383BD41-4613-4566-B3AB-317DA9A6DB9E}" dt="2020-04-13T21:48:13.949" v="10905" actId="20577"/>
        <pc:sldMkLst>
          <pc:docMk/>
          <pc:sldMk cId="1506575510" sldId="358"/>
        </pc:sldMkLst>
        <pc:spChg chg="del">
          <ac:chgData name="Cullen McCormick" userId="a8dff7a1-0f51-4688-8f49-28b7ecf2a55f" providerId="ADAL" clId="{F383BD41-4613-4566-B3AB-317DA9A6DB9E}" dt="2020-04-13T18:56:57.729" v="6594" actId="478"/>
          <ac:spMkLst>
            <pc:docMk/>
            <pc:sldMk cId="1506575510" sldId="358"/>
            <ac:spMk id="3" creationId="{911EB13C-2C41-4DB7-9140-F5C3453A5F1E}"/>
          </ac:spMkLst>
        </pc:spChg>
        <pc:spChg chg="mod">
          <ac:chgData name="Cullen McCormick" userId="a8dff7a1-0f51-4688-8f49-28b7ecf2a55f" providerId="ADAL" clId="{F383BD41-4613-4566-B3AB-317DA9A6DB9E}" dt="2020-04-13T21:02:30.813" v="7961" actId="20577"/>
          <ac:spMkLst>
            <pc:docMk/>
            <pc:sldMk cId="1506575510" sldId="358"/>
            <ac:spMk id="27" creationId="{AB88713C-4AA2-457D-9E01-7DD723A5006D}"/>
          </ac:spMkLst>
        </pc:spChg>
        <pc:spChg chg="add del mod">
          <ac:chgData name="Cullen McCormick" userId="a8dff7a1-0f51-4688-8f49-28b7ecf2a55f" providerId="ADAL" clId="{F383BD41-4613-4566-B3AB-317DA9A6DB9E}" dt="2020-04-13T18:56:59.949" v="6595" actId="478"/>
          <ac:spMkLst>
            <pc:docMk/>
            <pc:sldMk cId="1506575510" sldId="358"/>
            <ac:spMk id="43" creationId="{3D8C5F35-D008-444D-9ECC-7BCF95F4AA11}"/>
          </ac:spMkLst>
        </pc:spChg>
        <pc:spChg chg="del mod topLvl">
          <ac:chgData name="Cullen McCormick" userId="a8dff7a1-0f51-4688-8f49-28b7ecf2a55f" providerId="ADAL" clId="{F383BD41-4613-4566-B3AB-317DA9A6DB9E}" dt="2020-04-13T19:01:19.870" v="6613" actId="478"/>
          <ac:spMkLst>
            <pc:docMk/>
            <pc:sldMk cId="1506575510" sldId="358"/>
            <ac:spMk id="50" creationId="{180E66F1-C304-4360-9894-D00B44A8920F}"/>
          </ac:spMkLst>
        </pc:spChg>
        <pc:spChg chg="del mod topLvl">
          <ac:chgData name="Cullen McCormick" userId="a8dff7a1-0f51-4688-8f49-28b7ecf2a55f" providerId="ADAL" clId="{F383BD41-4613-4566-B3AB-317DA9A6DB9E}" dt="2020-04-13T19:01:19.870" v="6613" actId="478"/>
          <ac:spMkLst>
            <pc:docMk/>
            <pc:sldMk cId="1506575510" sldId="358"/>
            <ac:spMk id="51" creationId="{4A79D2EC-49DA-4F96-89E1-C9F5794A0BF9}"/>
          </ac:spMkLst>
        </pc:spChg>
        <pc:spChg chg="del mod topLvl">
          <ac:chgData name="Cullen McCormick" userId="a8dff7a1-0f51-4688-8f49-28b7ecf2a55f" providerId="ADAL" clId="{F383BD41-4613-4566-B3AB-317DA9A6DB9E}" dt="2020-04-13T19:01:18.114" v="6612" actId="21"/>
          <ac:spMkLst>
            <pc:docMk/>
            <pc:sldMk cId="1506575510" sldId="358"/>
            <ac:spMk id="52" creationId="{5E581A4B-8F99-4C2B-A5F3-2722ECB0A120}"/>
          </ac:spMkLst>
        </pc:spChg>
        <pc:spChg chg="del mod topLvl">
          <ac:chgData name="Cullen McCormick" userId="a8dff7a1-0f51-4688-8f49-28b7ecf2a55f" providerId="ADAL" clId="{F383BD41-4613-4566-B3AB-317DA9A6DB9E}" dt="2020-04-13T19:01:18.114" v="6612" actId="21"/>
          <ac:spMkLst>
            <pc:docMk/>
            <pc:sldMk cId="1506575510" sldId="358"/>
            <ac:spMk id="53" creationId="{1C263ADD-8FCD-4030-A7E7-9DA12F32C778}"/>
          </ac:spMkLst>
        </pc:spChg>
        <pc:spChg chg="del mod topLvl">
          <ac:chgData name="Cullen McCormick" userId="a8dff7a1-0f51-4688-8f49-28b7ecf2a55f" providerId="ADAL" clId="{F383BD41-4613-4566-B3AB-317DA9A6DB9E}" dt="2020-04-13T19:01:19.870" v="6613" actId="478"/>
          <ac:spMkLst>
            <pc:docMk/>
            <pc:sldMk cId="1506575510" sldId="358"/>
            <ac:spMk id="54" creationId="{B384013D-B13D-499C-81B2-F88FFB30D7C1}"/>
          </ac:spMkLst>
        </pc:spChg>
        <pc:spChg chg="del mod topLvl">
          <ac:chgData name="Cullen McCormick" userId="a8dff7a1-0f51-4688-8f49-28b7ecf2a55f" providerId="ADAL" clId="{F383BD41-4613-4566-B3AB-317DA9A6DB9E}" dt="2020-04-13T19:01:19.870" v="6613" actId="478"/>
          <ac:spMkLst>
            <pc:docMk/>
            <pc:sldMk cId="1506575510" sldId="358"/>
            <ac:spMk id="55" creationId="{D67A4408-6F93-4255-8939-B04E4F0CB08A}"/>
          </ac:spMkLst>
        </pc:spChg>
        <pc:spChg chg="del mod topLvl">
          <ac:chgData name="Cullen McCormick" userId="a8dff7a1-0f51-4688-8f49-28b7ecf2a55f" providerId="ADAL" clId="{F383BD41-4613-4566-B3AB-317DA9A6DB9E}" dt="2020-04-13T19:01:19.870" v="6613" actId="478"/>
          <ac:spMkLst>
            <pc:docMk/>
            <pc:sldMk cId="1506575510" sldId="358"/>
            <ac:spMk id="56" creationId="{ADC4DE3B-C206-4957-9C14-BACED0A4AF07}"/>
          </ac:spMkLst>
        </pc:spChg>
        <pc:spChg chg="del mod topLvl">
          <ac:chgData name="Cullen McCormick" userId="a8dff7a1-0f51-4688-8f49-28b7ecf2a55f" providerId="ADAL" clId="{F383BD41-4613-4566-B3AB-317DA9A6DB9E}" dt="2020-04-13T19:01:19.870" v="6613" actId="478"/>
          <ac:spMkLst>
            <pc:docMk/>
            <pc:sldMk cId="1506575510" sldId="358"/>
            <ac:spMk id="57" creationId="{9762EA9A-1C3C-4B2F-934C-1AA65A23FD39}"/>
          </ac:spMkLst>
        </pc:spChg>
        <pc:spChg chg="add mod">
          <ac:chgData name="Cullen McCormick" userId="a8dff7a1-0f51-4688-8f49-28b7ecf2a55f" providerId="ADAL" clId="{F383BD41-4613-4566-B3AB-317DA9A6DB9E}" dt="2020-04-13T19:10:29.473" v="6632" actId="164"/>
          <ac:spMkLst>
            <pc:docMk/>
            <pc:sldMk cId="1506575510" sldId="358"/>
            <ac:spMk id="58" creationId="{95AE533E-F945-49A3-AF63-6FFB10944E9F}"/>
          </ac:spMkLst>
        </pc:spChg>
        <pc:spChg chg="add mod">
          <ac:chgData name="Cullen McCormick" userId="a8dff7a1-0f51-4688-8f49-28b7ecf2a55f" providerId="ADAL" clId="{F383BD41-4613-4566-B3AB-317DA9A6DB9E}" dt="2020-04-13T19:10:29.473" v="6632" actId="164"/>
          <ac:spMkLst>
            <pc:docMk/>
            <pc:sldMk cId="1506575510" sldId="358"/>
            <ac:spMk id="59" creationId="{06C752ED-A6C6-4C9C-BB87-AEED339761CB}"/>
          </ac:spMkLst>
        </pc:spChg>
        <pc:spChg chg="add mod">
          <ac:chgData name="Cullen McCormick" userId="a8dff7a1-0f51-4688-8f49-28b7ecf2a55f" providerId="ADAL" clId="{F383BD41-4613-4566-B3AB-317DA9A6DB9E}" dt="2020-04-13T19:10:29.473" v="6632" actId="164"/>
          <ac:spMkLst>
            <pc:docMk/>
            <pc:sldMk cId="1506575510" sldId="358"/>
            <ac:spMk id="60" creationId="{5483B6DE-4161-48A0-B2C3-88361DC3D0E8}"/>
          </ac:spMkLst>
        </pc:spChg>
        <pc:spChg chg="add mod">
          <ac:chgData name="Cullen McCormick" userId="a8dff7a1-0f51-4688-8f49-28b7ecf2a55f" providerId="ADAL" clId="{F383BD41-4613-4566-B3AB-317DA9A6DB9E}" dt="2020-04-13T19:10:29.473" v="6632" actId="164"/>
          <ac:spMkLst>
            <pc:docMk/>
            <pc:sldMk cId="1506575510" sldId="358"/>
            <ac:spMk id="61" creationId="{4BB75C24-56C7-4C73-B20F-569CC63EF9A9}"/>
          </ac:spMkLst>
        </pc:spChg>
        <pc:grpChg chg="del mod">
          <ac:chgData name="Cullen McCormick" userId="a8dff7a1-0f51-4688-8f49-28b7ecf2a55f" providerId="ADAL" clId="{F383BD41-4613-4566-B3AB-317DA9A6DB9E}" dt="2020-04-13T19:01:13.698" v="6611" actId="165"/>
          <ac:grpSpMkLst>
            <pc:docMk/>
            <pc:sldMk cId="1506575510" sldId="358"/>
            <ac:grpSpMk id="49" creationId="{CD70537B-7816-4F5A-BB70-89A5AA9F1C2D}"/>
          </ac:grpSpMkLst>
        </pc:grpChg>
        <pc:grpChg chg="add mod">
          <ac:chgData name="Cullen McCormick" userId="a8dff7a1-0f51-4688-8f49-28b7ecf2a55f" providerId="ADAL" clId="{F383BD41-4613-4566-B3AB-317DA9A6DB9E}" dt="2020-04-13T19:10:29.473" v="6632" actId="164"/>
          <ac:grpSpMkLst>
            <pc:docMk/>
            <pc:sldMk cId="1506575510" sldId="358"/>
            <ac:grpSpMk id="62" creationId="{58DB2A5B-0385-4BA5-A97E-80F0E886AD48}"/>
          </ac:grpSpMkLst>
        </pc:grpChg>
        <pc:picChg chg="add del mod">
          <ac:chgData name="Cullen McCormick" userId="a8dff7a1-0f51-4688-8f49-28b7ecf2a55f" providerId="ADAL" clId="{F383BD41-4613-4566-B3AB-317DA9A6DB9E}" dt="2020-04-13T18:56:37.511" v="6591" actId="478"/>
          <ac:picMkLst>
            <pc:docMk/>
            <pc:sldMk cId="1506575510" sldId="358"/>
            <ac:picMk id="4" creationId="{81008A43-50FA-4C81-8263-1477E3538D44}"/>
          </ac:picMkLst>
        </pc:picChg>
        <pc:picChg chg="add mod">
          <ac:chgData name="Cullen McCormick" userId="a8dff7a1-0f51-4688-8f49-28b7ecf2a55f" providerId="ADAL" clId="{F383BD41-4613-4566-B3AB-317DA9A6DB9E}" dt="2020-04-13T19:10:36.160" v="6636" actId="1035"/>
          <ac:picMkLst>
            <pc:docMk/>
            <pc:sldMk cId="1506575510" sldId="358"/>
            <ac:picMk id="5" creationId="{C5F4E4F3-5353-4592-9463-7B1D2DCC7948}"/>
          </ac:picMkLst>
        </pc:picChg>
        <pc:picChg chg="del mod">
          <ac:chgData name="Cullen McCormick" userId="a8dff7a1-0f51-4688-8f49-28b7ecf2a55f" providerId="ADAL" clId="{F383BD41-4613-4566-B3AB-317DA9A6DB9E}" dt="2020-04-13T19:00:53.584" v="6605" actId="478"/>
          <ac:picMkLst>
            <pc:docMk/>
            <pc:sldMk cId="1506575510" sldId="358"/>
            <ac:picMk id="36" creationId="{3D9B9F46-EA29-4589-AEDD-4843148CC1F3}"/>
          </ac:picMkLst>
        </pc:picChg>
        <pc:picChg chg="del">
          <ac:chgData name="Cullen McCormick" userId="a8dff7a1-0f51-4688-8f49-28b7ecf2a55f" providerId="ADAL" clId="{F383BD41-4613-4566-B3AB-317DA9A6DB9E}" dt="2020-04-13T18:54:29.523" v="6585" actId="478"/>
          <ac:picMkLst>
            <pc:docMk/>
            <pc:sldMk cId="1506575510" sldId="358"/>
            <ac:picMk id="37" creationId="{8B354181-9E31-4942-8181-3B4B67FDC89C}"/>
          </ac:picMkLst>
        </pc:picChg>
        <pc:picChg chg="del">
          <ac:chgData name="Cullen McCormick" userId="a8dff7a1-0f51-4688-8f49-28b7ecf2a55f" providerId="ADAL" clId="{F383BD41-4613-4566-B3AB-317DA9A6DB9E}" dt="2020-04-13T18:54:29.523" v="6585" actId="478"/>
          <ac:picMkLst>
            <pc:docMk/>
            <pc:sldMk cId="1506575510" sldId="358"/>
            <ac:picMk id="38" creationId="{1B685993-FEE8-4E2D-B791-E7D0E44A53EE}"/>
          </ac:picMkLst>
        </pc:picChg>
        <pc:picChg chg="del">
          <ac:chgData name="Cullen McCormick" userId="a8dff7a1-0f51-4688-8f49-28b7ecf2a55f" providerId="ADAL" clId="{F383BD41-4613-4566-B3AB-317DA9A6DB9E}" dt="2020-04-13T18:52:59.454" v="6581" actId="478"/>
          <ac:picMkLst>
            <pc:docMk/>
            <pc:sldMk cId="1506575510" sldId="358"/>
            <ac:picMk id="39" creationId="{10EA6517-9BED-492E-9282-CC17704100D3}"/>
          </ac:picMkLst>
        </pc:picChg>
        <pc:picChg chg="add del mod">
          <ac:chgData name="Cullen McCormick" userId="a8dff7a1-0f51-4688-8f49-28b7ecf2a55f" providerId="ADAL" clId="{F383BD41-4613-4566-B3AB-317DA9A6DB9E}" dt="2020-04-13T18:52:58.523" v="6580" actId="21"/>
          <ac:picMkLst>
            <pc:docMk/>
            <pc:sldMk cId="1506575510" sldId="358"/>
            <ac:picMk id="40" creationId="{4DB88B99-F90A-4F74-8F4E-314B44474043}"/>
          </ac:picMkLst>
        </pc:picChg>
        <pc:picChg chg="add del">
          <ac:chgData name="Cullen McCormick" userId="a8dff7a1-0f51-4688-8f49-28b7ecf2a55f" providerId="ADAL" clId="{F383BD41-4613-4566-B3AB-317DA9A6DB9E}" dt="2020-04-13T18:54:22.419" v="6583"/>
          <ac:picMkLst>
            <pc:docMk/>
            <pc:sldMk cId="1506575510" sldId="358"/>
            <ac:picMk id="41" creationId="{E66ABB34-FF95-475A-A72E-78A519A61512}"/>
          </ac:picMkLst>
        </pc:picChg>
        <pc:picChg chg="add mod">
          <ac:chgData name="Cullen McCormick" userId="a8dff7a1-0f51-4688-8f49-28b7ecf2a55f" providerId="ADAL" clId="{F383BD41-4613-4566-B3AB-317DA9A6DB9E}" dt="2020-04-13T19:10:36.160" v="6636" actId="1035"/>
          <ac:picMkLst>
            <pc:docMk/>
            <pc:sldMk cId="1506575510" sldId="358"/>
            <ac:picMk id="44" creationId="{1FEF5FF9-2E20-4DE0-B6D9-9DD728CD6DFB}"/>
          </ac:picMkLst>
        </pc:picChg>
        <pc:picChg chg="add mod">
          <ac:chgData name="Cullen McCormick" userId="a8dff7a1-0f51-4688-8f49-28b7ecf2a55f" providerId="ADAL" clId="{F383BD41-4613-4566-B3AB-317DA9A6DB9E}" dt="2020-04-13T19:10:36.160" v="6636" actId="1035"/>
          <ac:picMkLst>
            <pc:docMk/>
            <pc:sldMk cId="1506575510" sldId="358"/>
            <ac:picMk id="45" creationId="{DF7F75FE-B3E2-4664-ACA1-E7D04E176BBF}"/>
          </ac:picMkLst>
        </pc:picChg>
        <pc:picChg chg="add del mod">
          <ac:chgData name="Cullen McCormick" userId="a8dff7a1-0f51-4688-8f49-28b7ecf2a55f" providerId="ADAL" clId="{F383BD41-4613-4566-B3AB-317DA9A6DB9E}" dt="2020-04-13T19:01:12.388" v="6610" actId="27803"/>
          <ac:picMkLst>
            <pc:docMk/>
            <pc:sldMk cId="1506575510" sldId="358"/>
            <ac:picMk id="48" creationId="{CD70537B-7816-4F5A-BB70-89A5AA9F1C2D}"/>
          </ac:picMkLst>
        </pc:picChg>
        <pc:cxnChg chg="add del">
          <ac:chgData name="Cullen McCormick" userId="a8dff7a1-0f51-4688-8f49-28b7ecf2a55f" providerId="ADAL" clId="{F383BD41-4613-4566-B3AB-317DA9A6DB9E}" dt="2020-04-13T19:01:08.282" v="6608" actId="11529"/>
          <ac:cxnSpMkLst>
            <pc:docMk/>
            <pc:sldMk cId="1506575510" sldId="358"/>
            <ac:cxnSpMk id="47" creationId="{59ED164C-5CCB-44DC-8232-281D661F4C8E}"/>
          </ac:cxnSpMkLst>
        </pc:cxnChg>
      </pc:sldChg>
      <pc:sldChg chg="add modNotesTx">
        <pc:chgData name="Cullen McCormick" userId="a8dff7a1-0f51-4688-8f49-28b7ecf2a55f" providerId="ADAL" clId="{F383BD41-4613-4566-B3AB-317DA9A6DB9E}" dt="2020-04-13T22:10:26.311" v="12637" actId="20577"/>
        <pc:sldMkLst>
          <pc:docMk/>
          <pc:sldMk cId="407684646" sldId="359"/>
        </pc:sldMkLst>
      </pc:sldChg>
      <pc:sldChg chg="modSp add mod modNotesTx">
        <pc:chgData name="Cullen McCormick" userId="a8dff7a1-0f51-4688-8f49-28b7ecf2a55f" providerId="ADAL" clId="{F383BD41-4613-4566-B3AB-317DA9A6DB9E}" dt="2020-04-13T22:15:41.770" v="12718" actId="14100"/>
        <pc:sldMkLst>
          <pc:docMk/>
          <pc:sldMk cId="1739943405" sldId="360"/>
        </pc:sldMkLst>
        <pc:spChg chg="mod">
          <ac:chgData name="Cullen McCormick" userId="a8dff7a1-0f51-4688-8f49-28b7ecf2a55f" providerId="ADAL" clId="{F383BD41-4613-4566-B3AB-317DA9A6DB9E}" dt="2020-04-13T22:15:41.770" v="12718" actId="14100"/>
          <ac:spMkLst>
            <pc:docMk/>
            <pc:sldMk cId="1739943405" sldId="360"/>
            <ac:spMk id="2" creationId="{F2E5DCEC-1B7D-4083-B951-51FC2ABD09A4}"/>
          </ac:spMkLst>
        </pc:spChg>
        <pc:spChg chg="mod">
          <ac:chgData name="Cullen McCormick" userId="a8dff7a1-0f51-4688-8f49-28b7ecf2a55f" providerId="ADAL" clId="{F383BD41-4613-4566-B3AB-317DA9A6DB9E}" dt="2020-04-13T21:40:40.745" v="10501" actId="20577"/>
          <ac:spMkLst>
            <pc:docMk/>
            <pc:sldMk cId="1739943405" sldId="360"/>
            <ac:spMk id="66" creationId="{E5F2C68C-438F-43FF-838D-CDD90E7864E3}"/>
          </ac:spMkLst>
        </pc:spChg>
      </pc:sldChg>
      <pc:sldMasterChg chg="addSp delSp modSp mod setBg delSldLayout modSldLayout">
        <pc:chgData name="Cullen McCormick" userId="a8dff7a1-0f51-4688-8f49-28b7ecf2a55f" providerId="ADAL" clId="{F383BD41-4613-4566-B3AB-317DA9A6DB9E}" dt="2020-04-12T19:15:14.660" v="1084" actId="478"/>
        <pc:sldMasterMkLst>
          <pc:docMk/>
          <pc:sldMasterMk cId="393591065" sldId="2147483648"/>
        </pc:sldMasterMkLst>
        <pc:spChg chg="mod">
          <ac:chgData name="Cullen McCormick" userId="a8dff7a1-0f51-4688-8f49-28b7ecf2a55f" providerId="ADAL" clId="{F383BD41-4613-4566-B3AB-317DA9A6DB9E}" dt="2020-04-09T16:59:50.171" v="20" actId="207"/>
          <ac:spMkLst>
            <pc:docMk/>
            <pc:sldMasterMk cId="393591065" sldId="2147483648"/>
            <ac:spMk id="2" creationId="{94B980C8-3F1C-4714-AD5E-10E5D84A6FB8}"/>
          </ac:spMkLst>
        </pc:spChg>
        <pc:spChg chg="mod">
          <ac:chgData name="Cullen McCormick" userId="a8dff7a1-0f51-4688-8f49-28b7ecf2a55f" providerId="ADAL" clId="{F383BD41-4613-4566-B3AB-317DA9A6DB9E}" dt="2020-04-09T17:00:23.404" v="24" actId="207"/>
          <ac:spMkLst>
            <pc:docMk/>
            <pc:sldMasterMk cId="393591065" sldId="2147483648"/>
            <ac:spMk id="3" creationId="{4B652822-F51B-468F-9A37-7E62E9074CF7}"/>
          </ac:spMkLst>
        </pc:spChg>
        <pc:spChg chg="add del mod ord">
          <ac:chgData name="Cullen McCormick" userId="a8dff7a1-0f51-4688-8f49-28b7ecf2a55f" providerId="ADAL" clId="{F383BD41-4613-4566-B3AB-317DA9A6DB9E}" dt="2020-04-09T17:37:44.159" v="64" actId="21"/>
          <ac:spMkLst>
            <pc:docMk/>
            <pc:sldMasterMk cId="393591065" sldId="2147483648"/>
            <ac:spMk id="7" creationId="{70916991-DF7D-440B-94F9-5DCD5B77552D}"/>
          </ac:spMkLst>
        </pc:spChg>
        <pc:spChg chg="add del mod ord">
          <ac:chgData name="Cullen McCormick" userId="a8dff7a1-0f51-4688-8f49-28b7ecf2a55f" providerId="ADAL" clId="{F383BD41-4613-4566-B3AB-317DA9A6DB9E}" dt="2020-04-09T17:37:44.159" v="64" actId="21"/>
          <ac:spMkLst>
            <pc:docMk/>
            <pc:sldMasterMk cId="393591065" sldId="2147483648"/>
            <ac:spMk id="8" creationId="{732AC0D5-BFAB-4D1C-9A2E-740D1A1A6CD0}"/>
          </ac:spMkLst>
        </pc:spChg>
        <pc:sldLayoutChg chg="addSp delSp modSp mod setBg">
          <pc:chgData name="Cullen McCormick" userId="a8dff7a1-0f51-4688-8f49-28b7ecf2a55f" providerId="ADAL" clId="{F383BD41-4613-4566-B3AB-317DA9A6DB9E}" dt="2020-04-09T17:48:27.612" v="283" actId="21"/>
          <pc:sldLayoutMkLst>
            <pc:docMk/>
            <pc:sldMasterMk cId="393591065" sldId="2147483648"/>
            <pc:sldLayoutMk cId="3999860189" sldId="2147483649"/>
          </pc:sldLayoutMkLst>
          <pc:spChg chg="mod">
            <ac:chgData name="Cullen McCormick" userId="a8dff7a1-0f51-4688-8f49-28b7ecf2a55f" providerId="ADAL" clId="{F383BD41-4613-4566-B3AB-317DA9A6DB9E}" dt="2020-04-09T17:00:32.194" v="25" actId="207"/>
            <ac:spMkLst>
              <pc:docMk/>
              <pc:sldMasterMk cId="393591065" sldId="2147483648"/>
              <pc:sldLayoutMk cId="3999860189" sldId="2147483649"/>
              <ac:spMk id="2" creationId="{A7998809-6049-4028-AFA0-FC0D52792B98}"/>
            </ac:spMkLst>
          </pc:spChg>
          <pc:spChg chg="mod">
            <ac:chgData name="Cullen McCormick" userId="a8dff7a1-0f51-4688-8f49-28b7ecf2a55f" providerId="ADAL" clId="{F383BD41-4613-4566-B3AB-317DA9A6DB9E}" dt="2020-04-09T17:46:30.546" v="202" actId="14100"/>
            <ac:spMkLst>
              <pc:docMk/>
              <pc:sldMasterMk cId="393591065" sldId="2147483648"/>
              <pc:sldLayoutMk cId="3999860189" sldId="2147483649"/>
              <ac:spMk id="3" creationId="{265F003D-9348-425F-90B7-D12CD8986DB7}"/>
            </ac:spMkLst>
          </pc:spChg>
          <pc:spChg chg="del mod">
            <ac:chgData name="Cullen McCormick" userId="a8dff7a1-0f51-4688-8f49-28b7ecf2a55f" providerId="ADAL" clId="{F383BD41-4613-4566-B3AB-317DA9A6DB9E}" dt="2020-04-09T17:46:36.071" v="203" actId="478"/>
            <ac:spMkLst>
              <pc:docMk/>
              <pc:sldMasterMk cId="393591065" sldId="2147483648"/>
              <pc:sldLayoutMk cId="3999860189" sldId="2147483649"/>
              <ac:spMk id="4" creationId="{CB595B33-DED6-4E7E-81AD-A7127AAC8C67}"/>
            </ac:spMkLst>
          </pc:spChg>
          <pc:spChg chg="del">
            <ac:chgData name="Cullen McCormick" userId="a8dff7a1-0f51-4688-8f49-28b7ecf2a55f" providerId="ADAL" clId="{F383BD41-4613-4566-B3AB-317DA9A6DB9E}" dt="2020-04-09T17:46:36.071" v="203" actId="478"/>
            <ac:spMkLst>
              <pc:docMk/>
              <pc:sldMasterMk cId="393591065" sldId="2147483648"/>
              <pc:sldLayoutMk cId="3999860189" sldId="2147483649"/>
              <ac:spMk id="5" creationId="{DD5F176B-3DF3-42CF-A8BB-C44924699386}"/>
            </ac:spMkLst>
          </pc:spChg>
          <pc:spChg chg="del mod">
            <ac:chgData name="Cullen McCormick" userId="a8dff7a1-0f51-4688-8f49-28b7ecf2a55f" providerId="ADAL" clId="{F383BD41-4613-4566-B3AB-317DA9A6DB9E}" dt="2020-04-09T17:46:36.071" v="203" actId="478"/>
            <ac:spMkLst>
              <pc:docMk/>
              <pc:sldMasterMk cId="393591065" sldId="2147483648"/>
              <pc:sldLayoutMk cId="3999860189" sldId="2147483649"/>
              <ac:spMk id="6" creationId="{0554D0D5-5A34-4CFB-9D44-0DB7BE61C1FE}"/>
            </ac:spMkLst>
          </pc:spChg>
          <pc:spChg chg="add del mod ord">
            <ac:chgData name="Cullen McCormick" userId="a8dff7a1-0f51-4688-8f49-28b7ecf2a55f" providerId="ADAL" clId="{F383BD41-4613-4566-B3AB-317DA9A6DB9E}" dt="2020-04-09T17:48:27.612" v="283" actId="21"/>
            <ac:spMkLst>
              <pc:docMk/>
              <pc:sldMasterMk cId="393591065" sldId="2147483648"/>
              <pc:sldLayoutMk cId="3999860189" sldId="2147483649"/>
              <ac:spMk id="8" creationId="{93B6FBEB-A6D7-4A95-8BBD-FB7D408309BD}"/>
            </ac:spMkLst>
          </pc:spChg>
          <pc:spChg chg="add del">
            <ac:chgData name="Cullen McCormick" userId="a8dff7a1-0f51-4688-8f49-28b7ecf2a55f" providerId="ADAL" clId="{F383BD41-4613-4566-B3AB-317DA9A6DB9E}" dt="2020-04-09T17:39:13.276" v="81" actId="478"/>
            <ac:spMkLst>
              <pc:docMk/>
              <pc:sldMasterMk cId="393591065" sldId="2147483648"/>
              <pc:sldLayoutMk cId="3999860189" sldId="2147483649"/>
              <ac:spMk id="9" creationId="{AF985B6A-9B3B-42BF-A887-4F8C94FC75FB}"/>
            </ac:spMkLst>
          </pc:spChg>
          <pc:grpChg chg="add del">
            <ac:chgData name="Cullen McCormick" userId="a8dff7a1-0f51-4688-8f49-28b7ecf2a55f" providerId="ADAL" clId="{F383BD41-4613-4566-B3AB-317DA9A6DB9E}" dt="2020-04-09T17:46:49.141" v="207" actId="478"/>
            <ac:grpSpMkLst>
              <pc:docMk/>
              <pc:sldMasterMk cId="393591065" sldId="2147483648"/>
              <pc:sldLayoutMk cId="3999860189" sldId="2147483649"/>
              <ac:grpSpMk id="10" creationId="{24DB43D9-EF3A-48E2-AFDE-CA6EF80C5F8E}"/>
            </ac:grpSpMkLst>
          </pc:grpChg>
          <pc:grpChg chg="add mod">
            <ac:chgData name="Cullen McCormick" userId="a8dff7a1-0f51-4688-8f49-28b7ecf2a55f" providerId="ADAL" clId="{F383BD41-4613-4566-B3AB-317DA9A6DB9E}" dt="2020-04-09T17:48:09.549" v="279" actId="164"/>
            <ac:grpSpMkLst>
              <pc:docMk/>
              <pc:sldMasterMk cId="393591065" sldId="2147483648"/>
              <pc:sldLayoutMk cId="3999860189" sldId="2147483649"/>
              <ac:grpSpMk id="75" creationId="{1B7D47E0-1D0D-40C0-A628-E89FEB32D17D}"/>
            </ac:grpSpMkLst>
          </pc:grpChg>
          <pc:picChg chg="del mod">
            <ac:chgData name="Cullen McCormick" userId="a8dff7a1-0f51-4688-8f49-28b7ecf2a55f" providerId="ADAL" clId="{F383BD41-4613-4566-B3AB-317DA9A6DB9E}" dt="2020-04-09T14:35:50.380" v="4" actId="478"/>
            <ac:picMkLst>
              <pc:docMk/>
              <pc:sldMasterMk cId="393591065" sldId="2147483648"/>
              <pc:sldLayoutMk cId="3999860189" sldId="2147483649"/>
              <ac:picMk id="7" creationId="{642B31B1-30E8-4BBE-ADD5-EB78C4990775}"/>
            </ac:picMkLst>
          </pc:picChg>
          <pc:picChg chg="add del mod">
            <ac:chgData name="Cullen McCormick" userId="a8dff7a1-0f51-4688-8f49-28b7ecf2a55f" providerId="ADAL" clId="{F383BD41-4613-4566-B3AB-317DA9A6DB9E}" dt="2020-04-09T17:48:27.612" v="283" actId="21"/>
            <ac:picMkLst>
              <pc:docMk/>
              <pc:sldMasterMk cId="393591065" sldId="2147483648"/>
              <pc:sldLayoutMk cId="3999860189" sldId="2147483649"/>
              <ac:picMk id="73" creationId="{542FE7CB-E9C4-4652-91B1-D56796DACED5}"/>
            </ac:picMkLst>
          </pc:picChg>
          <pc:picChg chg="add del mod">
            <ac:chgData name="Cullen McCormick" userId="a8dff7a1-0f51-4688-8f49-28b7ecf2a55f" providerId="ADAL" clId="{F383BD41-4613-4566-B3AB-317DA9A6DB9E}" dt="2020-04-09T17:48:27.612" v="283" actId="21"/>
            <ac:picMkLst>
              <pc:docMk/>
              <pc:sldMasterMk cId="393591065" sldId="2147483648"/>
              <pc:sldLayoutMk cId="3999860189" sldId="2147483649"/>
              <ac:picMk id="74" creationId="{67B336E7-8346-4BF3-8827-B1168FE6C7CF}"/>
            </ac:picMkLst>
          </pc:picChg>
        </pc:sldLayoutChg>
        <pc:sldLayoutChg chg="addSp delSp modSp mod setBg">
          <pc:chgData name="Cullen McCormick" userId="a8dff7a1-0f51-4688-8f49-28b7ecf2a55f" providerId="ADAL" clId="{F383BD41-4613-4566-B3AB-317DA9A6DB9E}" dt="2020-04-12T18:52:26.060" v="934" actId="478"/>
          <pc:sldLayoutMkLst>
            <pc:docMk/>
            <pc:sldMasterMk cId="393591065" sldId="2147483648"/>
            <pc:sldLayoutMk cId="2548063080" sldId="2147483650"/>
          </pc:sldLayoutMkLst>
          <pc:spChg chg="mod">
            <ac:chgData name="Cullen McCormick" userId="a8dff7a1-0f51-4688-8f49-28b7ecf2a55f" providerId="ADAL" clId="{F383BD41-4613-4566-B3AB-317DA9A6DB9E}" dt="2020-04-12T18:51:50.459" v="922" actId="1036"/>
            <ac:spMkLst>
              <pc:docMk/>
              <pc:sldMasterMk cId="393591065" sldId="2147483648"/>
              <pc:sldLayoutMk cId="2548063080" sldId="2147483650"/>
              <ac:spMk id="2" creationId="{3D4EB9B4-23B8-4C82-BBFB-39F54A095540}"/>
            </ac:spMkLst>
          </pc:spChg>
          <pc:spChg chg="mod">
            <ac:chgData name="Cullen McCormick" userId="a8dff7a1-0f51-4688-8f49-28b7ecf2a55f" providerId="ADAL" clId="{F383BD41-4613-4566-B3AB-317DA9A6DB9E}" dt="2020-04-09T17:00:58.718" v="30" actId="207"/>
            <ac:spMkLst>
              <pc:docMk/>
              <pc:sldMasterMk cId="393591065" sldId="2147483648"/>
              <pc:sldLayoutMk cId="2548063080" sldId="2147483650"/>
              <ac:spMk id="3" creationId="{3509A980-BC0D-4A6B-932E-F62C34697CA4}"/>
            </ac:spMkLst>
          </pc:spChg>
          <pc:spChg chg="mod">
            <ac:chgData name="Cullen McCormick" userId="a8dff7a1-0f51-4688-8f49-28b7ecf2a55f" providerId="ADAL" clId="{F383BD41-4613-4566-B3AB-317DA9A6DB9E}" dt="2020-04-09T17:01:04.052" v="31" actId="207"/>
            <ac:spMkLst>
              <pc:docMk/>
              <pc:sldMasterMk cId="393591065" sldId="2147483648"/>
              <pc:sldLayoutMk cId="2548063080" sldId="2147483650"/>
              <ac:spMk id="4" creationId="{ADCF4B45-6FBF-463B-BF37-3176816D0D5B}"/>
            </ac:spMkLst>
          </pc:spChg>
          <pc:spChg chg="mod">
            <ac:chgData name="Cullen McCormick" userId="a8dff7a1-0f51-4688-8f49-28b7ecf2a55f" providerId="ADAL" clId="{F383BD41-4613-4566-B3AB-317DA9A6DB9E}" dt="2020-04-09T17:01:08.192" v="32" actId="207"/>
            <ac:spMkLst>
              <pc:docMk/>
              <pc:sldMasterMk cId="393591065" sldId="2147483648"/>
              <pc:sldLayoutMk cId="2548063080" sldId="2147483650"/>
              <ac:spMk id="6" creationId="{6301DFD7-92A5-413D-8436-DD7E38DDB392}"/>
            </ac:spMkLst>
          </pc:spChg>
          <pc:spChg chg="add del mod">
            <ac:chgData name="Cullen McCormick" userId="a8dff7a1-0f51-4688-8f49-28b7ecf2a55f" providerId="ADAL" clId="{F383BD41-4613-4566-B3AB-317DA9A6DB9E}" dt="2020-04-12T18:52:02.327" v="927" actId="21"/>
            <ac:spMkLst>
              <pc:docMk/>
              <pc:sldMasterMk cId="393591065" sldId="2147483648"/>
              <pc:sldLayoutMk cId="2548063080" sldId="2147483650"/>
              <ac:spMk id="7" creationId="{754155D9-AE69-4A64-B317-329D69BF0C51}"/>
            </ac:spMkLst>
          </pc:spChg>
          <pc:spChg chg="add mod ord">
            <ac:chgData name="Cullen McCormick" userId="a8dff7a1-0f51-4688-8f49-28b7ecf2a55f" providerId="ADAL" clId="{F383BD41-4613-4566-B3AB-317DA9A6DB9E}" dt="2020-04-12T18:52:23.290" v="933" actId="14100"/>
            <ac:spMkLst>
              <pc:docMk/>
              <pc:sldMasterMk cId="393591065" sldId="2147483648"/>
              <pc:sldLayoutMk cId="2548063080" sldId="2147483650"/>
              <ac:spMk id="9" creationId="{A04E2519-AF8F-4D9A-A29A-4EEC4CBFD4C1}"/>
            </ac:spMkLst>
          </pc:spChg>
          <pc:spChg chg="add mod ord">
            <ac:chgData name="Cullen McCormick" userId="a8dff7a1-0f51-4688-8f49-28b7ecf2a55f" providerId="ADAL" clId="{F383BD41-4613-4566-B3AB-317DA9A6DB9E}" dt="2020-04-12T18:51:45.398" v="920" actId="1076"/>
            <ac:spMkLst>
              <pc:docMk/>
              <pc:sldMasterMk cId="393591065" sldId="2147483648"/>
              <pc:sldLayoutMk cId="2548063080" sldId="2147483650"/>
              <ac:spMk id="10" creationId="{E191A6A0-BF61-45F2-9611-E08ABDB1B387}"/>
            </ac:spMkLst>
          </pc:spChg>
          <pc:spChg chg="add del mod">
            <ac:chgData name="Cullen McCormick" userId="a8dff7a1-0f51-4688-8f49-28b7ecf2a55f" providerId="ADAL" clId="{F383BD41-4613-4566-B3AB-317DA9A6DB9E}" dt="2020-04-12T18:52:26.060" v="934" actId="478"/>
            <ac:spMkLst>
              <pc:docMk/>
              <pc:sldMasterMk cId="393591065" sldId="2147483648"/>
              <pc:sldLayoutMk cId="2548063080" sldId="2147483650"/>
              <ac:spMk id="11" creationId="{36075CC1-EC90-4B7B-A2B2-D81D03815A9C}"/>
            </ac:spMkLst>
          </pc:spChg>
          <pc:picChg chg="del">
            <ac:chgData name="Cullen McCormick" userId="a8dff7a1-0f51-4688-8f49-28b7ecf2a55f" providerId="ADAL" clId="{F383BD41-4613-4566-B3AB-317DA9A6DB9E}" dt="2020-04-09T16:59:14.710" v="14" actId="478"/>
            <ac:picMkLst>
              <pc:docMk/>
              <pc:sldMasterMk cId="393591065" sldId="2147483648"/>
              <pc:sldLayoutMk cId="2548063080" sldId="2147483650"/>
              <ac:picMk id="8" creationId="{1AE5EA1B-51D7-4650-8C0C-E10FCAE527EF}"/>
            </ac:picMkLst>
          </pc:picChg>
        </pc:sldLayoutChg>
        <pc:sldLayoutChg chg="delSp modSp mod setBg">
          <pc:chgData name="Cullen McCormick" userId="a8dff7a1-0f51-4688-8f49-28b7ecf2a55f" providerId="ADAL" clId="{F383BD41-4613-4566-B3AB-317DA9A6DB9E}" dt="2020-04-09T17:01:37.289" v="36" actId="207"/>
          <pc:sldLayoutMkLst>
            <pc:docMk/>
            <pc:sldMasterMk cId="393591065" sldId="2147483648"/>
            <pc:sldLayoutMk cId="1075694077" sldId="2147483651"/>
          </pc:sldLayoutMkLst>
          <pc:spChg chg="mod">
            <ac:chgData name="Cullen McCormick" userId="a8dff7a1-0f51-4688-8f49-28b7ecf2a55f" providerId="ADAL" clId="{F383BD41-4613-4566-B3AB-317DA9A6DB9E}" dt="2020-04-09T17:01:24.057" v="33" actId="207"/>
            <ac:spMkLst>
              <pc:docMk/>
              <pc:sldMasterMk cId="393591065" sldId="2147483648"/>
              <pc:sldLayoutMk cId="1075694077" sldId="2147483651"/>
              <ac:spMk id="2" creationId="{92418591-D525-44F7-8E50-FCFFC0EE2707}"/>
            </ac:spMkLst>
          </pc:spChg>
          <pc:spChg chg="mod">
            <ac:chgData name="Cullen McCormick" userId="a8dff7a1-0f51-4688-8f49-28b7ecf2a55f" providerId="ADAL" clId="{F383BD41-4613-4566-B3AB-317DA9A6DB9E}" dt="2020-04-09T17:01:29.306" v="34" actId="207"/>
            <ac:spMkLst>
              <pc:docMk/>
              <pc:sldMasterMk cId="393591065" sldId="2147483648"/>
              <pc:sldLayoutMk cId="1075694077" sldId="2147483651"/>
              <ac:spMk id="3" creationId="{7F0EC365-701B-44A3-BD0E-830D6539D0E7}"/>
            </ac:spMkLst>
          </pc:spChg>
          <pc:spChg chg="mod">
            <ac:chgData name="Cullen McCormick" userId="a8dff7a1-0f51-4688-8f49-28b7ecf2a55f" providerId="ADAL" clId="{F383BD41-4613-4566-B3AB-317DA9A6DB9E}" dt="2020-04-09T17:01:35.067" v="35" actId="207"/>
            <ac:spMkLst>
              <pc:docMk/>
              <pc:sldMasterMk cId="393591065" sldId="2147483648"/>
              <pc:sldLayoutMk cId="1075694077" sldId="2147483651"/>
              <ac:spMk id="4" creationId="{FCFF9126-0D4E-4534-9856-9CC30516103B}"/>
            </ac:spMkLst>
          </pc:spChg>
          <pc:spChg chg="mod">
            <ac:chgData name="Cullen McCormick" userId="a8dff7a1-0f51-4688-8f49-28b7ecf2a55f" providerId="ADAL" clId="{F383BD41-4613-4566-B3AB-317DA9A6DB9E}" dt="2020-04-09T17:01:37.289" v="36" actId="207"/>
            <ac:spMkLst>
              <pc:docMk/>
              <pc:sldMasterMk cId="393591065" sldId="2147483648"/>
              <pc:sldLayoutMk cId="1075694077" sldId="2147483651"/>
              <ac:spMk id="6" creationId="{1EC504AF-F183-45D1-9581-260E23D690F1}"/>
            </ac:spMkLst>
          </pc:spChg>
          <pc:picChg chg="del">
            <ac:chgData name="Cullen McCormick" userId="a8dff7a1-0f51-4688-8f49-28b7ecf2a55f" providerId="ADAL" clId="{F383BD41-4613-4566-B3AB-317DA9A6DB9E}" dt="2020-04-09T16:59:16.286" v="15" actId="478"/>
            <ac:picMkLst>
              <pc:docMk/>
              <pc:sldMasterMk cId="393591065" sldId="2147483648"/>
              <pc:sldLayoutMk cId="1075694077" sldId="2147483651"/>
              <ac:picMk id="7" creationId="{4DC0CCE2-70CD-496E-9128-6179FC53F7D8}"/>
            </ac:picMkLst>
          </pc:picChg>
        </pc:sldLayoutChg>
        <pc:sldLayoutChg chg="addSp delSp modSp del mod setBg">
          <pc:chgData name="Cullen McCormick" userId="a8dff7a1-0f51-4688-8f49-28b7ecf2a55f" providerId="ADAL" clId="{F383BD41-4613-4566-B3AB-317DA9A6DB9E}" dt="2020-04-12T18:49:53.313" v="910" actId="2696"/>
          <pc:sldLayoutMkLst>
            <pc:docMk/>
            <pc:sldMasterMk cId="393591065" sldId="2147483648"/>
            <pc:sldLayoutMk cId="1853234024" sldId="2147483652"/>
          </pc:sldLayoutMkLst>
          <pc:spChg chg="mod">
            <ac:chgData name="Cullen McCormick" userId="a8dff7a1-0f51-4688-8f49-28b7ecf2a55f" providerId="ADAL" clId="{F383BD41-4613-4566-B3AB-317DA9A6DB9E}" dt="2020-04-09T17:01:42.074" v="37" actId="207"/>
            <ac:spMkLst>
              <pc:docMk/>
              <pc:sldMasterMk cId="393591065" sldId="2147483648"/>
              <pc:sldLayoutMk cId="1853234024" sldId="2147483652"/>
              <ac:spMk id="2" creationId="{9D9A9EF0-8123-4CEE-BEED-46999DE7D056}"/>
            </ac:spMkLst>
          </pc:spChg>
          <pc:spChg chg="mod">
            <ac:chgData name="Cullen McCormick" userId="a8dff7a1-0f51-4688-8f49-28b7ecf2a55f" providerId="ADAL" clId="{F383BD41-4613-4566-B3AB-317DA9A6DB9E}" dt="2020-04-09T17:01:45.451" v="38" actId="207"/>
            <ac:spMkLst>
              <pc:docMk/>
              <pc:sldMasterMk cId="393591065" sldId="2147483648"/>
              <pc:sldLayoutMk cId="1853234024" sldId="2147483652"/>
              <ac:spMk id="3" creationId="{30299C23-9435-4AEC-AD0D-4AE3824CCDF6}"/>
            </ac:spMkLst>
          </pc:spChg>
          <pc:spChg chg="mod">
            <ac:chgData name="Cullen McCormick" userId="a8dff7a1-0f51-4688-8f49-28b7ecf2a55f" providerId="ADAL" clId="{F383BD41-4613-4566-B3AB-317DA9A6DB9E}" dt="2020-04-09T17:01:47.197" v="39" actId="207"/>
            <ac:spMkLst>
              <pc:docMk/>
              <pc:sldMasterMk cId="393591065" sldId="2147483648"/>
              <pc:sldLayoutMk cId="1853234024" sldId="2147483652"/>
              <ac:spMk id="4" creationId="{89D6091E-0153-4DAC-92A6-E8F83D74C77F}"/>
            </ac:spMkLst>
          </pc:spChg>
          <pc:spChg chg="mod">
            <ac:chgData name="Cullen McCormick" userId="a8dff7a1-0f51-4688-8f49-28b7ecf2a55f" providerId="ADAL" clId="{F383BD41-4613-4566-B3AB-317DA9A6DB9E}" dt="2020-04-09T17:01:51.491" v="40" actId="207"/>
            <ac:spMkLst>
              <pc:docMk/>
              <pc:sldMasterMk cId="393591065" sldId="2147483648"/>
              <pc:sldLayoutMk cId="1853234024" sldId="2147483652"/>
              <ac:spMk id="5" creationId="{CF2DCF55-F656-4F3D-A8DD-8830BEB898A7}"/>
            </ac:spMkLst>
          </pc:spChg>
          <pc:spChg chg="mod">
            <ac:chgData name="Cullen McCormick" userId="a8dff7a1-0f51-4688-8f49-28b7ecf2a55f" providerId="ADAL" clId="{F383BD41-4613-4566-B3AB-317DA9A6DB9E}" dt="2020-04-09T17:01:53.624" v="41" actId="207"/>
            <ac:spMkLst>
              <pc:docMk/>
              <pc:sldMasterMk cId="393591065" sldId="2147483648"/>
              <pc:sldLayoutMk cId="1853234024" sldId="2147483652"/>
              <ac:spMk id="7" creationId="{D379CBD4-E6B4-452F-B1AB-22443E5BC7CF}"/>
            </ac:spMkLst>
          </pc:spChg>
          <pc:spChg chg="add ord">
            <ac:chgData name="Cullen McCormick" userId="a8dff7a1-0f51-4688-8f49-28b7ecf2a55f" providerId="ADAL" clId="{F383BD41-4613-4566-B3AB-317DA9A6DB9E}" dt="2020-04-09T17:38:43.903" v="72" actId="167"/>
            <ac:spMkLst>
              <pc:docMk/>
              <pc:sldMasterMk cId="393591065" sldId="2147483648"/>
              <pc:sldLayoutMk cId="1853234024" sldId="2147483652"/>
              <ac:spMk id="9" creationId="{03206594-A29D-4859-9316-04BD6CB330B3}"/>
            </ac:spMkLst>
          </pc:spChg>
          <pc:spChg chg="add ord">
            <ac:chgData name="Cullen McCormick" userId="a8dff7a1-0f51-4688-8f49-28b7ecf2a55f" providerId="ADAL" clId="{F383BD41-4613-4566-B3AB-317DA9A6DB9E}" dt="2020-04-09T17:38:43.903" v="72" actId="167"/>
            <ac:spMkLst>
              <pc:docMk/>
              <pc:sldMasterMk cId="393591065" sldId="2147483648"/>
              <pc:sldLayoutMk cId="1853234024" sldId="2147483652"/>
              <ac:spMk id="10" creationId="{59C94815-343E-4960-B551-89E638A94E82}"/>
            </ac:spMkLst>
          </pc:spChg>
          <pc:picChg chg="del">
            <ac:chgData name="Cullen McCormick" userId="a8dff7a1-0f51-4688-8f49-28b7ecf2a55f" providerId="ADAL" clId="{F383BD41-4613-4566-B3AB-317DA9A6DB9E}" dt="2020-04-09T16:59:17.739" v="16" actId="478"/>
            <ac:picMkLst>
              <pc:docMk/>
              <pc:sldMasterMk cId="393591065" sldId="2147483648"/>
              <pc:sldLayoutMk cId="1853234024" sldId="2147483652"/>
              <ac:picMk id="8" creationId="{CBD7B930-6FAB-4C3E-A97B-646D67B5320F}"/>
            </ac:picMkLst>
          </pc:picChg>
        </pc:sldLayoutChg>
        <pc:sldLayoutChg chg="del setBg">
          <pc:chgData name="Cullen McCormick" userId="a8dff7a1-0f51-4688-8f49-28b7ecf2a55f" providerId="ADAL" clId="{F383BD41-4613-4566-B3AB-317DA9A6DB9E}" dt="2020-04-09T17:02:01.836" v="42" actId="2696"/>
          <pc:sldLayoutMkLst>
            <pc:docMk/>
            <pc:sldMasterMk cId="393591065" sldId="2147483648"/>
            <pc:sldLayoutMk cId="1972319848" sldId="2147483654"/>
          </pc:sldLayoutMkLst>
        </pc:sldLayoutChg>
        <pc:sldLayoutChg chg="delSp modSp mod setBg">
          <pc:chgData name="Cullen McCormick" userId="a8dff7a1-0f51-4688-8f49-28b7ecf2a55f" providerId="ADAL" clId="{F383BD41-4613-4566-B3AB-317DA9A6DB9E}" dt="2020-04-09T17:02:12.489" v="44" actId="207"/>
          <pc:sldLayoutMkLst>
            <pc:docMk/>
            <pc:sldMasterMk cId="393591065" sldId="2147483648"/>
            <pc:sldLayoutMk cId="1406836767" sldId="2147483655"/>
          </pc:sldLayoutMkLst>
          <pc:spChg chg="mod">
            <ac:chgData name="Cullen McCormick" userId="a8dff7a1-0f51-4688-8f49-28b7ecf2a55f" providerId="ADAL" clId="{F383BD41-4613-4566-B3AB-317DA9A6DB9E}" dt="2020-04-09T17:02:10.008" v="43" actId="207"/>
            <ac:spMkLst>
              <pc:docMk/>
              <pc:sldMasterMk cId="393591065" sldId="2147483648"/>
              <pc:sldLayoutMk cId="1406836767" sldId="2147483655"/>
              <ac:spMk id="2" creationId="{D18C726E-5BC4-4C83-A98C-79D587CCCE16}"/>
            </ac:spMkLst>
          </pc:spChg>
          <pc:spChg chg="mod">
            <ac:chgData name="Cullen McCormick" userId="a8dff7a1-0f51-4688-8f49-28b7ecf2a55f" providerId="ADAL" clId="{F383BD41-4613-4566-B3AB-317DA9A6DB9E}" dt="2020-04-09T17:02:12.489" v="44" actId="207"/>
            <ac:spMkLst>
              <pc:docMk/>
              <pc:sldMasterMk cId="393591065" sldId="2147483648"/>
              <pc:sldLayoutMk cId="1406836767" sldId="2147483655"/>
              <ac:spMk id="4" creationId="{FD7E35EC-967C-4DDF-983E-18B3A4E5FE5D}"/>
            </ac:spMkLst>
          </pc:spChg>
          <pc:picChg chg="del">
            <ac:chgData name="Cullen McCormick" userId="a8dff7a1-0f51-4688-8f49-28b7ecf2a55f" providerId="ADAL" clId="{F383BD41-4613-4566-B3AB-317DA9A6DB9E}" dt="2020-04-09T16:59:21.200" v="17" actId="478"/>
            <ac:picMkLst>
              <pc:docMk/>
              <pc:sldMasterMk cId="393591065" sldId="2147483648"/>
              <pc:sldLayoutMk cId="1406836767" sldId="2147483655"/>
              <ac:picMk id="5" creationId="{15E78B42-887A-4A86-AB23-62D53C851BEA}"/>
            </ac:picMkLst>
          </pc:picChg>
        </pc:sldLayoutChg>
        <pc:sldLayoutChg chg="delSp del mod setBg">
          <pc:chgData name="Cullen McCormick" userId="a8dff7a1-0f51-4688-8f49-28b7ecf2a55f" providerId="ADAL" clId="{F383BD41-4613-4566-B3AB-317DA9A6DB9E}" dt="2020-04-09T17:38:52.143" v="73" actId="2696"/>
          <pc:sldLayoutMkLst>
            <pc:docMk/>
            <pc:sldMasterMk cId="393591065" sldId="2147483648"/>
            <pc:sldLayoutMk cId="983115136" sldId="2147483656"/>
          </pc:sldLayoutMkLst>
          <pc:picChg chg="del">
            <ac:chgData name="Cullen McCormick" userId="a8dff7a1-0f51-4688-8f49-28b7ecf2a55f" providerId="ADAL" clId="{F383BD41-4613-4566-B3AB-317DA9A6DB9E}" dt="2020-04-09T16:59:23.575" v="18" actId="478"/>
            <ac:picMkLst>
              <pc:docMk/>
              <pc:sldMasterMk cId="393591065" sldId="2147483648"/>
              <pc:sldLayoutMk cId="983115136" sldId="2147483656"/>
              <ac:picMk id="8" creationId="{F8EFACA2-9FC8-44D1-A090-F860E58DE0E9}"/>
            </ac:picMkLst>
          </pc:picChg>
        </pc:sldLayoutChg>
        <pc:sldLayoutChg chg="delSp mod">
          <pc:chgData name="Cullen McCormick" userId="a8dff7a1-0f51-4688-8f49-28b7ecf2a55f" providerId="ADAL" clId="{F383BD41-4613-4566-B3AB-317DA9A6DB9E}" dt="2020-04-12T19:15:14.660" v="1084" actId="478"/>
          <pc:sldLayoutMkLst>
            <pc:docMk/>
            <pc:sldMasterMk cId="393591065" sldId="2147483648"/>
            <pc:sldLayoutMk cId="1777035599" sldId="2147483656"/>
          </pc:sldLayoutMkLst>
          <pc:spChg chg="del">
            <ac:chgData name="Cullen McCormick" userId="a8dff7a1-0f51-4688-8f49-28b7ecf2a55f" providerId="ADAL" clId="{F383BD41-4613-4566-B3AB-317DA9A6DB9E}" dt="2020-04-12T19:15:14.660" v="1084" actId="478"/>
            <ac:spMkLst>
              <pc:docMk/>
              <pc:sldMasterMk cId="393591065" sldId="2147483648"/>
              <pc:sldLayoutMk cId="1777035599" sldId="2147483656"/>
              <ac:spMk id="3" creationId="{3509A980-BC0D-4A6B-932E-F62C34697CA4}"/>
            </ac:spMkLst>
          </pc:spChg>
          <pc:spChg chg="del">
            <ac:chgData name="Cullen McCormick" userId="a8dff7a1-0f51-4688-8f49-28b7ecf2a55f" providerId="ADAL" clId="{F383BD41-4613-4566-B3AB-317DA9A6DB9E}" dt="2020-04-12T19:15:12.700" v="1083" actId="478"/>
            <ac:spMkLst>
              <pc:docMk/>
              <pc:sldMasterMk cId="393591065" sldId="2147483648"/>
              <pc:sldLayoutMk cId="1777035599" sldId="2147483656"/>
              <ac:spMk id="9" creationId="{A04E2519-AF8F-4D9A-A29A-4EEC4CBFD4C1}"/>
            </ac:spMkLst>
          </pc:spChg>
        </pc:sldLayoutChg>
      </pc:sldMasterChg>
    </pc:docChg>
  </pc:docChgLst>
  <pc:docChgLst>
    <pc:chgData name="Cullen McCormick" userId="a8dff7a1-0f51-4688-8f49-28b7ecf2a55f" providerId="ADAL" clId="{488F3B41-650C-48CA-80E2-6624FEEE179C}"/>
    <pc:docChg chg="undo redo custSel modSld">
      <pc:chgData name="Cullen McCormick" userId="a8dff7a1-0f51-4688-8f49-28b7ecf2a55f" providerId="ADAL" clId="{488F3B41-650C-48CA-80E2-6624FEEE179C}" dt="2020-12-16T23:33:07.241" v="184" actId="1076"/>
      <pc:docMkLst>
        <pc:docMk/>
      </pc:docMkLst>
      <pc:sldChg chg="delCm">
        <pc:chgData name="Cullen McCormick" userId="a8dff7a1-0f51-4688-8f49-28b7ecf2a55f" providerId="ADAL" clId="{488F3B41-650C-48CA-80E2-6624FEEE179C}" dt="2020-12-16T23:18:38.598" v="168" actId="1592"/>
        <pc:sldMkLst>
          <pc:docMk/>
          <pc:sldMk cId="2097285373" sldId="256"/>
        </pc:sldMkLst>
      </pc:sldChg>
      <pc:sldChg chg="addSp delSp modSp">
        <pc:chgData name="Cullen McCormick" userId="a8dff7a1-0f51-4688-8f49-28b7ecf2a55f" providerId="ADAL" clId="{488F3B41-650C-48CA-80E2-6624FEEE179C}" dt="2020-12-16T22:08:47.072" v="7"/>
        <pc:sldMkLst>
          <pc:docMk/>
          <pc:sldMk cId="3127805823" sldId="258"/>
        </pc:sldMkLst>
        <pc:spChg chg="add del mod">
          <ac:chgData name="Cullen McCormick" userId="a8dff7a1-0f51-4688-8f49-28b7ecf2a55f" providerId="ADAL" clId="{488F3B41-650C-48CA-80E2-6624FEEE179C}" dt="2020-12-16T22:08:47.072" v="7"/>
          <ac:spMkLst>
            <pc:docMk/>
            <pc:sldMk cId="3127805823" sldId="258"/>
            <ac:spMk id="5" creationId="{0597E5E7-B9B2-467A-817A-FE783F3CF237}"/>
          </ac:spMkLst>
        </pc:spChg>
      </pc:sldChg>
      <pc:sldChg chg="modSp mod delCm">
        <pc:chgData name="Cullen McCormick" userId="a8dff7a1-0f51-4688-8f49-28b7ecf2a55f" providerId="ADAL" clId="{488F3B41-650C-48CA-80E2-6624FEEE179C}" dt="2020-12-16T23:19:07.953" v="171" actId="1592"/>
        <pc:sldMkLst>
          <pc:docMk/>
          <pc:sldMk cId="1715433215" sldId="260"/>
        </pc:sldMkLst>
        <pc:spChg chg="mod">
          <ac:chgData name="Cullen McCormick" userId="a8dff7a1-0f51-4688-8f49-28b7ecf2a55f" providerId="ADAL" clId="{488F3B41-650C-48CA-80E2-6624FEEE179C}" dt="2020-12-16T23:15:33.117" v="166" actId="113"/>
          <ac:spMkLst>
            <pc:docMk/>
            <pc:sldMk cId="1715433215" sldId="260"/>
            <ac:spMk id="55" creationId="{4269C6FA-9936-4093-B280-095EA1A1D320}"/>
          </ac:spMkLst>
        </pc:spChg>
        <pc:graphicFrameChg chg="mod">
          <ac:chgData name="Cullen McCormick" userId="a8dff7a1-0f51-4688-8f49-28b7ecf2a55f" providerId="ADAL" clId="{488F3B41-650C-48CA-80E2-6624FEEE179C}" dt="2020-12-16T22:13:53.426" v="31" actId="207"/>
          <ac:graphicFrameMkLst>
            <pc:docMk/>
            <pc:sldMk cId="1715433215" sldId="260"/>
            <ac:graphicFrameMk id="57" creationId="{C8BE4507-BC9E-478A-80E4-12A6CBD1D17A}"/>
          </ac:graphicFrameMkLst>
        </pc:graphicFrameChg>
      </pc:sldChg>
      <pc:sldChg chg="delCm">
        <pc:chgData name="Cullen McCormick" userId="a8dff7a1-0f51-4688-8f49-28b7ecf2a55f" providerId="ADAL" clId="{488F3B41-650C-48CA-80E2-6624FEEE179C}" dt="2020-12-16T23:18:44.685" v="169" actId="1592"/>
        <pc:sldMkLst>
          <pc:docMk/>
          <pc:sldMk cId="3781398782" sldId="267"/>
        </pc:sldMkLst>
      </pc:sldChg>
      <pc:sldChg chg="addSp modSp mod">
        <pc:chgData name="Cullen McCormick" userId="a8dff7a1-0f51-4688-8f49-28b7ecf2a55f" providerId="ADAL" clId="{488F3B41-650C-48CA-80E2-6624FEEE179C}" dt="2020-12-16T23:33:07.241" v="184" actId="1076"/>
        <pc:sldMkLst>
          <pc:docMk/>
          <pc:sldMk cId="2696608602" sldId="280"/>
        </pc:sldMkLst>
        <pc:spChg chg="mod">
          <ac:chgData name="Cullen McCormick" userId="a8dff7a1-0f51-4688-8f49-28b7ecf2a55f" providerId="ADAL" clId="{488F3B41-650C-48CA-80E2-6624FEEE179C}" dt="2020-12-16T23:33:04.281" v="182" actId="164"/>
          <ac:spMkLst>
            <pc:docMk/>
            <pc:sldMk cId="2696608602" sldId="280"/>
            <ac:spMk id="11" creationId="{12D4FB84-50A7-4EB4-8508-5248373BE2A9}"/>
          </ac:spMkLst>
        </pc:spChg>
        <pc:spChg chg="mod">
          <ac:chgData name="Cullen McCormick" userId="a8dff7a1-0f51-4688-8f49-28b7ecf2a55f" providerId="ADAL" clId="{488F3B41-650C-48CA-80E2-6624FEEE179C}" dt="2020-12-16T23:33:04.281" v="182" actId="164"/>
          <ac:spMkLst>
            <pc:docMk/>
            <pc:sldMk cId="2696608602" sldId="280"/>
            <ac:spMk id="12" creationId="{9E7180EB-D6DB-4727-B197-A9941DF777B1}"/>
          </ac:spMkLst>
        </pc:spChg>
        <pc:spChg chg="mod">
          <ac:chgData name="Cullen McCormick" userId="a8dff7a1-0f51-4688-8f49-28b7ecf2a55f" providerId="ADAL" clId="{488F3B41-650C-48CA-80E2-6624FEEE179C}" dt="2020-12-16T23:33:04.281" v="182" actId="164"/>
          <ac:spMkLst>
            <pc:docMk/>
            <pc:sldMk cId="2696608602" sldId="280"/>
            <ac:spMk id="13" creationId="{46714924-612F-4E37-A562-1CE98E208B19}"/>
          </ac:spMkLst>
        </pc:spChg>
        <pc:spChg chg="mod">
          <ac:chgData name="Cullen McCormick" userId="a8dff7a1-0f51-4688-8f49-28b7ecf2a55f" providerId="ADAL" clId="{488F3B41-650C-48CA-80E2-6624FEEE179C}" dt="2020-12-16T23:33:04.281" v="182" actId="164"/>
          <ac:spMkLst>
            <pc:docMk/>
            <pc:sldMk cId="2696608602" sldId="280"/>
            <ac:spMk id="14" creationId="{29A24801-E785-4C56-9F8A-D3C87AA88E81}"/>
          </ac:spMkLst>
        </pc:spChg>
        <pc:spChg chg="mod">
          <ac:chgData name="Cullen McCormick" userId="a8dff7a1-0f51-4688-8f49-28b7ecf2a55f" providerId="ADAL" clId="{488F3B41-650C-48CA-80E2-6624FEEE179C}" dt="2020-12-16T23:33:04.281" v="182" actId="164"/>
          <ac:spMkLst>
            <pc:docMk/>
            <pc:sldMk cId="2696608602" sldId="280"/>
            <ac:spMk id="18" creationId="{9CC4FD93-C3C4-4998-8382-05366FB98A7E}"/>
          </ac:spMkLst>
        </pc:spChg>
        <pc:spChg chg="mod">
          <ac:chgData name="Cullen McCormick" userId="a8dff7a1-0f51-4688-8f49-28b7ecf2a55f" providerId="ADAL" clId="{488F3B41-650C-48CA-80E2-6624FEEE179C}" dt="2020-12-16T23:33:04.281" v="182" actId="164"/>
          <ac:spMkLst>
            <pc:docMk/>
            <pc:sldMk cId="2696608602" sldId="280"/>
            <ac:spMk id="19" creationId="{566BB867-2D8F-4157-8DC9-49BA64692C9E}"/>
          </ac:spMkLst>
        </pc:spChg>
        <pc:spChg chg="mod">
          <ac:chgData name="Cullen McCormick" userId="a8dff7a1-0f51-4688-8f49-28b7ecf2a55f" providerId="ADAL" clId="{488F3B41-650C-48CA-80E2-6624FEEE179C}" dt="2020-12-16T23:33:04.281" v="182" actId="164"/>
          <ac:spMkLst>
            <pc:docMk/>
            <pc:sldMk cId="2696608602" sldId="280"/>
            <ac:spMk id="20" creationId="{CA02C6D1-6863-4076-801B-279416A59824}"/>
          </ac:spMkLst>
        </pc:spChg>
        <pc:spChg chg="mod">
          <ac:chgData name="Cullen McCormick" userId="a8dff7a1-0f51-4688-8f49-28b7ecf2a55f" providerId="ADAL" clId="{488F3B41-650C-48CA-80E2-6624FEEE179C}" dt="2020-12-16T23:33:04.281" v="182" actId="164"/>
          <ac:spMkLst>
            <pc:docMk/>
            <pc:sldMk cId="2696608602" sldId="280"/>
            <ac:spMk id="21" creationId="{9730846A-FC9B-45DE-B954-8F869DB26A45}"/>
          </ac:spMkLst>
        </pc:spChg>
        <pc:spChg chg="mod">
          <ac:chgData name="Cullen McCormick" userId="a8dff7a1-0f51-4688-8f49-28b7ecf2a55f" providerId="ADAL" clId="{488F3B41-650C-48CA-80E2-6624FEEE179C}" dt="2020-12-16T23:33:04.281" v="182" actId="164"/>
          <ac:spMkLst>
            <pc:docMk/>
            <pc:sldMk cId="2696608602" sldId="280"/>
            <ac:spMk id="22" creationId="{ED1CF52A-854F-48EC-82A5-1BF7ABF7EA60}"/>
          </ac:spMkLst>
        </pc:spChg>
        <pc:spChg chg="mod">
          <ac:chgData name="Cullen McCormick" userId="a8dff7a1-0f51-4688-8f49-28b7ecf2a55f" providerId="ADAL" clId="{488F3B41-650C-48CA-80E2-6624FEEE179C}" dt="2020-12-16T23:33:04.281" v="182" actId="164"/>
          <ac:spMkLst>
            <pc:docMk/>
            <pc:sldMk cId="2696608602" sldId="280"/>
            <ac:spMk id="23" creationId="{21E71107-1C45-462B-8324-05A42BD6CBBF}"/>
          </ac:spMkLst>
        </pc:spChg>
        <pc:spChg chg="mod">
          <ac:chgData name="Cullen McCormick" userId="a8dff7a1-0f51-4688-8f49-28b7ecf2a55f" providerId="ADAL" clId="{488F3B41-650C-48CA-80E2-6624FEEE179C}" dt="2020-12-16T23:33:04.281" v="182" actId="164"/>
          <ac:spMkLst>
            <pc:docMk/>
            <pc:sldMk cId="2696608602" sldId="280"/>
            <ac:spMk id="29" creationId="{0522A883-E0E7-4BFE-A3A6-5BF0BE2BA8E8}"/>
          </ac:spMkLst>
        </pc:spChg>
        <pc:spChg chg="mod">
          <ac:chgData name="Cullen McCormick" userId="a8dff7a1-0f51-4688-8f49-28b7ecf2a55f" providerId="ADAL" clId="{488F3B41-650C-48CA-80E2-6624FEEE179C}" dt="2020-12-16T23:33:04.281" v="182" actId="164"/>
          <ac:spMkLst>
            <pc:docMk/>
            <pc:sldMk cId="2696608602" sldId="280"/>
            <ac:spMk id="32" creationId="{9389DC80-9BD1-43CA-AA6E-74BA95FFAC27}"/>
          </ac:spMkLst>
        </pc:spChg>
        <pc:spChg chg="mod">
          <ac:chgData name="Cullen McCormick" userId="a8dff7a1-0f51-4688-8f49-28b7ecf2a55f" providerId="ADAL" clId="{488F3B41-650C-48CA-80E2-6624FEEE179C}" dt="2020-12-16T23:33:04.281" v="182" actId="164"/>
          <ac:spMkLst>
            <pc:docMk/>
            <pc:sldMk cId="2696608602" sldId="280"/>
            <ac:spMk id="33" creationId="{C1C4179C-7E16-4989-9AEA-05FE94FC2B7E}"/>
          </ac:spMkLst>
        </pc:spChg>
        <pc:spChg chg="mod">
          <ac:chgData name="Cullen McCormick" userId="a8dff7a1-0f51-4688-8f49-28b7ecf2a55f" providerId="ADAL" clId="{488F3B41-650C-48CA-80E2-6624FEEE179C}" dt="2020-12-16T23:33:04.281" v="182" actId="164"/>
          <ac:spMkLst>
            <pc:docMk/>
            <pc:sldMk cId="2696608602" sldId="280"/>
            <ac:spMk id="35" creationId="{935A62B7-B36B-480F-A1AC-957BA1732209}"/>
          </ac:spMkLst>
        </pc:spChg>
        <pc:spChg chg="mod">
          <ac:chgData name="Cullen McCormick" userId="a8dff7a1-0f51-4688-8f49-28b7ecf2a55f" providerId="ADAL" clId="{488F3B41-650C-48CA-80E2-6624FEEE179C}" dt="2020-12-16T23:33:04.281" v="182" actId="164"/>
          <ac:spMkLst>
            <pc:docMk/>
            <pc:sldMk cId="2696608602" sldId="280"/>
            <ac:spMk id="36" creationId="{AA3B5DD5-BE8D-497A-B77B-33DC5F96BA35}"/>
          </ac:spMkLst>
        </pc:spChg>
        <pc:spChg chg="mod">
          <ac:chgData name="Cullen McCormick" userId="a8dff7a1-0f51-4688-8f49-28b7ecf2a55f" providerId="ADAL" clId="{488F3B41-650C-48CA-80E2-6624FEEE179C}" dt="2020-12-16T23:33:04.281" v="182" actId="164"/>
          <ac:spMkLst>
            <pc:docMk/>
            <pc:sldMk cId="2696608602" sldId="280"/>
            <ac:spMk id="38" creationId="{07400BC4-74E7-4EAC-87C6-446CEE60CEF4}"/>
          </ac:spMkLst>
        </pc:spChg>
        <pc:grpChg chg="add mod">
          <ac:chgData name="Cullen McCormick" userId="a8dff7a1-0f51-4688-8f49-28b7ecf2a55f" providerId="ADAL" clId="{488F3B41-650C-48CA-80E2-6624FEEE179C}" dt="2020-12-16T23:33:07.241" v="184" actId="1076"/>
          <ac:grpSpMkLst>
            <pc:docMk/>
            <pc:sldMk cId="2696608602" sldId="280"/>
            <ac:grpSpMk id="2" creationId="{57A32AA8-B787-4F49-90C7-69CB6386C39B}"/>
          </ac:grpSpMkLst>
        </pc:grpChg>
        <pc:grpChg chg="mod">
          <ac:chgData name="Cullen McCormick" userId="a8dff7a1-0f51-4688-8f49-28b7ecf2a55f" providerId="ADAL" clId="{488F3B41-650C-48CA-80E2-6624FEEE179C}" dt="2020-12-16T23:33:04.281" v="182" actId="164"/>
          <ac:grpSpMkLst>
            <pc:docMk/>
            <pc:sldMk cId="2696608602" sldId="280"/>
            <ac:grpSpMk id="39" creationId="{8378CE95-81E5-4F92-96B7-084CD42A043A}"/>
          </ac:grpSpMkLst>
        </pc:grpChg>
        <pc:grpChg chg="mod">
          <ac:chgData name="Cullen McCormick" userId="a8dff7a1-0f51-4688-8f49-28b7ecf2a55f" providerId="ADAL" clId="{488F3B41-650C-48CA-80E2-6624FEEE179C}" dt="2020-12-16T23:33:04.281" v="182" actId="164"/>
          <ac:grpSpMkLst>
            <pc:docMk/>
            <pc:sldMk cId="2696608602" sldId="280"/>
            <ac:grpSpMk id="58" creationId="{8378CE95-81E5-4F92-96B7-084CD42A043A}"/>
          </ac:grpSpMkLst>
        </pc:grpChg>
        <pc:grpChg chg="mod">
          <ac:chgData name="Cullen McCormick" userId="a8dff7a1-0f51-4688-8f49-28b7ecf2a55f" providerId="ADAL" clId="{488F3B41-650C-48CA-80E2-6624FEEE179C}" dt="2020-12-16T23:33:04.281" v="182" actId="164"/>
          <ac:grpSpMkLst>
            <pc:docMk/>
            <pc:sldMk cId="2696608602" sldId="280"/>
            <ac:grpSpMk id="78" creationId="{8378CE95-81E5-4F92-96B7-084CD42A043A}"/>
          </ac:grpSpMkLst>
        </pc:grpChg>
        <pc:grpChg chg="mod">
          <ac:chgData name="Cullen McCormick" userId="a8dff7a1-0f51-4688-8f49-28b7ecf2a55f" providerId="ADAL" clId="{488F3B41-650C-48CA-80E2-6624FEEE179C}" dt="2020-12-16T23:33:04.281" v="182" actId="164"/>
          <ac:grpSpMkLst>
            <pc:docMk/>
            <pc:sldMk cId="2696608602" sldId="280"/>
            <ac:grpSpMk id="97" creationId="{8378CE95-81E5-4F92-96B7-084CD42A043A}"/>
          </ac:grpSpMkLst>
        </pc:grpChg>
      </pc:sldChg>
      <pc:sldChg chg="delCm">
        <pc:chgData name="Cullen McCormick" userId="a8dff7a1-0f51-4688-8f49-28b7ecf2a55f" providerId="ADAL" clId="{488F3B41-650C-48CA-80E2-6624FEEE179C}" dt="2020-12-16T23:19:29.838" v="174" actId="1592"/>
        <pc:sldMkLst>
          <pc:docMk/>
          <pc:sldMk cId="1547268023" sldId="341"/>
        </pc:sldMkLst>
      </pc:sldChg>
      <pc:sldChg chg="addSp delSp modSp mod">
        <pc:chgData name="Cullen McCormick" userId="a8dff7a1-0f51-4688-8f49-28b7ecf2a55f" providerId="ADAL" clId="{488F3B41-650C-48CA-80E2-6624FEEE179C}" dt="2020-12-16T22:08:28.094" v="5" actId="207"/>
        <pc:sldMkLst>
          <pc:docMk/>
          <pc:sldMk cId="1452417303" sldId="344"/>
        </pc:sldMkLst>
        <pc:spChg chg="add del mod">
          <ac:chgData name="Cullen McCormick" userId="a8dff7a1-0f51-4688-8f49-28b7ecf2a55f" providerId="ADAL" clId="{488F3B41-650C-48CA-80E2-6624FEEE179C}" dt="2020-12-16T22:07:47.610" v="3" actId="478"/>
          <ac:spMkLst>
            <pc:docMk/>
            <pc:sldMk cId="1452417303" sldId="344"/>
            <ac:spMk id="24" creationId="{38F46499-C5FF-450E-9AFE-066D200BE43F}"/>
          </ac:spMkLst>
        </pc:spChg>
        <pc:spChg chg="mod">
          <ac:chgData name="Cullen McCormick" userId="a8dff7a1-0f51-4688-8f49-28b7ecf2a55f" providerId="ADAL" clId="{488F3B41-650C-48CA-80E2-6624FEEE179C}" dt="2020-12-16T22:08:28.094" v="5" actId="207"/>
          <ac:spMkLst>
            <pc:docMk/>
            <pc:sldMk cId="1452417303" sldId="344"/>
            <ac:spMk id="26" creationId="{431EBA78-E61B-46FC-A36B-E703C2F59BE7}"/>
          </ac:spMkLst>
        </pc:spChg>
      </pc:sldChg>
      <pc:sldChg chg="modSp mod">
        <pc:chgData name="Cullen McCormick" userId="a8dff7a1-0f51-4688-8f49-28b7ecf2a55f" providerId="ADAL" clId="{488F3B41-650C-48CA-80E2-6624FEEE179C}" dt="2020-12-16T22:15:22.675" v="34" actId="6549"/>
        <pc:sldMkLst>
          <pc:docMk/>
          <pc:sldMk cId="3303703568" sldId="345"/>
        </pc:sldMkLst>
        <pc:spChg chg="mod">
          <ac:chgData name="Cullen McCormick" userId="a8dff7a1-0f51-4688-8f49-28b7ecf2a55f" providerId="ADAL" clId="{488F3B41-650C-48CA-80E2-6624FEEE179C}" dt="2020-12-16T22:15:22.675" v="34" actId="6549"/>
          <ac:spMkLst>
            <pc:docMk/>
            <pc:sldMk cId="3303703568" sldId="345"/>
            <ac:spMk id="22" creationId="{A5A4FE36-2A4B-43B0-AB27-63084DEEDA35}"/>
          </ac:spMkLst>
        </pc:spChg>
      </pc:sldChg>
      <pc:sldChg chg="addSp modSp">
        <pc:chgData name="Cullen McCormick" userId="a8dff7a1-0f51-4688-8f49-28b7ecf2a55f" providerId="ADAL" clId="{488F3B41-650C-48CA-80E2-6624FEEE179C}" dt="2020-12-16T23:21:53.267" v="181" actId="164"/>
        <pc:sldMkLst>
          <pc:docMk/>
          <pc:sldMk cId="579704900" sldId="347"/>
        </pc:sldMkLst>
        <pc:spChg chg="mod">
          <ac:chgData name="Cullen McCormick" userId="a8dff7a1-0f51-4688-8f49-28b7ecf2a55f" providerId="ADAL" clId="{488F3B41-650C-48CA-80E2-6624FEEE179C}" dt="2020-12-16T23:21:53.267" v="181" actId="164"/>
          <ac:spMkLst>
            <pc:docMk/>
            <pc:sldMk cId="579704900" sldId="347"/>
            <ac:spMk id="2" creationId="{FDEA81C3-CE73-4305-96C8-8921E604C5D5}"/>
          </ac:spMkLst>
        </pc:spChg>
        <pc:spChg chg="mod">
          <ac:chgData name="Cullen McCormick" userId="a8dff7a1-0f51-4688-8f49-28b7ecf2a55f" providerId="ADAL" clId="{488F3B41-650C-48CA-80E2-6624FEEE179C}" dt="2020-12-16T23:21:53.267" v="181" actId="164"/>
          <ac:spMkLst>
            <pc:docMk/>
            <pc:sldMk cId="579704900" sldId="347"/>
            <ac:spMk id="18" creationId="{9E4F8B4D-E696-45C5-B2E3-D5996E4EB876}"/>
          </ac:spMkLst>
        </pc:spChg>
        <pc:spChg chg="mod">
          <ac:chgData name="Cullen McCormick" userId="a8dff7a1-0f51-4688-8f49-28b7ecf2a55f" providerId="ADAL" clId="{488F3B41-650C-48CA-80E2-6624FEEE179C}" dt="2020-12-16T23:21:53.267" v="181" actId="164"/>
          <ac:spMkLst>
            <pc:docMk/>
            <pc:sldMk cId="579704900" sldId="347"/>
            <ac:spMk id="32" creationId="{120FA45A-9386-4A03-A875-FA0A65220782}"/>
          </ac:spMkLst>
        </pc:spChg>
        <pc:spChg chg="mod">
          <ac:chgData name="Cullen McCormick" userId="a8dff7a1-0f51-4688-8f49-28b7ecf2a55f" providerId="ADAL" clId="{488F3B41-650C-48CA-80E2-6624FEEE179C}" dt="2020-12-16T23:21:53.267" v="181" actId="164"/>
          <ac:spMkLst>
            <pc:docMk/>
            <pc:sldMk cId="579704900" sldId="347"/>
            <ac:spMk id="37" creationId="{B64E2259-6151-49B6-A3A2-691A1D81DB18}"/>
          </ac:spMkLst>
        </pc:spChg>
        <pc:spChg chg="mod">
          <ac:chgData name="Cullen McCormick" userId="a8dff7a1-0f51-4688-8f49-28b7ecf2a55f" providerId="ADAL" clId="{488F3B41-650C-48CA-80E2-6624FEEE179C}" dt="2020-12-16T23:21:53.267" v="181" actId="164"/>
          <ac:spMkLst>
            <pc:docMk/>
            <pc:sldMk cId="579704900" sldId="347"/>
            <ac:spMk id="39" creationId="{DDB4AAD6-CFC9-456C-94D9-E2A6563F5542}"/>
          </ac:spMkLst>
        </pc:spChg>
        <pc:spChg chg="mod">
          <ac:chgData name="Cullen McCormick" userId="a8dff7a1-0f51-4688-8f49-28b7ecf2a55f" providerId="ADAL" clId="{488F3B41-650C-48CA-80E2-6624FEEE179C}" dt="2020-12-16T23:21:53.267" v="181" actId="164"/>
          <ac:spMkLst>
            <pc:docMk/>
            <pc:sldMk cId="579704900" sldId="347"/>
            <ac:spMk id="43" creationId="{7D5A0009-54F4-461D-ABC6-1B3FB462D9CC}"/>
          </ac:spMkLst>
        </pc:spChg>
        <pc:spChg chg="mod">
          <ac:chgData name="Cullen McCormick" userId="a8dff7a1-0f51-4688-8f49-28b7ecf2a55f" providerId="ADAL" clId="{488F3B41-650C-48CA-80E2-6624FEEE179C}" dt="2020-12-16T23:21:53.267" v="181" actId="164"/>
          <ac:spMkLst>
            <pc:docMk/>
            <pc:sldMk cId="579704900" sldId="347"/>
            <ac:spMk id="44" creationId="{F3A30140-41CD-4C0F-80A7-398286455184}"/>
          </ac:spMkLst>
        </pc:spChg>
        <pc:spChg chg="mod">
          <ac:chgData name="Cullen McCormick" userId="a8dff7a1-0f51-4688-8f49-28b7ecf2a55f" providerId="ADAL" clId="{488F3B41-650C-48CA-80E2-6624FEEE179C}" dt="2020-12-16T23:21:53.267" v="181" actId="164"/>
          <ac:spMkLst>
            <pc:docMk/>
            <pc:sldMk cId="579704900" sldId="347"/>
            <ac:spMk id="45" creationId="{200771E5-D539-4783-80A0-1B02E5F00350}"/>
          </ac:spMkLst>
        </pc:spChg>
        <pc:spChg chg="mod">
          <ac:chgData name="Cullen McCormick" userId="a8dff7a1-0f51-4688-8f49-28b7ecf2a55f" providerId="ADAL" clId="{488F3B41-650C-48CA-80E2-6624FEEE179C}" dt="2020-12-16T23:21:53.267" v="181" actId="164"/>
          <ac:spMkLst>
            <pc:docMk/>
            <pc:sldMk cId="579704900" sldId="347"/>
            <ac:spMk id="52" creationId="{CF61684B-40E0-4C31-828A-9439A1F3D085}"/>
          </ac:spMkLst>
        </pc:spChg>
        <pc:spChg chg="mod">
          <ac:chgData name="Cullen McCormick" userId="a8dff7a1-0f51-4688-8f49-28b7ecf2a55f" providerId="ADAL" clId="{488F3B41-650C-48CA-80E2-6624FEEE179C}" dt="2020-12-16T23:21:53.267" v="181" actId="164"/>
          <ac:spMkLst>
            <pc:docMk/>
            <pc:sldMk cId="579704900" sldId="347"/>
            <ac:spMk id="53" creationId="{E7E090A8-678A-4357-BEB7-762843B19527}"/>
          </ac:spMkLst>
        </pc:spChg>
        <pc:spChg chg="mod">
          <ac:chgData name="Cullen McCormick" userId="a8dff7a1-0f51-4688-8f49-28b7ecf2a55f" providerId="ADAL" clId="{488F3B41-650C-48CA-80E2-6624FEEE179C}" dt="2020-12-16T23:21:53.267" v="181" actId="164"/>
          <ac:spMkLst>
            <pc:docMk/>
            <pc:sldMk cId="579704900" sldId="347"/>
            <ac:spMk id="54" creationId="{184CD189-401E-43E3-ADBE-1F4A4A4D9B18}"/>
          </ac:spMkLst>
        </pc:spChg>
        <pc:spChg chg="mod">
          <ac:chgData name="Cullen McCormick" userId="a8dff7a1-0f51-4688-8f49-28b7ecf2a55f" providerId="ADAL" clId="{488F3B41-650C-48CA-80E2-6624FEEE179C}" dt="2020-12-16T23:21:53.267" v="181" actId="164"/>
          <ac:spMkLst>
            <pc:docMk/>
            <pc:sldMk cId="579704900" sldId="347"/>
            <ac:spMk id="55" creationId="{FA04AB48-2418-4F54-BB48-B5D85D571BAC}"/>
          </ac:spMkLst>
        </pc:spChg>
        <pc:grpChg chg="add mod">
          <ac:chgData name="Cullen McCormick" userId="a8dff7a1-0f51-4688-8f49-28b7ecf2a55f" providerId="ADAL" clId="{488F3B41-650C-48CA-80E2-6624FEEE179C}" dt="2020-12-16T23:21:53.267" v="181" actId="164"/>
          <ac:grpSpMkLst>
            <pc:docMk/>
            <pc:sldMk cId="579704900" sldId="347"/>
            <ac:grpSpMk id="3" creationId="{DB58173B-276D-4160-AF99-B54185803451}"/>
          </ac:grpSpMkLst>
        </pc:grpChg>
      </pc:sldChg>
      <pc:sldChg chg="delCm">
        <pc:chgData name="Cullen McCormick" userId="a8dff7a1-0f51-4688-8f49-28b7ecf2a55f" providerId="ADAL" clId="{488F3B41-650C-48CA-80E2-6624FEEE179C}" dt="2020-12-16T23:19:38.682" v="175" actId="1592"/>
        <pc:sldMkLst>
          <pc:docMk/>
          <pc:sldMk cId="1818465697" sldId="351"/>
        </pc:sldMkLst>
      </pc:sldChg>
      <pc:sldChg chg="delCm">
        <pc:chgData name="Cullen McCormick" userId="a8dff7a1-0f51-4688-8f49-28b7ecf2a55f" providerId="ADAL" clId="{488F3B41-650C-48CA-80E2-6624FEEE179C}" dt="2020-12-16T23:20:05.951" v="178" actId="1592"/>
        <pc:sldMkLst>
          <pc:docMk/>
          <pc:sldMk cId="1079213405" sldId="354"/>
        </pc:sldMkLst>
      </pc:sldChg>
      <pc:sldChg chg="delCm">
        <pc:chgData name="Cullen McCormick" userId="a8dff7a1-0f51-4688-8f49-28b7ecf2a55f" providerId="ADAL" clId="{488F3B41-650C-48CA-80E2-6624FEEE179C}" dt="2020-12-16T23:20:15.354" v="179" actId="1592"/>
        <pc:sldMkLst>
          <pc:docMk/>
          <pc:sldMk cId="1311524068" sldId="355"/>
        </pc:sldMkLst>
      </pc:sldChg>
      <pc:sldChg chg="modSp mod delCm">
        <pc:chgData name="Cullen McCormick" userId="a8dff7a1-0f51-4688-8f49-28b7ecf2a55f" providerId="ADAL" clId="{488F3B41-650C-48CA-80E2-6624FEEE179C}" dt="2020-12-16T23:18:59.035" v="170" actId="1592"/>
        <pc:sldMkLst>
          <pc:docMk/>
          <pc:sldMk cId="2655572012" sldId="362"/>
        </pc:sldMkLst>
        <pc:spChg chg="mod">
          <ac:chgData name="Cullen McCormick" userId="a8dff7a1-0f51-4688-8f49-28b7ecf2a55f" providerId="ADAL" clId="{488F3B41-650C-48CA-80E2-6624FEEE179C}" dt="2020-12-16T23:15:19.084" v="164" actId="113"/>
          <ac:spMkLst>
            <pc:docMk/>
            <pc:sldMk cId="2655572012" sldId="362"/>
            <ac:spMk id="15" creationId="{4E772045-3597-492F-B5F6-F867CF4EBA93}"/>
          </ac:spMkLst>
        </pc:spChg>
        <pc:graphicFrameChg chg="mod">
          <ac:chgData name="Cullen McCormick" userId="a8dff7a1-0f51-4688-8f49-28b7ecf2a55f" providerId="ADAL" clId="{488F3B41-650C-48CA-80E2-6624FEEE179C}" dt="2020-12-16T22:13:44.941" v="30" actId="207"/>
          <ac:graphicFrameMkLst>
            <pc:docMk/>
            <pc:sldMk cId="2655572012" sldId="362"/>
            <ac:graphicFrameMk id="9" creationId="{B640CFCD-4DC5-4817-BB96-59ACAB9FFC3A}"/>
          </ac:graphicFrameMkLst>
        </pc:graphicFrameChg>
      </pc:sldChg>
      <pc:sldChg chg="modSp mod delCm">
        <pc:chgData name="Cullen McCormick" userId="a8dff7a1-0f51-4688-8f49-28b7ecf2a55f" providerId="ADAL" clId="{488F3B41-650C-48CA-80E2-6624FEEE179C}" dt="2020-12-16T23:19:22.633" v="172" actId="1592"/>
        <pc:sldMkLst>
          <pc:docMk/>
          <pc:sldMk cId="1735260357" sldId="367"/>
        </pc:sldMkLst>
        <pc:spChg chg="mod">
          <ac:chgData name="Cullen McCormick" userId="a8dff7a1-0f51-4688-8f49-28b7ecf2a55f" providerId="ADAL" clId="{488F3B41-650C-48CA-80E2-6624FEEE179C}" dt="2020-12-16T22:14:53.462" v="32" actId="207"/>
          <ac:spMkLst>
            <pc:docMk/>
            <pc:sldMk cId="1735260357" sldId="367"/>
            <ac:spMk id="4" creationId="{F06A7299-9236-4DA9-B70B-80E5A382CFC3}"/>
          </ac:spMkLst>
        </pc:spChg>
      </pc:sldChg>
      <pc:sldChg chg="modSp mod delCm">
        <pc:chgData name="Cullen McCormick" userId="a8dff7a1-0f51-4688-8f49-28b7ecf2a55f" providerId="ADAL" clId="{488F3B41-650C-48CA-80E2-6624FEEE179C}" dt="2020-12-16T23:19:26.684" v="173" actId="1592"/>
        <pc:sldMkLst>
          <pc:docMk/>
          <pc:sldMk cId="2623000205" sldId="368"/>
        </pc:sldMkLst>
        <pc:spChg chg="mod">
          <ac:chgData name="Cullen McCormick" userId="a8dff7a1-0f51-4688-8f49-28b7ecf2a55f" providerId="ADAL" clId="{488F3B41-650C-48CA-80E2-6624FEEE179C}" dt="2020-12-16T22:14:58.974" v="33" actId="207"/>
          <ac:spMkLst>
            <pc:docMk/>
            <pc:sldMk cId="2623000205" sldId="368"/>
            <ac:spMk id="15" creationId="{56AAF797-4221-470B-91B0-B9F45318DC00}"/>
          </ac:spMkLst>
        </pc:spChg>
        <pc:picChg chg="mod">
          <ac:chgData name="Cullen McCormick" userId="a8dff7a1-0f51-4688-8f49-28b7ecf2a55f" providerId="ADAL" clId="{488F3B41-650C-48CA-80E2-6624FEEE179C}" dt="2020-12-16T22:14:58.974" v="33" actId="207"/>
          <ac:picMkLst>
            <pc:docMk/>
            <pc:sldMk cId="2623000205" sldId="368"/>
            <ac:picMk id="14" creationId="{DC3ED00F-98E7-4637-9F77-E8270F043A5E}"/>
          </ac:picMkLst>
        </pc:picChg>
      </pc:sldChg>
      <pc:sldChg chg="addSp modSp mod">
        <pc:chgData name="Cullen McCormick" userId="a8dff7a1-0f51-4688-8f49-28b7ecf2a55f" providerId="ADAL" clId="{488F3B41-650C-48CA-80E2-6624FEEE179C}" dt="2020-12-16T22:10:53.708" v="23" actId="14100"/>
        <pc:sldMkLst>
          <pc:docMk/>
          <pc:sldMk cId="5386585" sldId="372"/>
        </pc:sldMkLst>
        <pc:spChg chg="add mod ord">
          <ac:chgData name="Cullen McCormick" userId="a8dff7a1-0f51-4688-8f49-28b7ecf2a55f" providerId="ADAL" clId="{488F3B41-650C-48CA-80E2-6624FEEE179C}" dt="2020-12-16T22:10:43.454" v="20" actId="12789"/>
          <ac:spMkLst>
            <pc:docMk/>
            <pc:sldMk cId="5386585" sldId="372"/>
            <ac:spMk id="2" creationId="{DC590D25-77DD-4461-B2AE-0F2F722BA483}"/>
          </ac:spMkLst>
        </pc:spChg>
        <pc:spChg chg="mod">
          <ac:chgData name="Cullen McCormick" userId="a8dff7a1-0f51-4688-8f49-28b7ecf2a55f" providerId="ADAL" clId="{488F3B41-650C-48CA-80E2-6624FEEE179C}" dt="2020-12-16T22:10:53.708" v="23" actId="14100"/>
          <ac:spMkLst>
            <pc:docMk/>
            <pc:sldMk cId="5386585" sldId="372"/>
            <ac:spMk id="4" creationId="{B304CCDA-FE3E-4A32-BE5A-C7EDC5E7B867}"/>
          </ac:spMkLst>
        </pc:spChg>
        <pc:spChg chg="add mod">
          <ac:chgData name="Cullen McCormick" userId="a8dff7a1-0f51-4688-8f49-28b7ecf2a55f" providerId="ADAL" clId="{488F3B41-650C-48CA-80E2-6624FEEE179C}" dt="2020-12-16T22:10:21.573" v="14" actId="14100"/>
          <ac:spMkLst>
            <pc:docMk/>
            <pc:sldMk cId="5386585" sldId="372"/>
            <ac:spMk id="5" creationId="{78942855-B336-47A0-A9B6-6BD57EAC6C28}"/>
          </ac:spMkLst>
        </pc:spChg>
      </pc:sldChg>
      <pc:sldChg chg="modSp mod delCm">
        <pc:chgData name="Cullen McCormick" userId="a8dff7a1-0f51-4688-8f49-28b7ecf2a55f" providerId="ADAL" clId="{488F3B41-650C-48CA-80E2-6624FEEE179C}" dt="2020-12-16T23:20:23.027" v="180" actId="1592"/>
        <pc:sldMkLst>
          <pc:docMk/>
          <pc:sldMk cId="1425437347" sldId="373"/>
        </pc:sldMkLst>
        <pc:spChg chg="mod">
          <ac:chgData name="Cullen McCormick" userId="a8dff7a1-0f51-4688-8f49-28b7ecf2a55f" providerId="ADAL" clId="{488F3B41-650C-48CA-80E2-6624FEEE179C}" dt="2020-12-16T23:16:31.369" v="167" actId="207"/>
          <ac:spMkLst>
            <pc:docMk/>
            <pc:sldMk cId="1425437347" sldId="373"/>
            <ac:spMk id="16" creationId="{4893B258-D07E-4411-9B82-0B72C12F5B25}"/>
          </ac:spMkLst>
        </pc:spChg>
      </pc:sldChg>
      <pc:sldChg chg="addSp delSp modSp mod">
        <pc:chgData name="Cullen McCormick" userId="a8dff7a1-0f51-4688-8f49-28b7ecf2a55f" providerId="ADAL" clId="{488F3B41-650C-48CA-80E2-6624FEEE179C}" dt="2020-12-16T22:11:36.621" v="28" actId="14100"/>
        <pc:sldMkLst>
          <pc:docMk/>
          <pc:sldMk cId="919511979" sldId="374"/>
        </pc:sldMkLst>
        <pc:spChg chg="del mod">
          <ac:chgData name="Cullen McCormick" userId="a8dff7a1-0f51-4688-8f49-28b7ecf2a55f" providerId="ADAL" clId="{488F3B41-650C-48CA-80E2-6624FEEE179C}" dt="2020-12-16T22:11:33.210" v="26" actId="478"/>
          <ac:spMkLst>
            <pc:docMk/>
            <pc:sldMk cId="919511979" sldId="374"/>
            <ac:spMk id="6" creationId="{7B6C977F-2681-4AAD-B9B4-219C77354C93}"/>
          </ac:spMkLst>
        </pc:spChg>
        <pc:spChg chg="add mod">
          <ac:chgData name="Cullen McCormick" userId="a8dff7a1-0f51-4688-8f49-28b7ecf2a55f" providerId="ADAL" clId="{488F3B41-650C-48CA-80E2-6624FEEE179C}" dt="2020-12-16T22:11:36.621" v="28" actId="14100"/>
          <ac:spMkLst>
            <pc:docMk/>
            <pc:sldMk cId="919511979" sldId="374"/>
            <ac:spMk id="12" creationId="{0A3AF139-F8E2-497C-BD58-DEB6DE7FB42A}"/>
          </ac:spMkLst>
        </pc:spChg>
      </pc:sldChg>
      <pc:sldChg chg="addSp delSp modSp mod delCm">
        <pc:chgData name="Cullen McCormick" userId="a8dff7a1-0f51-4688-8f49-28b7ecf2a55f" providerId="ADAL" clId="{488F3B41-650C-48CA-80E2-6624FEEE179C}" dt="2020-12-16T23:19:54.206" v="177" actId="1592"/>
        <pc:sldMkLst>
          <pc:docMk/>
          <pc:sldMk cId="250198724" sldId="375"/>
        </pc:sldMkLst>
        <pc:spChg chg="add del">
          <ac:chgData name="Cullen McCormick" userId="a8dff7a1-0f51-4688-8f49-28b7ecf2a55f" providerId="ADAL" clId="{488F3B41-650C-48CA-80E2-6624FEEE179C}" dt="2020-12-16T22:20:06.613" v="42" actId="11529"/>
          <ac:spMkLst>
            <pc:docMk/>
            <pc:sldMk cId="250198724" sldId="375"/>
            <ac:spMk id="4" creationId="{E4BDF3CA-0471-4BE4-9698-2BE205FAC155}"/>
          </ac:spMkLst>
        </pc:spChg>
        <pc:spChg chg="mod">
          <ac:chgData name="Cullen McCormick" userId="a8dff7a1-0f51-4688-8f49-28b7ecf2a55f" providerId="ADAL" clId="{488F3B41-650C-48CA-80E2-6624FEEE179C}" dt="2020-12-16T23:12:40.658" v="136" actId="207"/>
          <ac:spMkLst>
            <pc:docMk/>
            <pc:sldMk cId="250198724" sldId="375"/>
            <ac:spMk id="6" creationId="{7052D64B-AB59-44EF-B3D4-253192D1FB7C}"/>
          </ac:spMkLst>
        </pc:spChg>
        <pc:spChg chg="mod">
          <ac:chgData name="Cullen McCormick" userId="a8dff7a1-0f51-4688-8f49-28b7ecf2a55f" providerId="ADAL" clId="{488F3B41-650C-48CA-80E2-6624FEEE179C}" dt="2020-12-16T23:11:07.190" v="131" actId="207"/>
          <ac:spMkLst>
            <pc:docMk/>
            <pc:sldMk cId="250198724" sldId="375"/>
            <ac:spMk id="7" creationId="{23045016-4F1C-42A8-AC02-6900F6F8A4CD}"/>
          </ac:spMkLst>
        </pc:spChg>
        <pc:spChg chg="mod">
          <ac:chgData name="Cullen McCormick" userId="a8dff7a1-0f51-4688-8f49-28b7ecf2a55f" providerId="ADAL" clId="{488F3B41-650C-48CA-80E2-6624FEEE179C}" dt="2020-12-16T23:11:07.190" v="131" actId="207"/>
          <ac:spMkLst>
            <pc:docMk/>
            <pc:sldMk cId="250198724" sldId="375"/>
            <ac:spMk id="8" creationId="{D2F87F31-F9C4-43E5-9F45-D3A93F9D9E17}"/>
          </ac:spMkLst>
        </pc:spChg>
        <pc:spChg chg="mod">
          <ac:chgData name="Cullen McCormick" userId="a8dff7a1-0f51-4688-8f49-28b7ecf2a55f" providerId="ADAL" clId="{488F3B41-650C-48CA-80E2-6624FEEE179C}" dt="2020-12-16T23:11:07.190" v="131" actId="207"/>
          <ac:spMkLst>
            <pc:docMk/>
            <pc:sldMk cId="250198724" sldId="375"/>
            <ac:spMk id="9" creationId="{BC101415-9878-44F7-831B-97390E384EBB}"/>
          </ac:spMkLst>
        </pc:spChg>
        <pc:spChg chg="mod">
          <ac:chgData name="Cullen McCormick" userId="a8dff7a1-0f51-4688-8f49-28b7ecf2a55f" providerId="ADAL" clId="{488F3B41-650C-48CA-80E2-6624FEEE179C}" dt="2020-12-16T23:11:07.190" v="131" actId="207"/>
          <ac:spMkLst>
            <pc:docMk/>
            <pc:sldMk cId="250198724" sldId="375"/>
            <ac:spMk id="10" creationId="{B317C1D8-818F-4F2A-8303-A56D9C7275FD}"/>
          </ac:spMkLst>
        </pc:spChg>
        <pc:spChg chg="mod">
          <ac:chgData name="Cullen McCormick" userId="a8dff7a1-0f51-4688-8f49-28b7ecf2a55f" providerId="ADAL" clId="{488F3B41-650C-48CA-80E2-6624FEEE179C}" dt="2020-12-16T23:11:07.190" v="131" actId="207"/>
          <ac:spMkLst>
            <pc:docMk/>
            <pc:sldMk cId="250198724" sldId="375"/>
            <ac:spMk id="11" creationId="{5EF99DF0-D9FF-4BC5-8403-7E57F34EE136}"/>
          </ac:spMkLst>
        </pc:spChg>
        <pc:spChg chg="mod">
          <ac:chgData name="Cullen McCormick" userId="a8dff7a1-0f51-4688-8f49-28b7ecf2a55f" providerId="ADAL" clId="{488F3B41-650C-48CA-80E2-6624FEEE179C}" dt="2020-12-16T23:11:07.190" v="131" actId="207"/>
          <ac:spMkLst>
            <pc:docMk/>
            <pc:sldMk cId="250198724" sldId="375"/>
            <ac:spMk id="12" creationId="{DE0016A2-ABE0-46CA-8A8C-7867E5CE568F}"/>
          </ac:spMkLst>
        </pc:spChg>
        <pc:spChg chg="mod">
          <ac:chgData name="Cullen McCormick" userId="a8dff7a1-0f51-4688-8f49-28b7ecf2a55f" providerId="ADAL" clId="{488F3B41-650C-48CA-80E2-6624FEEE179C}" dt="2020-12-16T23:12:28.291" v="135" actId="207"/>
          <ac:spMkLst>
            <pc:docMk/>
            <pc:sldMk cId="250198724" sldId="375"/>
            <ac:spMk id="13" creationId="{26422ADF-2EBC-4EA6-8AF6-6B24D66B1049}"/>
          </ac:spMkLst>
        </pc:spChg>
        <pc:spChg chg="mod">
          <ac:chgData name="Cullen McCormick" userId="a8dff7a1-0f51-4688-8f49-28b7ecf2a55f" providerId="ADAL" clId="{488F3B41-650C-48CA-80E2-6624FEEE179C}" dt="2020-12-16T22:24:11.313" v="77" actId="208"/>
          <ac:spMkLst>
            <pc:docMk/>
            <pc:sldMk cId="250198724" sldId="375"/>
            <ac:spMk id="14" creationId="{746B95F5-5BF6-43AE-BFE4-B962EC11C38D}"/>
          </ac:spMkLst>
        </pc:spChg>
        <pc:spChg chg="mod">
          <ac:chgData name="Cullen McCormick" userId="a8dff7a1-0f51-4688-8f49-28b7ecf2a55f" providerId="ADAL" clId="{488F3B41-650C-48CA-80E2-6624FEEE179C}" dt="2020-12-16T23:10:58.628" v="130" actId="207"/>
          <ac:spMkLst>
            <pc:docMk/>
            <pc:sldMk cId="250198724" sldId="375"/>
            <ac:spMk id="16" creationId="{B1695346-5FBE-4BEE-8CC0-5A8EC77444C4}"/>
          </ac:spMkLst>
        </pc:spChg>
        <pc:spChg chg="mod">
          <ac:chgData name="Cullen McCormick" userId="a8dff7a1-0f51-4688-8f49-28b7ecf2a55f" providerId="ADAL" clId="{488F3B41-650C-48CA-80E2-6624FEEE179C}" dt="2020-12-16T23:10:58.628" v="130" actId="207"/>
          <ac:spMkLst>
            <pc:docMk/>
            <pc:sldMk cId="250198724" sldId="375"/>
            <ac:spMk id="17" creationId="{BA12775E-D5A7-4981-9323-5709576D4E0C}"/>
          </ac:spMkLst>
        </pc:spChg>
        <pc:spChg chg="mod">
          <ac:chgData name="Cullen McCormick" userId="a8dff7a1-0f51-4688-8f49-28b7ecf2a55f" providerId="ADAL" clId="{488F3B41-650C-48CA-80E2-6624FEEE179C}" dt="2020-12-16T23:10:58.628" v="130" actId="207"/>
          <ac:spMkLst>
            <pc:docMk/>
            <pc:sldMk cId="250198724" sldId="375"/>
            <ac:spMk id="18" creationId="{E5299169-17D0-4E16-A06A-D8DF7AB329CF}"/>
          </ac:spMkLst>
        </pc:spChg>
        <pc:spChg chg="mod">
          <ac:chgData name="Cullen McCormick" userId="a8dff7a1-0f51-4688-8f49-28b7ecf2a55f" providerId="ADAL" clId="{488F3B41-650C-48CA-80E2-6624FEEE179C}" dt="2020-12-16T23:10:58.628" v="130" actId="207"/>
          <ac:spMkLst>
            <pc:docMk/>
            <pc:sldMk cId="250198724" sldId="375"/>
            <ac:spMk id="19" creationId="{BA89EF65-7900-4F0B-8E58-C7DE06E74F7F}"/>
          </ac:spMkLst>
        </pc:spChg>
        <pc:spChg chg="mod">
          <ac:chgData name="Cullen McCormick" userId="a8dff7a1-0f51-4688-8f49-28b7ecf2a55f" providerId="ADAL" clId="{488F3B41-650C-48CA-80E2-6624FEEE179C}" dt="2020-12-16T23:10:58.628" v="130" actId="207"/>
          <ac:spMkLst>
            <pc:docMk/>
            <pc:sldMk cId="250198724" sldId="375"/>
            <ac:spMk id="20" creationId="{9451EC48-EF0C-48F3-94C2-10CDE28D59CF}"/>
          </ac:spMkLst>
        </pc:spChg>
        <pc:spChg chg="mod">
          <ac:chgData name="Cullen McCormick" userId="a8dff7a1-0f51-4688-8f49-28b7ecf2a55f" providerId="ADAL" clId="{488F3B41-650C-48CA-80E2-6624FEEE179C}" dt="2020-12-16T23:10:58.628" v="130" actId="207"/>
          <ac:spMkLst>
            <pc:docMk/>
            <pc:sldMk cId="250198724" sldId="375"/>
            <ac:spMk id="21" creationId="{F539FD5A-3E0F-46AC-BC38-80887EF1EB5C}"/>
          </ac:spMkLst>
        </pc:spChg>
        <pc:spChg chg="mod">
          <ac:chgData name="Cullen McCormick" userId="a8dff7a1-0f51-4688-8f49-28b7ecf2a55f" providerId="ADAL" clId="{488F3B41-650C-48CA-80E2-6624FEEE179C}" dt="2020-12-16T23:12:28.291" v="135" actId="207"/>
          <ac:spMkLst>
            <pc:docMk/>
            <pc:sldMk cId="250198724" sldId="375"/>
            <ac:spMk id="22" creationId="{6DD59234-6DF4-4DB3-A1F8-DA565E720671}"/>
          </ac:spMkLst>
        </pc:spChg>
        <pc:spChg chg="mod">
          <ac:chgData name="Cullen McCormick" userId="a8dff7a1-0f51-4688-8f49-28b7ecf2a55f" providerId="ADAL" clId="{488F3B41-650C-48CA-80E2-6624FEEE179C}" dt="2020-12-16T22:24:11.313" v="77" actId="208"/>
          <ac:spMkLst>
            <pc:docMk/>
            <pc:sldMk cId="250198724" sldId="375"/>
            <ac:spMk id="23" creationId="{C757D228-8703-4C2B-BD27-A0A36811FD50}"/>
          </ac:spMkLst>
        </pc:spChg>
        <pc:spChg chg="mod">
          <ac:chgData name="Cullen McCormick" userId="a8dff7a1-0f51-4688-8f49-28b7ecf2a55f" providerId="ADAL" clId="{488F3B41-650C-48CA-80E2-6624FEEE179C}" dt="2020-12-16T23:10:52.179" v="129" actId="207"/>
          <ac:spMkLst>
            <pc:docMk/>
            <pc:sldMk cId="250198724" sldId="375"/>
            <ac:spMk id="25" creationId="{E96DC428-295D-4446-A88E-4FEABE6974A3}"/>
          </ac:spMkLst>
        </pc:spChg>
        <pc:spChg chg="mod">
          <ac:chgData name="Cullen McCormick" userId="a8dff7a1-0f51-4688-8f49-28b7ecf2a55f" providerId="ADAL" clId="{488F3B41-650C-48CA-80E2-6624FEEE179C}" dt="2020-12-16T23:10:52.179" v="129" actId="207"/>
          <ac:spMkLst>
            <pc:docMk/>
            <pc:sldMk cId="250198724" sldId="375"/>
            <ac:spMk id="26" creationId="{E499A31C-800D-4984-9FC3-173031FCCEAD}"/>
          </ac:spMkLst>
        </pc:spChg>
        <pc:spChg chg="mod">
          <ac:chgData name="Cullen McCormick" userId="a8dff7a1-0f51-4688-8f49-28b7ecf2a55f" providerId="ADAL" clId="{488F3B41-650C-48CA-80E2-6624FEEE179C}" dt="2020-12-16T23:10:52.179" v="129" actId="207"/>
          <ac:spMkLst>
            <pc:docMk/>
            <pc:sldMk cId="250198724" sldId="375"/>
            <ac:spMk id="27" creationId="{BAA06831-CAA7-4B5D-8543-6F65B0602794}"/>
          </ac:spMkLst>
        </pc:spChg>
        <pc:spChg chg="mod">
          <ac:chgData name="Cullen McCormick" userId="a8dff7a1-0f51-4688-8f49-28b7ecf2a55f" providerId="ADAL" clId="{488F3B41-650C-48CA-80E2-6624FEEE179C}" dt="2020-12-16T23:10:52.179" v="129" actId="207"/>
          <ac:spMkLst>
            <pc:docMk/>
            <pc:sldMk cId="250198724" sldId="375"/>
            <ac:spMk id="28" creationId="{99B035DA-04D6-4A2E-BBBB-ACA3A4ADDF44}"/>
          </ac:spMkLst>
        </pc:spChg>
        <pc:spChg chg="mod">
          <ac:chgData name="Cullen McCormick" userId="a8dff7a1-0f51-4688-8f49-28b7ecf2a55f" providerId="ADAL" clId="{488F3B41-650C-48CA-80E2-6624FEEE179C}" dt="2020-12-16T23:10:52.179" v="129" actId="207"/>
          <ac:spMkLst>
            <pc:docMk/>
            <pc:sldMk cId="250198724" sldId="375"/>
            <ac:spMk id="29" creationId="{0FCF6D9E-ECBF-4464-B9DA-978197300458}"/>
          </ac:spMkLst>
        </pc:spChg>
        <pc:spChg chg="mod">
          <ac:chgData name="Cullen McCormick" userId="a8dff7a1-0f51-4688-8f49-28b7ecf2a55f" providerId="ADAL" clId="{488F3B41-650C-48CA-80E2-6624FEEE179C}" dt="2020-12-16T23:10:52.179" v="129" actId="207"/>
          <ac:spMkLst>
            <pc:docMk/>
            <pc:sldMk cId="250198724" sldId="375"/>
            <ac:spMk id="30" creationId="{88C88AFC-63BC-433B-9ED8-F3C706DEC572}"/>
          </ac:spMkLst>
        </pc:spChg>
        <pc:spChg chg="mod">
          <ac:chgData name="Cullen McCormick" userId="a8dff7a1-0f51-4688-8f49-28b7ecf2a55f" providerId="ADAL" clId="{488F3B41-650C-48CA-80E2-6624FEEE179C}" dt="2020-12-16T23:12:28.291" v="135" actId="207"/>
          <ac:spMkLst>
            <pc:docMk/>
            <pc:sldMk cId="250198724" sldId="375"/>
            <ac:spMk id="31" creationId="{BC023052-F8FA-4572-9530-7C0216AE24B6}"/>
          </ac:spMkLst>
        </pc:spChg>
        <pc:spChg chg="mod">
          <ac:chgData name="Cullen McCormick" userId="a8dff7a1-0f51-4688-8f49-28b7ecf2a55f" providerId="ADAL" clId="{488F3B41-650C-48CA-80E2-6624FEEE179C}" dt="2020-12-16T22:24:11.313" v="77" actId="208"/>
          <ac:spMkLst>
            <pc:docMk/>
            <pc:sldMk cId="250198724" sldId="375"/>
            <ac:spMk id="32" creationId="{5A72A887-D7CE-4401-A597-58231B6380E4}"/>
          </ac:spMkLst>
        </pc:spChg>
        <pc:spChg chg="mod">
          <ac:chgData name="Cullen McCormick" userId="a8dff7a1-0f51-4688-8f49-28b7ecf2a55f" providerId="ADAL" clId="{488F3B41-650C-48CA-80E2-6624FEEE179C}" dt="2020-12-16T23:08:33.805" v="121" actId="207"/>
          <ac:spMkLst>
            <pc:docMk/>
            <pc:sldMk cId="250198724" sldId="375"/>
            <ac:spMk id="33" creationId="{625E8F80-B736-49C6-B4E3-2ADC917F1472}"/>
          </ac:spMkLst>
        </pc:spChg>
        <pc:spChg chg="mod">
          <ac:chgData name="Cullen McCormick" userId="a8dff7a1-0f51-4688-8f49-28b7ecf2a55f" providerId="ADAL" clId="{488F3B41-650C-48CA-80E2-6624FEEE179C}" dt="2020-12-16T23:10:44.350" v="128" actId="207"/>
          <ac:spMkLst>
            <pc:docMk/>
            <pc:sldMk cId="250198724" sldId="375"/>
            <ac:spMk id="34" creationId="{8B8B001D-55A2-47B6-B02D-9A7B59930038}"/>
          </ac:spMkLst>
        </pc:spChg>
        <pc:spChg chg="mod">
          <ac:chgData name="Cullen McCormick" userId="a8dff7a1-0f51-4688-8f49-28b7ecf2a55f" providerId="ADAL" clId="{488F3B41-650C-48CA-80E2-6624FEEE179C}" dt="2020-12-16T23:10:44.350" v="128" actId="207"/>
          <ac:spMkLst>
            <pc:docMk/>
            <pc:sldMk cId="250198724" sldId="375"/>
            <ac:spMk id="35" creationId="{51E27895-7732-4EF4-9D4F-31219DDF17EA}"/>
          </ac:spMkLst>
        </pc:spChg>
        <pc:spChg chg="mod">
          <ac:chgData name="Cullen McCormick" userId="a8dff7a1-0f51-4688-8f49-28b7ecf2a55f" providerId="ADAL" clId="{488F3B41-650C-48CA-80E2-6624FEEE179C}" dt="2020-12-16T23:10:44.350" v="128" actId="207"/>
          <ac:spMkLst>
            <pc:docMk/>
            <pc:sldMk cId="250198724" sldId="375"/>
            <ac:spMk id="36" creationId="{E2A8DA5B-2798-43CE-B14F-F84570EB1B79}"/>
          </ac:spMkLst>
        </pc:spChg>
        <pc:spChg chg="mod">
          <ac:chgData name="Cullen McCormick" userId="a8dff7a1-0f51-4688-8f49-28b7ecf2a55f" providerId="ADAL" clId="{488F3B41-650C-48CA-80E2-6624FEEE179C}" dt="2020-12-16T23:10:44.350" v="128" actId="207"/>
          <ac:spMkLst>
            <pc:docMk/>
            <pc:sldMk cId="250198724" sldId="375"/>
            <ac:spMk id="37" creationId="{E787F797-B4E4-4518-9E59-A33455CDA441}"/>
          </ac:spMkLst>
        </pc:spChg>
        <pc:spChg chg="mod">
          <ac:chgData name="Cullen McCormick" userId="a8dff7a1-0f51-4688-8f49-28b7ecf2a55f" providerId="ADAL" clId="{488F3B41-650C-48CA-80E2-6624FEEE179C}" dt="2020-12-16T23:10:44.350" v="128" actId="207"/>
          <ac:spMkLst>
            <pc:docMk/>
            <pc:sldMk cId="250198724" sldId="375"/>
            <ac:spMk id="38" creationId="{FF798DE7-8BBA-44BA-84B1-82B877018BD1}"/>
          </ac:spMkLst>
        </pc:spChg>
        <pc:spChg chg="mod">
          <ac:chgData name="Cullen McCormick" userId="a8dff7a1-0f51-4688-8f49-28b7ecf2a55f" providerId="ADAL" clId="{488F3B41-650C-48CA-80E2-6624FEEE179C}" dt="2020-12-16T23:10:44.350" v="128" actId="207"/>
          <ac:spMkLst>
            <pc:docMk/>
            <pc:sldMk cId="250198724" sldId="375"/>
            <ac:spMk id="39" creationId="{A33CFD5A-56A3-4263-841D-788DFBE4D44E}"/>
          </ac:spMkLst>
        </pc:spChg>
        <pc:spChg chg="mod">
          <ac:chgData name="Cullen McCormick" userId="a8dff7a1-0f51-4688-8f49-28b7ecf2a55f" providerId="ADAL" clId="{488F3B41-650C-48CA-80E2-6624FEEE179C}" dt="2020-12-16T23:12:28.291" v="135" actId="207"/>
          <ac:spMkLst>
            <pc:docMk/>
            <pc:sldMk cId="250198724" sldId="375"/>
            <ac:spMk id="40" creationId="{17655E7A-B1B7-42FF-A748-848FE5343849}"/>
          </ac:spMkLst>
        </pc:spChg>
        <pc:spChg chg="mod">
          <ac:chgData name="Cullen McCormick" userId="a8dff7a1-0f51-4688-8f49-28b7ecf2a55f" providerId="ADAL" clId="{488F3B41-650C-48CA-80E2-6624FEEE179C}" dt="2020-12-16T22:24:11.517" v="78" actId="208"/>
          <ac:spMkLst>
            <pc:docMk/>
            <pc:sldMk cId="250198724" sldId="375"/>
            <ac:spMk id="41" creationId="{D432C242-4B72-4143-8B8E-2066B717E9E6}"/>
          </ac:spMkLst>
        </pc:spChg>
        <pc:spChg chg="mod">
          <ac:chgData name="Cullen McCormick" userId="a8dff7a1-0f51-4688-8f49-28b7ecf2a55f" providerId="ADAL" clId="{488F3B41-650C-48CA-80E2-6624FEEE179C}" dt="2020-12-16T22:26:42.518" v="96" actId="207"/>
          <ac:spMkLst>
            <pc:docMk/>
            <pc:sldMk cId="250198724" sldId="375"/>
            <ac:spMk id="42" creationId="{1A2B7FDC-A0DC-48B2-B9AC-87BDC92EA10C}"/>
          </ac:spMkLst>
        </pc:spChg>
        <pc:spChg chg="mod">
          <ac:chgData name="Cullen McCormick" userId="a8dff7a1-0f51-4688-8f49-28b7ecf2a55f" providerId="ADAL" clId="{488F3B41-650C-48CA-80E2-6624FEEE179C}" dt="2020-12-16T23:12:40.658" v="136" actId="207"/>
          <ac:spMkLst>
            <pc:docMk/>
            <pc:sldMk cId="250198724" sldId="375"/>
            <ac:spMk id="43" creationId="{8CAC28BB-D82C-4CD7-A725-758777B81E86}"/>
          </ac:spMkLst>
        </pc:spChg>
        <pc:spChg chg="mod">
          <ac:chgData name="Cullen McCormick" userId="a8dff7a1-0f51-4688-8f49-28b7ecf2a55f" providerId="ADAL" clId="{488F3B41-650C-48CA-80E2-6624FEEE179C}" dt="2020-12-16T23:12:40.658" v="136" actId="207"/>
          <ac:spMkLst>
            <pc:docMk/>
            <pc:sldMk cId="250198724" sldId="375"/>
            <ac:spMk id="44" creationId="{982D08CF-A199-4627-8E5D-7AF0197063F7}"/>
          </ac:spMkLst>
        </pc:spChg>
        <pc:spChg chg="mod">
          <ac:chgData name="Cullen McCormick" userId="a8dff7a1-0f51-4688-8f49-28b7ecf2a55f" providerId="ADAL" clId="{488F3B41-650C-48CA-80E2-6624FEEE179C}" dt="2020-12-16T23:12:40.658" v="136" actId="207"/>
          <ac:spMkLst>
            <pc:docMk/>
            <pc:sldMk cId="250198724" sldId="375"/>
            <ac:spMk id="45" creationId="{AFD3BAA3-8CA3-4EE2-B463-2FBA4592D9A4}"/>
          </ac:spMkLst>
        </pc:spChg>
        <pc:spChg chg="mod">
          <ac:chgData name="Cullen McCormick" userId="a8dff7a1-0f51-4688-8f49-28b7ecf2a55f" providerId="ADAL" clId="{488F3B41-650C-48CA-80E2-6624FEEE179C}" dt="2020-12-16T23:12:40.658" v="136" actId="207"/>
          <ac:spMkLst>
            <pc:docMk/>
            <pc:sldMk cId="250198724" sldId="375"/>
            <ac:spMk id="46" creationId="{B65ECBCE-8B7E-42F1-9709-1080A26C7938}"/>
          </ac:spMkLst>
        </pc:spChg>
        <pc:spChg chg="mod">
          <ac:chgData name="Cullen McCormick" userId="a8dff7a1-0f51-4688-8f49-28b7ecf2a55f" providerId="ADAL" clId="{488F3B41-650C-48CA-80E2-6624FEEE179C}" dt="2020-12-16T22:27:32.771" v="101" actId="207"/>
          <ac:spMkLst>
            <pc:docMk/>
            <pc:sldMk cId="250198724" sldId="375"/>
            <ac:spMk id="47" creationId="{402F6B93-9F2C-419F-8A76-874D1FB048CD}"/>
          </ac:spMkLst>
        </pc:spChg>
        <pc:spChg chg="mod">
          <ac:chgData name="Cullen McCormick" userId="a8dff7a1-0f51-4688-8f49-28b7ecf2a55f" providerId="ADAL" clId="{488F3B41-650C-48CA-80E2-6624FEEE179C}" dt="2020-12-16T22:27:32.771" v="101" actId="207"/>
          <ac:spMkLst>
            <pc:docMk/>
            <pc:sldMk cId="250198724" sldId="375"/>
            <ac:spMk id="48" creationId="{081F7AB8-3B02-489C-A057-8CEE39FD644F}"/>
          </ac:spMkLst>
        </pc:spChg>
        <pc:spChg chg="mod">
          <ac:chgData name="Cullen McCormick" userId="a8dff7a1-0f51-4688-8f49-28b7ecf2a55f" providerId="ADAL" clId="{488F3B41-650C-48CA-80E2-6624FEEE179C}" dt="2020-12-16T22:27:32.771" v="101" actId="207"/>
          <ac:spMkLst>
            <pc:docMk/>
            <pc:sldMk cId="250198724" sldId="375"/>
            <ac:spMk id="49" creationId="{583A86B1-00DF-4D7A-9540-615F887D8889}"/>
          </ac:spMkLst>
        </pc:spChg>
        <pc:spChg chg="mod">
          <ac:chgData name="Cullen McCormick" userId="a8dff7a1-0f51-4688-8f49-28b7ecf2a55f" providerId="ADAL" clId="{488F3B41-650C-48CA-80E2-6624FEEE179C}" dt="2020-12-16T22:27:32.771" v="101" actId="207"/>
          <ac:spMkLst>
            <pc:docMk/>
            <pc:sldMk cId="250198724" sldId="375"/>
            <ac:spMk id="50" creationId="{8B351456-DA95-462E-AAD0-E7B184A10163}"/>
          </ac:spMkLst>
        </pc:spChg>
        <pc:spChg chg="mod">
          <ac:chgData name="Cullen McCormick" userId="a8dff7a1-0f51-4688-8f49-28b7ecf2a55f" providerId="ADAL" clId="{488F3B41-650C-48CA-80E2-6624FEEE179C}" dt="2020-12-16T23:11:13.964" v="132" actId="207"/>
          <ac:spMkLst>
            <pc:docMk/>
            <pc:sldMk cId="250198724" sldId="375"/>
            <ac:spMk id="55" creationId="{B0685561-3B86-4781-B2CA-AAE887B94398}"/>
          </ac:spMkLst>
        </pc:spChg>
        <pc:spChg chg="mod">
          <ac:chgData name="Cullen McCormick" userId="a8dff7a1-0f51-4688-8f49-28b7ecf2a55f" providerId="ADAL" clId="{488F3B41-650C-48CA-80E2-6624FEEE179C}" dt="2020-12-16T23:11:13.964" v="132" actId="207"/>
          <ac:spMkLst>
            <pc:docMk/>
            <pc:sldMk cId="250198724" sldId="375"/>
            <ac:spMk id="56" creationId="{1465A012-1888-4927-B58E-416552081E91}"/>
          </ac:spMkLst>
        </pc:spChg>
        <pc:spChg chg="mod">
          <ac:chgData name="Cullen McCormick" userId="a8dff7a1-0f51-4688-8f49-28b7ecf2a55f" providerId="ADAL" clId="{488F3B41-650C-48CA-80E2-6624FEEE179C}" dt="2020-12-16T23:11:13.964" v="132" actId="207"/>
          <ac:spMkLst>
            <pc:docMk/>
            <pc:sldMk cId="250198724" sldId="375"/>
            <ac:spMk id="57" creationId="{1E94AC28-FA32-4DEF-825D-323B084DB3E8}"/>
          </ac:spMkLst>
        </pc:spChg>
        <pc:spChg chg="mod">
          <ac:chgData name="Cullen McCormick" userId="a8dff7a1-0f51-4688-8f49-28b7ecf2a55f" providerId="ADAL" clId="{488F3B41-650C-48CA-80E2-6624FEEE179C}" dt="2020-12-16T23:11:13.964" v="132" actId="207"/>
          <ac:spMkLst>
            <pc:docMk/>
            <pc:sldMk cId="250198724" sldId="375"/>
            <ac:spMk id="58" creationId="{C02B4A53-F81B-4A25-BFFD-55817A67302A}"/>
          </ac:spMkLst>
        </pc:spChg>
        <pc:spChg chg="mod">
          <ac:chgData name="Cullen McCormick" userId="a8dff7a1-0f51-4688-8f49-28b7ecf2a55f" providerId="ADAL" clId="{488F3B41-650C-48CA-80E2-6624FEEE179C}" dt="2020-12-16T23:11:13.964" v="132" actId="207"/>
          <ac:spMkLst>
            <pc:docMk/>
            <pc:sldMk cId="250198724" sldId="375"/>
            <ac:spMk id="59" creationId="{527B1E39-FCFF-490D-B72F-B925EBD7F932}"/>
          </ac:spMkLst>
        </pc:spChg>
        <pc:spChg chg="mod">
          <ac:chgData name="Cullen McCormick" userId="a8dff7a1-0f51-4688-8f49-28b7ecf2a55f" providerId="ADAL" clId="{488F3B41-650C-48CA-80E2-6624FEEE179C}" dt="2020-12-16T23:11:13.964" v="132" actId="207"/>
          <ac:spMkLst>
            <pc:docMk/>
            <pc:sldMk cId="250198724" sldId="375"/>
            <ac:spMk id="60" creationId="{C9D973CB-ABB0-4F83-B680-5C615DC4D01E}"/>
          </ac:spMkLst>
        </pc:spChg>
        <pc:spChg chg="mod">
          <ac:chgData name="Cullen McCormick" userId="a8dff7a1-0f51-4688-8f49-28b7ecf2a55f" providerId="ADAL" clId="{488F3B41-650C-48CA-80E2-6624FEEE179C}" dt="2020-12-16T23:12:28.291" v="135" actId="207"/>
          <ac:spMkLst>
            <pc:docMk/>
            <pc:sldMk cId="250198724" sldId="375"/>
            <ac:spMk id="61" creationId="{0077DFAF-ADBD-44E4-A4A4-1BA785AE10F5}"/>
          </ac:spMkLst>
        </pc:spChg>
        <pc:spChg chg="mod">
          <ac:chgData name="Cullen McCormick" userId="a8dff7a1-0f51-4688-8f49-28b7ecf2a55f" providerId="ADAL" clId="{488F3B41-650C-48CA-80E2-6624FEEE179C}" dt="2020-12-16T22:24:11.313" v="77" actId="208"/>
          <ac:spMkLst>
            <pc:docMk/>
            <pc:sldMk cId="250198724" sldId="375"/>
            <ac:spMk id="62" creationId="{035ADE0F-4018-47AE-8A40-BFD81F0CFBD7}"/>
          </ac:spMkLst>
        </pc:spChg>
        <pc:spChg chg="mod">
          <ac:chgData name="Cullen McCormick" userId="a8dff7a1-0f51-4688-8f49-28b7ecf2a55f" providerId="ADAL" clId="{488F3B41-650C-48CA-80E2-6624FEEE179C}" dt="2020-12-16T23:12:40.658" v="136" actId="207"/>
          <ac:spMkLst>
            <pc:docMk/>
            <pc:sldMk cId="250198724" sldId="375"/>
            <ac:spMk id="63" creationId="{F1315C5C-0453-4B83-94D1-0888FA93806D}"/>
          </ac:spMkLst>
        </pc:spChg>
        <pc:spChg chg="mod">
          <ac:chgData name="Cullen McCormick" userId="a8dff7a1-0f51-4688-8f49-28b7ecf2a55f" providerId="ADAL" clId="{488F3B41-650C-48CA-80E2-6624FEEE179C}" dt="2020-12-16T22:27:32.771" v="101" actId="207"/>
          <ac:spMkLst>
            <pc:docMk/>
            <pc:sldMk cId="250198724" sldId="375"/>
            <ac:spMk id="66" creationId="{6445125A-3D7E-458B-BD99-3CCEB1119754}"/>
          </ac:spMkLst>
        </pc:spChg>
        <pc:spChg chg="mod">
          <ac:chgData name="Cullen McCormick" userId="a8dff7a1-0f51-4688-8f49-28b7ecf2a55f" providerId="ADAL" clId="{488F3B41-650C-48CA-80E2-6624FEEE179C}" dt="2020-12-16T23:10:06.145" v="127" actId="207"/>
          <ac:spMkLst>
            <pc:docMk/>
            <pc:sldMk cId="250198724" sldId="375"/>
            <ac:spMk id="67" creationId="{DEC93CB4-29D7-475C-98BF-3CC2A9215008}"/>
          </ac:spMkLst>
        </pc:spChg>
        <pc:spChg chg="mod">
          <ac:chgData name="Cullen McCormick" userId="a8dff7a1-0f51-4688-8f49-28b7ecf2a55f" providerId="ADAL" clId="{488F3B41-650C-48CA-80E2-6624FEEE179C}" dt="2020-12-16T23:14:24.377" v="159" actId="207"/>
          <ac:spMkLst>
            <pc:docMk/>
            <pc:sldMk cId="250198724" sldId="375"/>
            <ac:spMk id="68" creationId="{127EE51A-CE32-4EEA-8F09-CFF3771A99D1}"/>
          </ac:spMkLst>
        </pc:spChg>
        <pc:spChg chg="mod">
          <ac:chgData name="Cullen McCormick" userId="a8dff7a1-0f51-4688-8f49-28b7ecf2a55f" providerId="ADAL" clId="{488F3B41-650C-48CA-80E2-6624FEEE179C}" dt="2020-12-16T22:24:12.541" v="83" actId="208"/>
          <ac:spMkLst>
            <pc:docMk/>
            <pc:sldMk cId="250198724" sldId="375"/>
            <ac:spMk id="69" creationId="{60929B6F-6FB6-4776-B340-7CF41F143369}"/>
          </ac:spMkLst>
        </pc:spChg>
        <pc:spChg chg="mod">
          <ac:chgData name="Cullen McCormick" userId="a8dff7a1-0f51-4688-8f49-28b7ecf2a55f" providerId="ADAL" clId="{488F3B41-650C-48CA-80E2-6624FEEE179C}" dt="2020-12-16T23:14:24.091" v="158" actId="207"/>
          <ac:spMkLst>
            <pc:docMk/>
            <pc:sldMk cId="250198724" sldId="375"/>
            <ac:spMk id="70" creationId="{21D10D7B-33B4-424F-B391-406EADFEB727}"/>
          </ac:spMkLst>
        </pc:spChg>
        <pc:spChg chg="mod">
          <ac:chgData name="Cullen McCormick" userId="a8dff7a1-0f51-4688-8f49-28b7ecf2a55f" providerId="ADAL" clId="{488F3B41-650C-48CA-80E2-6624FEEE179C}" dt="2020-12-16T23:10:06.145" v="127" actId="207"/>
          <ac:spMkLst>
            <pc:docMk/>
            <pc:sldMk cId="250198724" sldId="375"/>
            <ac:spMk id="71" creationId="{E136776A-D793-49D0-9F7E-5760290C3431}"/>
          </ac:spMkLst>
        </pc:spChg>
        <pc:spChg chg="mod">
          <ac:chgData name="Cullen McCormick" userId="a8dff7a1-0f51-4688-8f49-28b7ecf2a55f" providerId="ADAL" clId="{488F3B41-650C-48CA-80E2-6624FEEE179C}" dt="2020-12-16T23:14:24.661" v="160" actId="207"/>
          <ac:spMkLst>
            <pc:docMk/>
            <pc:sldMk cId="250198724" sldId="375"/>
            <ac:spMk id="72" creationId="{9403BB4E-8684-434F-9436-905AFE0711CA}"/>
          </ac:spMkLst>
        </pc:spChg>
        <pc:spChg chg="mod">
          <ac:chgData name="Cullen McCormick" userId="a8dff7a1-0f51-4688-8f49-28b7ecf2a55f" providerId="ADAL" clId="{488F3B41-650C-48CA-80E2-6624FEEE179C}" dt="2020-12-16T23:10:06.145" v="127" actId="207"/>
          <ac:spMkLst>
            <pc:docMk/>
            <pc:sldMk cId="250198724" sldId="375"/>
            <ac:spMk id="74" creationId="{9F33371F-96D6-42DC-AAB6-66886411A7CA}"/>
          </ac:spMkLst>
        </pc:spChg>
        <pc:spChg chg="mod">
          <ac:chgData name="Cullen McCormick" userId="a8dff7a1-0f51-4688-8f49-28b7ecf2a55f" providerId="ADAL" clId="{488F3B41-650C-48CA-80E2-6624FEEE179C}" dt="2020-12-16T23:10:06.145" v="127" actId="207"/>
          <ac:spMkLst>
            <pc:docMk/>
            <pc:sldMk cId="250198724" sldId="375"/>
            <ac:spMk id="75" creationId="{64DAF5FE-0606-4A53-AC50-6A2F446AB8AC}"/>
          </ac:spMkLst>
        </pc:spChg>
        <pc:spChg chg="mod">
          <ac:chgData name="Cullen McCormick" userId="a8dff7a1-0f51-4688-8f49-28b7ecf2a55f" providerId="ADAL" clId="{488F3B41-650C-48CA-80E2-6624FEEE179C}" dt="2020-12-16T23:10:06.145" v="127" actId="207"/>
          <ac:spMkLst>
            <pc:docMk/>
            <pc:sldMk cId="250198724" sldId="375"/>
            <ac:spMk id="76" creationId="{B1F55307-45E3-4FCD-8C06-D812BE5880A8}"/>
          </ac:spMkLst>
        </pc:spChg>
        <pc:spChg chg="mod">
          <ac:chgData name="Cullen McCormick" userId="a8dff7a1-0f51-4688-8f49-28b7ecf2a55f" providerId="ADAL" clId="{488F3B41-650C-48CA-80E2-6624FEEE179C}" dt="2020-12-16T23:07:56.515" v="119" actId="207"/>
          <ac:spMkLst>
            <pc:docMk/>
            <pc:sldMk cId="250198724" sldId="375"/>
            <ac:spMk id="77" creationId="{452FF568-B261-4E5F-8A83-B0397040F3E9}"/>
          </ac:spMkLst>
        </pc:spChg>
        <pc:spChg chg="mod">
          <ac:chgData name="Cullen McCormick" userId="a8dff7a1-0f51-4688-8f49-28b7ecf2a55f" providerId="ADAL" clId="{488F3B41-650C-48CA-80E2-6624FEEE179C}" dt="2020-12-16T23:14:24.091" v="158" actId="207"/>
          <ac:spMkLst>
            <pc:docMk/>
            <pc:sldMk cId="250198724" sldId="375"/>
            <ac:spMk id="79" creationId="{A1FAA5AE-48AD-453D-8996-FEE80870431D}"/>
          </ac:spMkLst>
        </pc:spChg>
        <pc:spChg chg="mod">
          <ac:chgData name="Cullen McCormick" userId="a8dff7a1-0f51-4688-8f49-28b7ecf2a55f" providerId="ADAL" clId="{488F3B41-650C-48CA-80E2-6624FEEE179C}" dt="2020-12-16T23:09:54.201" v="125" actId="207"/>
          <ac:spMkLst>
            <pc:docMk/>
            <pc:sldMk cId="250198724" sldId="375"/>
            <ac:spMk id="80" creationId="{16AB8D26-0699-488B-B03B-BBB4576E10A5}"/>
          </ac:spMkLst>
        </pc:spChg>
        <pc:spChg chg="mod">
          <ac:chgData name="Cullen McCormick" userId="a8dff7a1-0f51-4688-8f49-28b7ecf2a55f" providerId="ADAL" clId="{488F3B41-650C-48CA-80E2-6624FEEE179C}" dt="2020-12-16T23:09:57.217" v="126" actId="207"/>
          <ac:spMkLst>
            <pc:docMk/>
            <pc:sldMk cId="250198724" sldId="375"/>
            <ac:spMk id="81" creationId="{FADB188E-F291-4881-84EF-0E653D493D53}"/>
          </ac:spMkLst>
        </pc:spChg>
        <pc:spChg chg="mod">
          <ac:chgData name="Cullen McCormick" userId="a8dff7a1-0f51-4688-8f49-28b7ecf2a55f" providerId="ADAL" clId="{488F3B41-650C-48CA-80E2-6624FEEE179C}" dt="2020-12-16T23:09:54.201" v="125" actId="207"/>
          <ac:spMkLst>
            <pc:docMk/>
            <pc:sldMk cId="250198724" sldId="375"/>
            <ac:spMk id="82" creationId="{A6569174-41DE-4D0D-991A-0049B7CB12CA}"/>
          </ac:spMkLst>
        </pc:spChg>
        <pc:spChg chg="mod">
          <ac:chgData name="Cullen McCormick" userId="a8dff7a1-0f51-4688-8f49-28b7ecf2a55f" providerId="ADAL" clId="{488F3B41-650C-48CA-80E2-6624FEEE179C}" dt="2020-12-16T23:09:54.201" v="125" actId="207"/>
          <ac:spMkLst>
            <pc:docMk/>
            <pc:sldMk cId="250198724" sldId="375"/>
            <ac:spMk id="83" creationId="{BAFE8023-7C3F-49B5-96B3-AB4568C71037}"/>
          </ac:spMkLst>
        </pc:spChg>
        <pc:spChg chg="mod">
          <ac:chgData name="Cullen McCormick" userId="a8dff7a1-0f51-4688-8f49-28b7ecf2a55f" providerId="ADAL" clId="{488F3B41-650C-48CA-80E2-6624FEEE179C}" dt="2020-12-16T23:09:54.201" v="125" actId="207"/>
          <ac:spMkLst>
            <pc:docMk/>
            <pc:sldMk cId="250198724" sldId="375"/>
            <ac:spMk id="84" creationId="{535B6332-8874-4F39-8E47-16F2A1E6DEF4}"/>
          </ac:spMkLst>
        </pc:spChg>
        <pc:spChg chg="mod">
          <ac:chgData name="Cullen McCormick" userId="a8dff7a1-0f51-4688-8f49-28b7ecf2a55f" providerId="ADAL" clId="{488F3B41-650C-48CA-80E2-6624FEEE179C}" dt="2020-12-16T23:14:24.377" v="159" actId="207"/>
          <ac:spMkLst>
            <pc:docMk/>
            <pc:sldMk cId="250198724" sldId="375"/>
            <ac:spMk id="85" creationId="{9647D7FD-61C6-41B3-B224-F2C7D73DD7E1}"/>
          </ac:spMkLst>
        </pc:spChg>
        <pc:spChg chg="mod">
          <ac:chgData name="Cullen McCormick" userId="a8dff7a1-0f51-4688-8f49-28b7ecf2a55f" providerId="ADAL" clId="{488F3B41-650C-48CA-80E2-6624FEEE179C}" dt="2020-12-16T23:07:56.515" v="119" actId="207"/>
          <ac:spMkLst>
            <pc:docMk/>
            <pc:sldMk cId="250198724" sldId="375"/>
            <ac:spMk id="87" creationId="{6A4BBB46-2A5A-424A-B680-1ADA72579D94}"/>
          </ac:spMkLst>
        </pc:spChg>
        <pc:spChg chg="mod">
          <ac:chgData name="Cullen McCormick" userId="a8dff7a1-0f51-4688-8f49-28b7ecf2a55f" providerId="ADAL" clId="{488F3B41-650C-48CA-80E2-6624FEEE179C}" dt="2020-12-16T22:24:12.541" v="83" actId="208"/>
          <ac:spMkLst>
            <pc:docMk/>
            <pc:sldMk cId="250198724" sldId="375"/>
            <ac:spMk id="90" creationId="{5F5F16F9-3D63-4F9E-B0C1-23C8E8C8D09A}"/>
          </ac:spMkLst>
        </pc:spChg>
        <pc:spChg chg="mod">
          <ac:chgData name="Cullen McCormick" userId="a8dff7a1-0f51-4688-8f49-28b7ecf2a55f" providerId="ADAL" clId="{488F3B41-650C-48CA-80E2-6624FEEE179C}" dt="2020-12-16T22:24:11.919" v="80" actId="208"/>
          <ac:spMkLst>
            <pc:docMk/>
            <pc:sldMk cId="250198724" sldId="375"/>
            <ac:spMk id="91" creationId="{7D57304C-3C88-4A42-8AE2-13BAE7F04FD2}"/>
          </ac:spMkLst>
        </pc:spChg>
        <pc:spChg chg="mod">
          <ac:chgData name="Cullen McCormick" userId="a8dff7a1-0f51-4688-8f49-28b7ecf2a55f" providerId="ADAL" clId="{488F3B41-650C-48CA-80E2-6624FEEE179C}" dt="2020-12-16T22:24:12.118" v="81" actId="207"/>
          <ac:spMkLst>
            <pc:docMk/>
            <pc:sldMk cId="250198724" sldId="375"/>
            <ac:spMk id="92" creationId="{78F9791B-41E5-4987-BCB1-39E392D1807E}"/>
          </ac:spMkLst>
        </pc:spChg>
        <pc:spChg chg="mod">
          <ac:chgData name="Cullen McCormick" userId="a8dff7a1-0f51-4688-8f49-28b7ecf2a55f" providerId="ADAL" clId="{488F3B41-650C-48CA-80E2-6624FEEE179C}" dt="2020-12-16T23:09:47.889" v="124" actId="207"/>
          <ac:spMkLst>
            <pc:docMk/>
            <pc:sldMk cId="250198724" sldId="375"/>
            <ac:spMk id="93" creationId="{ACE435F9-E363-4BF7-BF80-22ED61863F9F}"/>
          </ac:spMkLst>
        </pc:spChg>
        <pc:spChg chg="mod">
          <ac:chgData name="Cullen McCormick" userId="a8dff7a1-0f51-4688-8f49-28b7ecf2a55f" providerId="ADAL" clId="{488F3B41-650C-48CA-80E2-6624FEEE179C}" dt="2020-12-16T23:14:24.091" v="158" actId="207"/>
          <ac:spMkLst>
            <pc:docMk/>
            <pc:sldMk cId="250198724" sldId="375"/>
            <ac:spMk id="94" creationId="{1EE8F578-1440-43D4-816C-10D3BA2585DA}"/>
          </ac:spMkLst>
        </pc:spChg>
        <pc:spChg chg="mod">
          <ac:chgData name="Cullen McCormick" userId="a8dff7a1-0f51-4688-8f49-28b7ecf2a55f" providerId="ADAL" clId="{488F3B41-650C-48CA-80E2-6624FEEE179C}" dt="2020-12-16T23:09:47.889" v="124" actId="207"/>
          <ac:spMkLst>
            <pc:docMk/>
            <pc:sldMk cId="250198724" sldId="375"/>
            <ac:spMk id="95" creationId="{65907186-035D-4C24-B9EB-D2F0632D57FF}"/>
          </ac:spMkLst>
        </pc:spChg>
        <pc:spChg chg="mod">
          <ac:chgData name="Cullen McCormick" userId="a8dff7a1-0f51-4688-8f49-28b7ecf2a55f" providerId="ADAL" clId="{488F3B41-650C-48CA-80E2-6624FEEE179C}" dt="2020-12-16T23:09:47.889" v="124" actId="207"/>
          <ac:spMkLst>
            <pc:docMk/>
            <pc:sldMk cId="250198724" sldId="375"/>
            <ac:spMk id="96" creationId="{7A9A2229-854A-431A-BBCB-C8DC664FA1CB}"/>
          </ac:spMkLst>
        </pc:spChg>
        <pc:spChg chg="mod">
          <ac:chgData name="Cullen McCormick" userId="a8dff7a1-0f51-4688-8f49-28b7ecf2a55f" providerId="ADAL" clId="{488F3B41-650C-48CA-80E2-6624FEEE179C}" dt="2020-12-16T23:09:47.889" v="124" actId="207"/>
          <ac:spMkLst>
            <pc:docMk/>
            <pc:sldMk cId="250198724" sldId="375"/>
            <ac:spMk id="97" creationId="{C3068F07-24C3-4F3A-8AAB-44DE73152358}"/>
          </ac:spMkLst>
        </pc:spChg>
        <pc:spChg chg="mod">
          <ac:chgData name="Cullen McCormick" userId="a8dff7a1-0f51-4688-8f49-28b7ecf2a55f" providerId="ADAL" clId="{488F3B41-650C-48CA-80E2-6624FEEE179C}" dt="2020-12-16T23:09:47.889" v="124" actId="207"/>
          <ac:spMkLst>
            <pc:docMk/>
            <pc:sldMk cId="250198724" sldId="375"/>
            <ac:spMk id="98" creationId="{5BD14526-F7C8-4A34-A631-FEE779CA6225}"/>
          </ac:spMkLst>
        </pc:spChg>
        <pc:spChg chg="mod">
          <ac:chgData name="Cullen McCormick" userId="a8dff7a1-0f51-4688-8f49-28b7ecf2a55f" providerId="ADAL" clId="{488F3B41-650C-48CA-80E2-6624FEEE179C}" dt="2020-12-16T23:14:24.943" v="161" actId="207"/>
          <ac:spMkLst>
            <pc:docMk/>
            <pc:sldMk cId="250198724" sldId="375"/>
            <ac:spMk id="99" creationId="{4929F603-42EC-4B54-8FB7-09431F6902E0}"/>
          </ac:spMkLst>
        </pc:spChg>
        <pc:spChg chg="mod">
          <ac:chgData name="Cullen McCormick" userId="a8dff7a1-0f51-4688-8f49-28b7ecf2a55f" providerId="ADAL" clId="{488F3B41-650C-48CA-80E2-6624FEEE179C}" dt="2020-12-16T22:24:12.541" v="83" actId="208"/>
          <ac:spMkLst>
            <pc:docMk/>
            <pc:sldMk cId="250198724" sldId="375"/>
            <ac:spMk id="100" creationId="{744C716C-B759-47B6-8D3E-EDE3D04D5E4A}"/>
          </ac:spMkLst>
        </pc:spChg>
        <pc:spChg chg="mod">
          <ac:chgData name="Cullen McCormick" userId="a8dff7a1-0f51-4688-8f49-28b7ecf2a55f" providerId="ADAL" clId="{488F3B41-650C-48CA-80E2-6624FEEE179C}" dt="2020-12-16T23:09:35.312" v="123" actId="207"/>
          <ac:spMkLst>
            <pc:docMk/>
            <pc:sldMk cId="250198724" sldId="375"/>
            <ac:spMk id="101" creationId="{8FDF6E3D-133A-43D5-99C5-3561B79431C9}"/>
          </ac:spMkLst>
        </pc:spChg>
        <pc:spChg chg="mod">
          <ac:chgData name="Cullen McCormick" userId="a8dff7a1-0f51-4688-8f49-28b7ecf2a55f" providerId="ADAL" clId="{488F3B41-650C-48CA-80E2-6624FEEE179C}" dt="2020-12-16T23:09:35.312" v="123" actId="207"/>
          <ac:spMkLst>
            <pc:docMk/>
            <pc:sldMk cId="250198724" sldId="375"/>
            <ac:spMk id="102" creationId="{87F658CB-965C-42B6-920E-2F50F26F7B18}"/>
          </ac:spMkLst>
        </pc:spChg>
        <pc:spChg chg="mod">
          <ac:chgData name="Cullen McCormick" userId="a8dff7a1-0f51-4688-8f49-28b7ecf2a55f" providerId="ADAL" clId="{488F3B41-650C-48CA-80E2-6624FEEE179C}" dt="2020-12-16T23:09:35.312" v="123" actId="207"/>
          <ac:spMkLst>
            <pc:docMk/>
            <pc:sldMk cId="250198724" sldId="375"/>
            <ac:spMk id="103" creationId="{564EC5D1-21A7-4871-BFB3-06BAAF9479CF}"/>
          </ac:spMkLst>
        </pc:spChg>
        <pc:spChg chg="mod">
          <ac:chgData name="Cullen McCormick" userId="a8dff7a1-0f51-4688-8f49-28b7ecf2a55f" providerId="ADAL" clId="{488F3B41-650C-48CA-80E2-6624FEEE179C}" dt="2020-12-16T23:09:35.312" v="123" actId="207"/>
          <ac:spMkLst>
            <pc:docMk/>
            <pc:sldMk cId="250198724" sldId="375"/>
            <ac:spMk id="104" creationId="{D0F8186F-A32D-4D6D-AF8D-A463841C9CA3}"/>
          </ac:spMkLst>
        </pc:spChg>
        <pc:spChg chg="mod">
          <ac:chgData name="Cullen McCormick" userId="a8dff7a1-0f51-4688-8f49-28b7ecf2a55f" providerId="ADAL" clId="{488F3B41-650C-48CA-80E2-6624FEEE179C}" dt="2020-12-16T23:09:35.312" v="123" actId="207"/>
          <ac:spMkLst>
            <pc:docMk/>
            <pc:sldMk cId="250198724" sldId="375"/>
            <ac:spMk id="105" creationId="{5CA3346D-418C-4210-8285-4872BC4633AA}"/>
          </ac:spMkLst>
        </pc:spChg>
        <pc:spChg chg="mod">
          <ac:chgData name="Cullen McCormick" userId="a8dff7a1-0f51-4688-8f49-28b7ecf2a55f" providerId="ADAL" clId="{488F3B41-650C-48CA-80E2-6624FEEE179C}" dt="2020-12-16T23:14:24.091" v="158" actId="207"/>
          <ac:spMkLst>
            <pc:docMk/>
            <pc:sldMk cId="250198724" sldId="375"/>
            <ac:spMk id="106" creationId="{B69E4BF2-039B-47C0-BA5D-7B726B701499}"/>
          </ac:spMkLst>
        </pc:spChg>
        <pc:spChg chg="mod">
          <ac:chgData name="Cullen McCormick" userId="a8dff7a1-0f51-4688-8f49-28b7ecf2a55f" providerId="ADAL" clId="{488F3B41-650C-48CA-80E2-6624FEEE179C}" dt="2020-12-16T23:09:25.176" v="122" actId="207"/>
          <ac:spMkLst>
            <pc:docMk/>
            <pc:sldMk cId="250198724" sldId="375"/>
            <ac:spMk id="107" creationId="{5A86671D-469F-4DA1-AF4D-D15F330EC200}"/>
          </ac:spMkLst>
        </pc:spChg>
        <pc:spChg chg="mod">
          <ac:chgData name="Cullen McCormick" userId="a8dff7a1-0f51-4688-8f49-28b7ecf2a55f" providerId="ADAL" clId="{488F3B41-650C-48CA-80E2-6624FEEE179C}" dt="2020-12-16T23:09:25.176" v="122" actId="207"/>
          <ac:spMkLst>
            <pc:docMk/>
            <pc:sldMk cId="250198724" sldId="375"/>
            <ac:spMk id="108" creationId="{ACF922A9-4FCF-4FAF-AB73-826A41BE2E61}"/>
          </ac:spMkLst>
        </pc:spChg>
        <pc:spChg chg="mod">
          <ac:chgData name="Cullen McCormick" userId="a8dff7a1-0f51-4688-8f49-28b7ecf2a55f" providerId="ADAL" clId="{488F3B41-650C-48CA-80E2-6624FEEE179C}" dt="2020-12-16T23:07:48.883" v="118" actId="207"/>
          <ac:spMkLst>
            <pc:docMk/>
            <pc:sldMk cId="250198724" sldId="375"/>
            <ac:spMk id="109" creationId="{AB806747-CE00-4221-871F-18CB21B60C4D}"/>
          </ac:spMkLst>
        </pc:spChg>
        <pc:spChg chg="mod">
          <ac:chgData name="Cullen McCormick" userId="a8dff7a1-0f51-4688-8f49-28b7ecf2a55f" providerId="ADAL" clId="{488F3B41-650C-48CA-80E2-6624FEEE179C}" dt="2020-12-16T23:09:25.176" v="122" actId="207"/>
          <ac:spMkLst>
            <pc:docMk/>
            <pc:sldMk cId="250198724" sldId="375"/>
            <ac:spMk id="110" creationId="{B3CDDD23-A4C2-4CD5-91F4-17604675C58A}"/>
          </ac:spMkLst>
        </pc:spChg>
        <pc:spChg chg="mod">
          <ac:chgData name="Cullen McCormick" userId="a8dff7a1-0f51-4688-8f49-28b7ecf2a55f" providerId="ADAL" clId="{488F3B41-650C-48CA-80E2-6624FEEE179C}" dt="2020-12-16T23:09:25.176" v="122" actId="207"/>
          <ac:spMkLst>
            <pc:docMk/>
            <pc:sldMk cId="250198724" sldId="375"/>
            <ac:spMk id="111" creationId="{D46241A3-164D-4B51-820C-3C62ECAE80B1}"/>
          </ac:spMkLst>
        </pc:spChg>
        <pc:spChg chg="mod">
          <ac:chgData name="Cullen McCormick" userId="a8dff7a1-0f51-4688-8f49-28b7ecf2a55f" providerId="ADAL" clId="{488F3B41-650C-48CA-80E2-6624FEEE179C}" dt="2020-12-16T23:14:24.943" v="161" actId="207"/>
          <ac:spMkLst>
            <pc:docMk/>
            <pc:sldMk cId="250198724" sldId="375"/>
            <ac:spMk id="112" creationId="{B2B25A24-7B02-4D79-8A86-07C69A1B716D}"/>
          </ac:spMkLst>
        </pc:spChg>
        <pc:spChg chg="mod">
          <ac:chgData name="Cullen McCormick" userId="a8dff7a1-0f51-4688-8f49-28b7ecf2a55f" providerId="ADAL" clId="{488F3B41-650C-48CA-80E2-6624FEEE179C}" dt="2020-12-16T23:07:56.515" v="119" actId="207"/>
          <ac:spMkLst>
            <pc:docMk/>
            <pc:sldMk cId="250198724" sldId="375"/>
            <ac:spMk id="113" creationId="{B6C7E051-D51A-4A63-9898-C17CC1B734D5}"/>
          </ac:spMkLst>
        </pc:spChg>
        <pc:spChg chg="mod">
          <ac:chgData name="Cullen McCormick" userId="a8dff7a1-0f51-4688-8f49-28b7ecf2a55f" providerId="ADAL" clId="{488F3B41-650C-48CA-80E2-6624FEEE179C}" dt="2020-12-16T23:07:56.515" v="119" actId="207"/>
          <ac:spMkLst>
            <pc:docMk/>
            <pc:sldMk cId="250198724" sldId="375"/>
            <ac:spMk id="114" creationId="{084CD833-731E-47C7-A677-697FA3D68987}"/>
          </ac:spMkLst>
        </pc:spChg>
        <pc:spChg chg="mod">
          <ac:chgData name="Cullen McCormick" userId="a8dff7a1-0f51-4688-8f49-28b7ecf2a55f" providerId="ADAL" clId="{488F3B41-650C-48CA-80E2-6624FEEE179C}" dt="2020-12-16T23:07:56.515" v="119" actId="207"/>
          <ac:spMkLst>
            <pc:docMk/>
            <pc:sldMk cId="250198724" sldId="375"/>
            <ac:spMk id="115" creationId="{A134FAB1-7D32-4F95-A378-3C72B61AA73D}"/>
          </ac:spMkLst>
        </pc:spChg>
        <pc:spChg chg="mod">
          <ac:chgData name="Cullen McCormick" userId="a8dff7a1-0f51-4688-8f49-28b7ecf2a55f" providerId="ADAL" clId="{488F3B41-650C-48CA-80E2-6624FEEE179C}" dt="2020-12-16T23:14:24.091" v="158" actId="207"/>
          <ac:spMkLst>
            <pc:docMk/>
            <pc:sldMk cId="250198724" sldId="375"/>
            <ac:spMk id="116" creationId="{8476869B-4DE6-4F27-91C0-6236C57E5DD8}"/>
          </ac:spMkLst>
        </pc:spChg>
        <pc:spChg chg="mod">
          <ac:chgData name="Cullen McCormick" userId="a8dff7a1-0f51-4688-8f49-28b7ecf2a55f" providerId="ADAL" clId="{488F3B41-650C-48CA-80E2-6624FEEE179C}" dt="2020-12-16T23:14:24.943" v="161" actId="207"/>
          <ac:spMkLst>
            <pc:docMk/>
            <pc:sldMk cId="250198724" sldId="375"/>
            <ac:spMk id="117" creationId="{4ADE0C3F-E42B-4D5A-B41D-0457CDFDEDB2}"/>
          </ac:spMkLst>
        </pc:spChg>
        <pc:spChg chg="add del mod ord">
          <ac:chgData name="Cullen McCormick" userId="a8dff7a1-0f51-4688-8f49-28b7ecf2a55f" providerId="ADAL" clId="{488F3B41-650C-48CA-80E2-6624FEEE179C}" dt="2020-12-16T22:24:16.253" v="90"/>
          <ac:spMkLst>
            <pc:docMk/>
            <pc:sldMk cId="250198724" sldId="375"/>
            <ac:spMk id="119" creationId="{E003418B-7D46-4B5A-B6A7-E969C5197BBA}"/>
          </ac:spMkLst>
        </pc:spChg>
        <pc:spChg chg="add del">
          <ac:chgData name="Cullen McCormick" userId="a8dff7a1-0f51-4688-8f49-28b7ecf2a55f" providerId="ADAL" clId="{488F3B41-650C-48CA-80E2-6624FEEE179C}" dt="2020-12-16T22:27:10.337" v="98" actId="22"/>
          <ac:spMkLst>
            <pc:docMk/>
            <pc:sldMk cId="250198724" sldId="375"/>
            <ac:spMk id="120" creationId="{4B6E75E4-2ABC-4C20-A4E1-0E9227D151B2}"/>
          </ac:spMkLst>
        </pc:spChg>
        <pc:spChg chg="add del mod ord">
          <ac:chgData name="Cullen McCormick" userId="a8dff7a1-0f51-4688-8f49-28b7ecf2a55f" providerId="ADAL" clId="{488F3B41-650C-48CA-80E2-6624FEEE179C}" dt="2020-12-16T23:14:25.472" v="162" actId="478"/>
          <ac:spMkLst>
            <pc:docMk/>
            <pc:sldMk cId="250198724" sldId="375"/>
            <ac:spMk id="121" creationId="{EB5452CA-33BF-40DC-911B-45572CBD9AB7}"/>
          </ac:spMkLst>
        </pc:spChg>
        <pc:spChg chg="mod">
          <ac:chgData name="Cullen McCormick" userId="a8dff7a1-0f51-4688-8f49-28b7ecf2a55f" providerId="ADAL" clId="{488F3B41-650C-48CA-80E2-6624FEEE179C}" dt="2020-12-16T23:12:40.658" v="136" actId="207"/>
          <ac:spMkLst>
            <pc:docMk/>
            <pc:sldMk cId="250198724" sldId="375"/>
            <ac:spMk id="123" creationId="{1D171825-CE25-4004-95C7-89436066F272}"/>
          </ac:spMkLst>
        </pc:spChg>
        <pc:spChg chg="mod">
          <ac:chgData name="Cullen McCormick" userId="a8dff7a1-0f51-4688-8f49-28b7ecf2a55f" providerId="ADAL" clId="{488F3B41-650C-48CA-80E2-6624FEEE179C}" dt="2020-12-16T22:27:32.771" v="101" actId="207"/>
          <ac:spMkLst>
            <pc:docMk/>
            <pc:sldMk cId="250198724" sldId="375"/>
            <ac:spMk id="182" creationId="{62B0EC71-3332-4AEC-8CDA-C0948978A54B}"/>
          </ac:spMkLst>
        </pc:spChg>
        <pc:spChg chg="mod">
          <ac:chgData name="Cullen McCormick" userId="a8dff7a1-0f51-4688-8f49-28b7ecf2a55f" providerId="ADAL" clId="{488F3B41-650C-48CA-80E2-6624FEEE179C}" dt="2020-12-16T22:27:32.771" v="101" actId="207"/>
          <ac:spMkLst>
            <pc:docMk/>
            <pc:sldMk cId="250198724" sldId="375"/>
            <ac:spMk id="183" creationId="{9EC26730-EFA1-4B6D-BA95-62525165033F}"/>
          </ac:spMkLst>
        </pc:spChg>
        <pc:spChg chg="mod">
          <ac:chgData name="Cullen McCormick" userId="a8dff7a1-0f51-4688-8f49-28b7ecf2a55f" providerId="ADAL" clId="{488F3B41-650C-48CA-80E2-6624FEEE179C}" dt="2020-12-16T22:27:32.771" v="101" actId="207"/>
          <ac:spMkLst>
            <pc:docMk/>
            <pc:sldMk cId="250198724" sldId="375"/>
            <ac:spMk id="184" creationId="{BD3A9644-8802-41B5-95E9-EE949FC00623}"/>
          </ac:spMkLst>
        </pc:spChg>
        <pc:spChg chg="mod">
          <ac:chgData name="Cullen McCormick" userId="a8dff7a1-0f51-4688-8f49-28b7ecf2a55f" providerId="ADAL" clId="{488F3B41-650C-48CA-80E2-6624FEEE179C}" dt="2020-12-16T22:27:32.771" v="101" actId="207"/>
          <ac:spMkLst>
            <pc:docMk/>
            <pc:sldMk cId="250198724" sldId="375"/>
            <ac:spMk id="185" creationId="{83DC9C6B-0A7F-4F19-99FE-14326B9CE568}"/>
          </ac:spMkLst>
        </pc:spChg>
        <pc:spChg chg="mod">
          <ac:chgData name="Cullen McCormick" userId="a8dff7a1-0f51-4688-8f49-28b7ecf2a55f" providerId="ADAL" clId="{488F3B41-650C-48CA-80E2-6624FEEE179C}" dt="2020-12-16T22:27:32.771" v="101" actId="207"/>
          <ac:spMkLst>
            <pc:docMk/>
            <pc:sldMk cId="250198724" sldId="375"/>
            <ac:spMk id="186" creationId="{CF6312C3-13B4-4339-BB1E-B0CACFEFA739}"/>
          </ac:spMkLst>
        </pc:spChg>
        <pc:spChg chg="mod">
          <ac:chgData name="Cullen McCormick" userId="a8dff7a1-0f51-4688-8f49-28b7ecf2a55f" providerId="ADAL" clId="{488F3B41-650C-48CA-80E2-6624FEEE179C}" dt="2020-12-16T23:14:24.661" v="160" actId="207"/>
          <ac:spMkLst>
            <pc:docMk/>
            <pc:sldMk cId="250198724" sldId="375"/>
            <ac:spMk id="187" creationId="{AED5DDDC-E2DF-426F-9260-7CF0D47A9524}"/>
          </ac:spMkLst>
        </pc:spChg>
      </pc:sldChg>
      <pc:sldChg chg="modSp mod delCm">
        <pc:chgData name="Cullen McCormick" userId="a8dff7a1-0f51-4688-8f49-28b7ecf2a55f" providerId="ADAL" clId="{488F3B41-650C-48CA-80E2-6624FEEE179C}" dt="2020-12-16T23:19:47.363" v="176" actId="1592"/>
        <pc:sldMkLst>
          <pc:docMk/>
          <pc:sldMk cId="3390064770" sldId="376"/>
        </pc:sldMkLst>
        <pc:spChg chg="mod">
          <ac:chgData name="Cullen McCormick" userId="a8dff7a1-0f51-4688-8f49-28b7ecf2a55f" providerId="ADAL" clId="{488F3B41-650C-48CA-80E2-6624FEEE179C}" dt="2020-12-16T22:16:23.721" v="35" actId="208"/>
          <ac:spMkLst>
            <pc:docMk/>
            <pc:sldMk cId="3390064770" sldId="376"/>
            <ac:spMk id="8" creationId="{26FFC436-E13B-4B39-AB90-BDFB7E8AF052}"/>
          </ac:spMkLst>
        </pc:spChg>
        <pc:spChg chg="mod">
          <ac:chgData name="Cullen McCormick" userId="a8dff7a1-0f51-4688-8f49-28b7ecf2a55f" providerId="ADAL" clId="{488F3B41-650C-48CA-80E2-6624FEEE179C}" dt="2020-12-16T22:16:23.721" v="35" actId="208"/>
          <ac:spMkLst>
            <pc:docMk/>
            <pc:sldMk cId="3390064770" sldId="376"/>
            <ac:spMk id="48" creationId="{4A3AB72C-5A9A-45C0-A221-3077B21EAD6E}"/>
          </ac:spMkLst>
        </pc:spChg>
      </pc:sldChg>
    </pc:docChg>
  </pc:docChgLst>
  <pc:docChgLst>
    <pc:chgData name="Cullen McCormick" userId="a8dff7a1-0f51-4688-8f49-28b7ecf2a55f" providerId="ADAL" clId="{CF433C57-B84B-40F0-8EE8-CF6A3CB11165}"/>
    <pc:docChg chg="undo custSel modSld">
      <pc:chgData name="Cullen McCormick" userId="a8dff7a1-0f51-4688-8f49-28b7ecf2a55f" providerId="ADAL" clId="{CF433C57-B84B-40F0-8EE8-CF6A3CB11165}" dt="2020-08-12T16:05:49.144" v="511" actId="18131"/>
      <pc:docMkLst>
        <pc:docMk/>
      </pc:docMkLst>
      <pc:sldChg chg="modNotesTx">
        <pc:chgData name="Cullen McCormick" userId="a8dff7a1-0f51-4688-8f49-28b7ecf2a55f" providerId="ADAL" clId="{CF433C57-B84B-40F0-8EE8-CF6A3CB11165}" dt="2020-08-12T14:14:47.803" v="386"/>
        <pc:sldMkLst>
          <pc:docMk/>
          <pc:sldMk cId="1186149556" sldId="303"/>
        </pc:sldMkLst>
      </pc:sldChg>
      <pc:sldChg chg="addSp modSp mod modNotesTx">
        <pc:chgData name="Cullen McCormick" userId="a8dff7a1-0f51-4688-8f49-28b7ecf2a55f" providerId="ADAL" clId="{CF433C57-B84B-40F0-8EE8-CF6A3CB11165}" dt="2020-08-12T14:14:28.358" v="384"/>
        <pc:sldMkLst>
          <pc:docMk/>
          <pc:sldMk cId="63555787" sldId="304"/>
        </pc:sldMkLst>
        <pc:spChg chg="add">
          <ac:chgData name="Cullen McCormick" userId="a8dff7a1-0f51-4688-8f49-28b7ecf2a55f" providerId="ADAL" clId="{CF433C57-B84B-40F0-8EE8-CF6A3CB11165}" dt="2020-08-12T14:12:03.605" v="89" actId="22"/>
          <ac:spMkLst>
            <pc:docMk/>
            <pc:sldMk cId="63555787" sldId="304"/>
            <ac:spMk id="2" creationId="{F13337E0-78B7-4157-AB1C-86AAC7E17803}"/>
          </ac:spMkLst>
        </pc:spChg>
        <pc:picChg chg="mod">
          <ac:chgData name="Cullen McCormick" userId="a8dff7a1-0f51-4688-8f49-28b7ecf2a55f" providerId="ADAL" clId="{CF433C57-B84B-40F0-8EE8-CF6A3CB11165}" dt="2020-08-12T13:34:54.484" v="52" actId="1076"/>
          <ac:picMkLst>
            <pc:docMk/>
            <pc:sldMk cId="63555787" sldId="304"/>
            <ac:picMk id="19" creationId="{BAB5AD7C-C6D7-4B2B-B070-8CDB04A66C4F}"/>
          </ac:picMkLst>
        </pc:picChg>
      </pc:sldChg>
      <pc:sldChg chg="addSp delSp modSp mod modNotesTx">
        <pc:chgData name="Cullen McCormick" userId="a8dff7a1-0f51-4688-8f49-28b7ecf2a55f" providerId="ADAL" clId="{CF433C57-B84B-40F0-8EE8-CF6A3CB11165}" dt="2020-08-12T14:18:33.660" v="407" actId="165"/>
        <pc:sldMkLst>
          <pc:docMk/>
          <pc:sldMk cId="1547584567" sldId="339"/>
        </pc:sldMkLst>
        <pc:spChg chg="mod">
          <ac:chgData name="Cullen McCormick" userId="a8dff7a1-0f51-4688-8f49-28b7ecf2a55f" providerId="ADAL" clId="{CF433C57-B84B-40F0-8EE8-CF6A3CB11165}" dt="2020-08-12T14:18:33.660" v="407" actId="165"/>
          <ac:spMkLst>
            <pc:docMk/>
            <pc:sldMk cId="1547584567" sldId="339"/>
            <ac:spMk id="32" creationId="{B85090E8-3E22-47B9-8222-C3621BEC1067}"/>
          </ac:spMkLst>
        </pc:spChg>
        <pc:spChg chg="mod">
          <ac:chgData name="Cullen McCormick" userId="a8dff7a1-0f51-4688-8f49-28b7ecf2a55f" providerId="ADAL" clId="{CF433C57-B84B-40F0-8EE8-CF6A3CB11165}" dt="2020-08-12T14:18:33.660" v="407" actId="165"/>
          <ac:spMkLst>
            <pc:docMk/>
            <pc:sldMk cId="1547584567" sldId="339"/>
            <ac:spMk id="33" creationId="{CD6930E7-A065-4B0C-BDDF-3DE1ADA950E9}"/>
          </ac:spMkLst>
        </pc:spChg>
        <pc:spChg chg="del">
          <ac:chgData name="Cullen McCormick" userId="a8dff7a1-0f51-4688-8f49-28b7ecf2a55f" providerId="ADAL" clId="{CF433C57-B84B-40F0-8EE8-CF6A3CB11165}" dt="2020-08-12T14:15:44.993" v="387" actId="478"/>
          <ac:spMkLst>
            <pc:docMk/>
            <pc:sldMk cId="1547584567" sldId="339"/>
            <ac:spMk id="34" creationId="{455249DB-A0BA-485E-87DB-72965F241FDC}"/>
          </ac:spMkLst>
        </pc:spChg>
        <pc:spChg chg="mod">
          <ac:chgData name="Cullen McCormick" userId="a8dff7a1-0f51-4688-8f49-28b7ecf2a55f" providerId="ADAL" clId="{CF433C57-B84B-40F0-8EE8-CF6A3CB11165}" dt="2020-08-12T14:18:33.660" v="407" actId="165"/>
          <ac:spMkLst>
            <pc:docMk/>
            <pc:sldMk cId="1547584567" sldId="339"/>
            <ac:spMk id="35" creationId="{94F53EE1-40D4-4378-B843-95DF4D88549C}"/>
          </ac:spMkLst>
        </pc:spChg>
        <pc:spChg chg="mod">
          <ac:chgData name="Cullen McCormick" userId="a8dff7a1-0f51-4688-8f49-28b7ecf2a55f" providerId="ADAL" clId="{CF433C57-B84B-40F0-8EE8-CF6A3CB11165}" dt="2020-08-12T14:18:33.660" v="407" actId="165"/>
          <ac:spMkLst>
            <pc:docMk/>
            <pc:sldMk cId="1547584567" sldId="339"/>
            <ac:spMk id="36" creationId="{641B7A87-22C5-4C6C-945A-0E46C062FF5C}"/>
          </ac:spMkLst>
        </pc:spChg>
        <pc:grpChg chg="add mod topLvl">
          <ac:chgData name="Cullen McCormick" userId="a8dff7a1-0f51-4688-8f49-28b7ecf2a55f" providerId="ADAL" clId="{CF433C57-B84B-40F0-8EE8-CF6A3CB11165}" dt="2020-08-12T14:18:33.660" v="407" actId="165"/>
          <ac:grpSpMkLst>
            <pc:docMk/>
            <pc:sldMk cId="1547584567" sldId="339"/>
            <ac:grpSpMk id="2" creationId="{BBACFD17-DCE4-46C5-A6D0-6F9B3BA5C8BA}"/>
          </ac:grpSpMkLst>
        </pc:grpChg>
        <pc:grpChg chg="add mod topLvl">
          <ac:chgData name="Cullen McCormick" userId="a8dff7a1-0f51-4688-8f49-28b7ecf2a55f" providerId="ADAL" clId="{CF433C57-B84B-40F0-8EE8-CF6A3CB11165}" dt="2020-08-12T14:18:33.660" v="407" actId="165"/>
          <ac:grpSpMkLst>
            <pc:docMk/>
            <pc:sldMk cId="1547584567" sldId="339"/>
            <ac:grpSpMk id="6" creationId="{96E0C104-B431-43C6-A00A-7FA1CB70AA86}"/>
          </ac:grpSpMkLst>
        </pc:grpChg>
        <pc:grpChg chg="add mod topLvl">
          <ac:chgData name="Cullen McCormick" userId="a8dff7a1-0f51-4688-8f49-28b7ecf2a55f" providerId="ADAL" clId="{CF433C57-B84B-40F0-8EE8-CF6A3CB11165}" dt="2020-08-12T14:18:33.660" v="407" actId="165"/>
          <ac:grpSpMkLst>
            <pc:docMk/>
            <pc:sldMk cId="1547584567" sldId="339"/>
            <ac:grpSpMk id="8" creationId="{F371FE7C-DA32-454C-9E11-8D6598953C02}"/>
          </ac:grpSpMkLst>
        </pc:grpChg>
        <pc:grpChg chg="add mod topLvl">
          <ac:chgData name="Cullen McCormick" userId="a8dff7a1-0f51-4688-8f49-28b7ecf2a55f" providerId="ADAL" clId="{CF433C57-B84B-40F0-8EE8-CF6A3CB11165}" dt="2020-08-12T14:18:33.660" v="407" actId="165"/>
          <ac:grpSpMkLst>
            <pc:docMk/>
            <pc:sldMk cId="1547584567" sldId="339"/>
            <ac:grpSpMk id="9" creationId="{327E97A3-3828-4B53-A9FE-1269E761F8C6}"/>
          </ac:grpSpMkLst>
        </pc:grpChg>
        <pc:grpChg chg="add del mod">
          <ac:chgData name="Cullen McCormick" userId="a8dff7a1-0f51-4688-8f49-28b7ecf2a55f" providerId="ADAL" clId="{CF433C57-B84B-40F0-8EE8-CF6A3CB11165}" dt="2020-08-12T14:18:33.660" v="407" actId="165"/>
          <ac:grpSpMkLst>
            <pc:docMk/>
            <pc:sldMk cId="1547584567" sldId="339"/>
            <ac:grpSpMk id="10" creationId="{5693AC32-EC54-4E2F-9A04-C5CF0C058D8F}"/>
          </ac:grpSpMkLst>
        </pc:grpChg>
        <pc:picChg chg="mod">
          <ac:chgData name="Cullen McCormick" userId="a8dff7a1-0f51-4688-8f49-28b7ecf2a55f" providerId="ADAL" clId="{CF433C57-B84B-40F0-8EE8-CF6A3CB11165}" dt="2020-08-12T14:18:33.660" v="407" actId="165"/>
          <ac:picMkLst>
            <pc:docMk/>
            <pc:sldMk cId="1547584567" sldId="339"/>
            <ac:picMk id="5" creationId="{1E4F293D-3266-4873-A8CB-AA20DB3400BF}"/>
          </ac:picMkLst>
        </pc:picChg>
        <pc:picChg chg="mod">
          <ac:chgData name="Cullen McCormick" userId="a8dff7a1-0f51-4688-8f49-28b7ecf2a55f" providerId="ADAL" clId="{CF433C57-B84B-40F0-8EE8-CF6A3CB11165}" dt="2020-08-12T14:18:33.660" v="407" actId="165"/>
          <ac:picMkLst>
            <pc:docMk/>
            <pc:sldMk cId="1547584567" sldId="339"/>
            <ac:picMk id="7" creationId="{BBFAC264-BF62-4E28-BF24-8C4BA31DC9A1}"/>
          </ac:picMkLst>
        </pc:picChg>
        <pc:picChg chg="del">
          <ac:chgData name="Cullen McCormick" userId="a8dff7a1-0f51-4688-8f49-28b7ecf2a55f" providerId="ADAL" clId="{CF433C57-B84B-40F0-8EE8-CF6A3CB11165}" dt="2020-08-12T14:15:44.993" v="387" actId="478"/>
          <ac:picMkLst>
            <pc:docMk/>
            <pc:sldMk cId="1547584567" sldId="339"/>
            <ac:picMk id="24" creationId="{FCEAB2AA-DE03-4D14-BD73-500BE7EB0C0D}"/>
          </ac:picMkLst>
        </pc:picChg>
        <pc:picChg chg="mod modCrop">
          <ac:chgData name="Cullen McCormick" userId="a8dff7a1-0f51-4688-8f49-28b7ecf2a55f" providerId="ADAL" clId="{CF433C57-B84B-40F0-8EE8-CF6A3CB11165}" dt="2020-08-12T14:18:33.660" v="407" actId="165"/>
          <ac:picMkLst>
            <pc:docMk/>
            <pc:sldMk cId="1547584567" sldId="339"/>
            <ac:picMk id="26" creationId="{D2EB5836-ED6D-412A-8886-C183AFAC6054}"/>
          </ac:picMkLst>
        </pc:picChg>
        <pc:picChg chg="mod modCrop">
          <ac:chgData name="Cullen McCormick" userId="a8dff7a1-0f51-4688-8f49-28b7ecf2a55f" providerId="ADAL" clId="{CF433C57-B84B-40F0-8EE8-CF6A3CB11165}" dt="2020-08-12T14:18:33.660" v="407" actId="165"/>
          <ac:picMkLst>
            <pc:docMk/>
            <pc:sldMk cId="1547584567" sldId="339"/>
            <ac:picMk id="28" creationId="{66759F5F-08B4-4823-9C04-E3C0102C3B4F}"/>
          </ac:picMkLst>
        </pc:picChg>
      </pc:sldChg>
      <pc:sldChg chg="addSp delSp modSp mod">
        <pc:chgData name="Cullen McCormick" userId="a8dff7a1-0f51-4688-8f49-28b7ecf2a55f" providerId="ADAL" clId="{CF433C57-B84B-40F0-8EE8-CF6A3CB11165}" dt="2020-08-12T16:05:49.144" v="511" actId="18131"/>
        <pc:sldMkLst>
          <pc:docMk/>
          <pc:sldMk cId="919511979" sldId="374"/>
        </pc:sldMkLst>
        <pc:spChg chg="del">
          <ac:chgData name="Cullen McCormick" userId="a8dff7a1-0f51-4688-8f49-28b7ecf2a55f" providerId="ADAL" clId="{CF433C57-B84B-40F0-8EE8-CF6A3CB11165}" dt="2020-08-12T14:18:50.832" v="408" actId="478"/>
          <ac:spMkLst>
            <pc:docMk/>
            <pc:sldMk cId="919511979" sldId="374"/>
            <ac:spMk id="12" creationId="{62F8220A-0CF3-4A00-8DF6-3B4A27178C5F}"/>
          </ac:spMkLst>
        </pc:spChg>
        <pc:spChg chg="del mod">
          <ac:chgData name="Cullen McCormick" userId="a8dff7a1-0f51-4688-8f49-28b7ecf2a55f" providerId="ADAL" clId="{CF433C57-B84B-40F0-8EE8-CF6A3CB11165}" dt="2020-08-12T14:18:57.116" v="411" actId="478"/>
          <ac:spMkLst>
            <pc:docMk/>
            <pc:sldMk cId="919511979" sldId="374"/>
            <ac:spMk id="13" creationId="{337FA4A7-3314-4EDB-8F91-DCF9A5F810BB}"/>
          </ac:spMkLst>
        </pc:spChg>
        <pc:spChg chg="del">
          <ac:chgData name="Cullen McCormick" userId="a8dff7a1-0f51-4688-8f49-28b7ecf2a55f" providerId="ADAL" clId="{CF433C57-B84B-40F0-8EE8-CF6A3CB11165}" dt="2020-08-12T14:18:50.832" v="408" actId="478"/>
          <ac:spMkLst>
            <pc:docMk/>
            <pc:sldMk cId="919511979" sldId="374"/>
            <ac:spMk id="14" creationId="{DB56FFAC-64E0-43BA-8520-F7B4342F2532}"/>
          </ac:spMkLst>
        </pc:spChg>
        <pc:spChg chg="del">
          <ac:chgData name="Cullen McCormick" userId="a8dff7a1-0f51-4688-8f49-28b7ecf2a55f" providerId="ADAL" clId="{CF433C57-B84B-40F0-8EE8-CF6A3CB11165}" dt="2020-08-12T14:18:50.832" v="408" actId="478"/>
          <ac:spMkLst>
            <pc:docMk/>
            <pc:sldMk cId="919511979" sldId="374"/>
            <ac:spMk id="15" creationId="{C221A701-8289-4B0A-99D2-8EA81DE44F87}"/>
          </ac:spMkLst>
        </pc:spChg>
        <pc:spChg chg="del">
          <ac:chgData name="Cullen McCormick" userId="a8dff7a1-0f51-4688-8f49-28b7ecf2a55f" providerId="ADAL" clId="{CF433C57-B84B-40F0-8EE8-CF6A3CB11165}" dt="2020-08-12T14:18:50.832" v="408" actId="478"/>
          <ac:spMkLst>
            <pc:docMk/>
            <pc:sldMk cId="919511979" sldId="374"/>
            <ac:spMk id="16" creationId="{86127506-887A-47D5-932B-249379FBA570}"/>
          </ac:spMkLst>
        </pc:spChg>
        <pc:spChg chg="mod topLvl">
          <ac:chgData name="Cullen McCormick" userId="a8dff7a1-0f51-4688-8f49-28b7ecf2a55f" providerId="ADAL" clId="{CF433C57-B84B-40F0-8EE8-CF6A3CB11165}" dt="2020-08-12T14:44:39.697" v="445" actId="165"/>
          <ac:spMkLst>
            <pc:docMk/>
            <pc:sldMk cId="919511979" sldId="374"/>
            <ac:spMk id="19" creationId="{307C2E75-260F-4795-B442-15B3730F3F6F}"/>
          </ac:spMkLst>
        </pc:spChg>
        <pc:spChg chg="mod topLvl">
          <ac:chgData name="Cullen McCormick" userId="a8dff7a1-0f51-4688-8f49-28b7ecf2a55f" providerId="ADAL" clId="{CF433C57-B84B-40F0-8EE8-CF6A3CB11165}" dt="2020-08-12T14:44:39.697" v="445" actId="165"/>
          <ac:spMkLst>
            <pc:docMk/>
            <pc:sldMk cId="919511979" sldId="374"/>
            <ac:spMk id="22" creationId="{A4E03EBB-34C3-416F-BAED-E092207D2328}"/>
          </ac:spMkLst>
        </pc:spChg>
        <pc:spChg chg="mod topLvl">
          <ac:chgData name="Cullen McCormick" userId="a8dff7a1-0f51-4688-8f49-28b7ecf2a55f" providerId="ADAL" clId="{CF433C57-B84B-40F0-8EE8-CF6A3CB11165}" dt="2020-08-12T14:44:43.367" v="446"/>
          <ac:spMkLst>
            <pc:docMk/>
            <pc:sldMk cId="919511979" sldId="374"/>
            <ac:spMk id="25" creationId="{A8FE3B40-FF48-49F2-B9D1-FE50DB33B156}"/>
          </ac:spMkLst>
        </pc:spChg>
        <pc:spChg chg="mod topLvl">
          <ac:chgData name="Cullen McCormick" userId="a8dff7a1-0f51-4688-8f49-28b7ecf2a55f" providerId="ADAL" clId="{CF433C57-B84B-40F0-8EE8-CF6A3CB11165}" dt="2020-08-12T14:44:45.286" v="447"/>
          <ac:spMkLst>
            <pc:docMk/>
            <pc:sldMk cId="919511979" sldId="374"/>
            <ac:spMk id="28" creationId="{180DFC4A-7793-4E15-A65C-A23FB3388E9D}"/>
          </ac:spMkLst>
        </pc:spChg>
        <pc:grpChg chg="add del mod">
          <ac:chgData name="Cullen McCormick" userId="a8dff7a1-0f51-4688-8f49-28b7ecf2a55f" providerId="ADAL" clId="{CF433C57-B84B-40F0-8EE8-CF6A3CB11165}" dt="2020-08-12T14:44:39.697" v="445" actId="165"/>
          <ac:grpSpMkLst>
            <pc:docMk/>
            <pc:sldMk cId="919511979" sldId="374"/>
            <ac:grpSpMk id="17" creationId="{7DAB4D09-1AE2-4F8A-813C-3B355F88F176}"/>
          </ac:grpSpMkLst>
        </pc:grpChg>
        <pc:grpChg chg="add del mod">
          <ac:chgData name="Cullen McCormick" userId="a8dff7a1-0f51-4688-8f49-28b7ecf2a55f" providerId="ADAL" clId="{CF433C57-B84B-40F0-8EE8-CF6A3CB11165}" dt="2020-08-12T14:44:39.697" v="445" actId="165"/>
          <ac:grpSpMkLst>
            <pc:docMk/>
            <pc:sldMk cId="919511979" sldId="374"/>
            <ac:grpSpMk id="20" creationId="{0F4F6AFF-4566-4CEF-A937-7A7AE5EE5CD7}"/>
          </ac:grpSpMkLst>
        </pc:grpChg>
        <pc:grpChg chg="add del mod">
          <ac:chgData name="Cullen McCormick" userId="a8dff7a1-0f51-4688-8f49-28b7ecf2a55f" providerId="ADAL" clId="{CF433C57-B84B-40F0-8EE8-CF6A3CB11165}" dt="2020-08-12T14:44:39.697" v="445" actId="165"/>
          <ac:grpSpMkLst>
            <pc:docMk/>
            <pc:sldMk cId="919511979" sldId="374"/>
            <ac:grpSpMk id="23" creationId="{9923112C-969B-4EC4-B3E4-19D5FE106BEF}"/>
          </ac:grpSpMkLst>
        </pc:grpChg>
        <pc:grpChg chg="add del mod">
          <ac:chgData name="Cullen McCormick" userId="a8dff7a1-0f51-4688-8f49-28b7ecf2a55f" providerId="ADAL" clId="{CF433C57-B84B-40F0-8EE8-CF6A3CB11165}" dt="2020-08-12T14:44:39.697" v="445" actId="165"/>
          <ac:grpSpMkLst>
            <pc:docMk/>
            <pc:sldMk cId="919511979" sldId="374"/>
            <ac:grpSpMk id="26" creationId="{7D582C7A-05A2-4C01-BDC2-92833CB61B98}"/>
          </ac:grpSpMkLst>
        </pc:grpChg>
        <pc:picChg chg="add del mod modCrop">
          <ac:chgData name="Cullen McCormick" userId="a8dff7a1-0f51-4688-8f49-28b7ecf2a55f" providerId="ADAL" clId="{CF433C57-B84B-40F0-8EE8-CF6A3CB11165}" dt="2020-08-12T14:44:58.099" v="450" actId="21"/>
          <ac:picMkLst>
            <pc:docMk/>
            <pc:sldMk cId="919511979" sldId="374"/>
            <ac:picMk id="3" creationId="{9B2B93B7-45EA-459D-8849-1FB2A320FA08}"/>
          </ac:picMkLst>
        </pc:picChg>
        <pc:picChg chg="del mod">
          <ac:chgData name="Cullen McCormick" userId="a8dff7a1-0f51-4688-8f49-28b7ecf2a55f" providerId="ADAL" clId="{CF433C57-B84B-40F0-8EE8-CF6A3CB11165}" dt="2020-08-12T14:18:57.116" v="411" actId="478"/>
          <ac:picMkLst>
            <pc:docMk/>
            <pc:sldMk cId="919511979" sldId="374"/>
            <ac:picMk id="7" creationId="{E652DC71-0639-4B9F-AE25-21415E1714D4}"/>
          </ac:picMkLst>
        </pc:picChg>
        <pc:picChg chg="del">
          <ac:chgData name="Cullen McCormick" userId="a8dff7a1-0f51-4688-8f49-28b7ecf2a55f" providerId="ADAL" clId="{CF433C57-B84B-40F0-8EE8-CF6A3CB11165}" dt="2020-08-12T14:18:50.832" v="408" actId="478"/>
          <ac:picMkLst>
            <pc:docMk/>
            <pc:sldMk cId="919511979" sldId="374"/>
            <ac:picMk id="8" creationId="{F7185B08-F37B-4E4B-9E7C-B6DD05B861F9}"/>
          </ac:picMkLst>
        </pc:picChg>
        <pc:picChg chg="del">
          <ac:chgData name="Cullen McCormick" userId="a8dff7a1-0f51-4688-8f49-28b7ecf2a55f" providerId="ADAL" clId="{CF433C57-B84B-40F0-8EE8-CF6A3CB11165}" dt="2020-08-12T14:18:50.832" v="408" actId="478"/>
          <ac:picMkLst>
            <pc:docMk/>
            <pc:sldMk cId="919511979" sldId="374"/>
            <ac:picMk id="9" creationId="{AE445FF0-A239-44DB-8AE2-B046EAA4CB86}"/>
          </ac:picMkLst>
        </pc:picChg>
        <pc:picChg chg="del">
          <ac:chgData name="Cullen McCormick" userId="a8dff7a1-0f51-4688-8f49-28b7ecf2a55f" providerId="ADAL" clId="{CF433C57-B84B-40F0-8EE8-CF6A3CB11165}" dt="2020-08-12T14:18:50.832" v="408" actId="478"/>
          <ac:picMkLst>
            <pc:docMk/>
            <pc:sldMk cId="919511979" sldId="374"/>
            <ac:picMk id="10" creationId="{C41CC748-0191-4ADA-8FC1-30EB416E922C}"/>
          </ac:picMkLst>
        </pc:picChg>
        <pc:picChg chg="del">
          <ac:chgData name="Cullen McCormick" userId="a8dff7a1-0f51-4688-8f49-28b7ecf2a55f" providerId="ADAL" clId="{CF433C57-B84B-40F0-8EE8-CF6A3CB11165}" dt="2020-08-12T14:18:50.832" v="408" actId="478"/>
          <ac:picMkLst>
            <pc:docMk/>
            <pc:sldMk cId="919511979" sldId="374"/>
            <ac:picMk id="11" creationId="{9BA81571-B1F3-4533-B819-55FF944182D1}"/>
          </ac:picMkLst>
        </pc:picChg>
        <pc:picChg chg="del mod topLvl">
          <ac:chgData name="Cullen McCormick" userId="a8dff7a1-0f51-4688-8f49-28b7ecf2a55f" providerId="ADAL" clId="{CF433C57-B84B-40F0-8EE8-CF6A3CB11165}" dt="2020-08-12T14:45:49.330" v="468" actId="478"/>
          <ac:picMkLst>
            <pc:docMk/>
            <pc:sldMk cId="919511979" sldId="374"/>
            <ac:picMk id="18" creationId="{C3EF8CEB-B4D3-476C-B426-AB751147CCA9}"/>
          </ac:picMkLst>
        </pc:picChg>
        <pc:picChg chg="del mod topLvl">
          <ac:chgData name="Cullen McCormick" userId="a8dff7a1-0f51-4688-8f49-28b7ecf2a55f" providerId="ADAL" clId="{CF433C57-B84B-40F0-8EE8-CF6A3CB11165}" dt="2020-08-12T14:45:02.015" v="451" actId="478"/>
          <ac:picMkLst>
            <pc:docMk/>
            <pc:sldMk cId="919511979" sldId="374"/>
            <ac:picMk id="21" creationId="{3BB85AD6-22B2-435F-8115-768C2FF2A26D}"/>
          </ac:picMkLst>
        </pc:picChg>
        <pc:picChg chg="del mod topLvl">
          <ac:chgData name="Cullen McCormick" userId="a8dff7a1-0f51-4688-8f49-28b7ecf2a55f" providerId="ADAL" clId="{CF433C57-B84B-40F0-8EE8-CF6A3CB11165}" dt="2020-08-12T14:45:30.077" v="461" actId="478"/>
          <ac:picMkLst>
            <pc:docMk/>
            <pc:sldMk cId="919511979" sldId="374"/>
            <ac:picMk id="24" creationId="{A66DE10A-54AB-440A-925E-8073879C61B9}"/>
          </ac:picMkLst>
        </pc:picChg>
        <pc:picChg chg="del mod topLvl">
          <ac:chgData name="Cullen McCormick" userId="a8dff7a1-0f51-4688-8f49-28b7ecf2a55f" providerId="ADAL" clId="{CF433C57-B84B-40F0-8EE8-CF6A3CB11165}" dt="2020-08-12T14:45:19.153" v="456" actId="478"/>
          <ac:picMkLst>
            <pc:docMk/>
            <pc:sldMk cId="919511979" sldId="374"/>
            <ac:picMk id="27" creationId="{2FE27986-2603-4BBF-9C7D-DA4F3207C023}"/>
          </ac:picMkLst>
        </pc:picChg>
        <pc:picChg chg="add del mod modCrop">
          <ac:chgData name="Cullen McCormick" userId="a8dff7a1-0f51-4688-8f49-28b7ecf2a55f" providerId="ADAL" clId="{CF433C57-B84B-40F0-8EE8-CF6A3CB11165}" dt="2020-08-12T14:45:29.063" v="460" actId="21"/>
          <ac:picMkLst>
            <pc:docMk/>
            <pc:sldMk cId="919511979" sldId="374"/>
            <ac:picMk id="29" creationId="{800956D4-9F55-42A2-87A9-7110EE901242}"/>
          </ac:picMkLst>
        </pc:picChg>
        <pc:picChg chg="add del mod modCrop">
          <ac:chgData name="Cullen McCormick" userId="a8dff7a1-0f51-4688-8f49-28b7ecf2a55f" providerId="ADAL" clId="{CF433C57-B84B-40F0-8EE8-CF6A3CB11165}" dt="2020-08-12T14:45:18.053" v="455" actId="21"/>
          <ac:picMkLst>
            <pc:docMk/>
            <pc:sldMk cId="919511979" sldId="374"/>
            <ac:picMk id="31" creationId="{D9188E65-7313-4016-9C6F-5FF37311FFE0}"/>
          </ac:picMkLst>
        </pc:picChg>
        <pc:picChg chg="add mod modCrop">
          <ac:chgData name="Cullen McCormick" userId="a8dff7a1-0f51-4688-8f49-28b7ecf2a55f" providerId="ADAL" clId="{CF433C57-B84B-40F0-8EE8-CF6A3CB11165}" dt="2020-08-12T16:05:49.144" v="511" actId="18131"/>
          <ac:picMkLst>
            <pc:docMk/>
            <pc:sldMk cId="919511979" sldId="374"/>
            <ac:picMk id="33" creationId="{015D5B20-6A08-45AE-A294-9E0767758BFF}"/>
          </ac:picMkLst>
        </pc:picChg>
        <pc:picChg chg="add del mod">
          <ac:chgData name="Cullen McCormick" userId="a8dff7a1-0f51-4688-8f49-28b7ecf2a55f" providerId="ADAL" clId="{CF433C57-B84B-40F0-8EE8-CF6A3CB11165}" dt="2020-08-12T16:04:37.385" v="502" actId="478"/>
          <ac:picMkLst>
            <pc:docMk/>
            <pc:sldMk cId="919511979" sldId="374"/>
            <ac:picMk id="35" creationId="{AA4B50A6-5F38-4E26-9D4B-E9A6F88D08A4}"/>
          </ac:picMkLst>
        </pc:picChg>
        <pc:picChg chg="add del mod">
          <ac:chgData name="Cullen McCormick" userId="a8dff7a1-0f51-4688-8f49-28b7ecf2a55f" providerId="ADAL" clId="{CF433C57-B84B-40F0-8EE8-CF6A3CB11165}" dt="2020-08-12T16:04:42.072" v="504" actId="478"/>
          <ac:picMkLst>
            <pc:docMk/>
            <pc:sldMk cId="919511979" sldId="374"/>
            <ac:picMk id="37" creationId="{029D6CE8-302E-40EB-BF3F-9E4F3EF9FC3F}"/>
          </ac:picMkLst>
        </pc:picChg>
        <pc:picChg chg="add mod">
          <ac:chgData name="Cullen McCormick" userId="a8dff7a1-0f51-4688-8f49-28b7ecf2a55f" providerId="ADAL" clId="{CF433C57-B84B-40F0-8EE8-CF6A3CB11165}" dt="2020-08-12T16:04:47.690" v="505" actId="555"/>
          <ac:picMkLst>
            <pc:docMk/>
            <pc:sldMk cId="919511979" sldId="374"/>
            <ac:picMk id="38" creationId="{BD75F1DC-584E-432B-ADA8-ACE52185533D}"/>
          </ac:picMkLst>
        </pc:picChg>
        <pc:picChg chg="add del mod modCrop">
          <ac:chgData name="Cullen McCormick" userId="a8dff7a1-0f51-4688-8f49-28b7ecf2a55f" providerId="ADAL" clId="{CF433C57-B84B-40F0-8EE8-CF6A3CB11165}" dt="2020-08-12T15:30:16.209" v="476" actId="478"/>
          <ac:picMkLst>
            <pc:docMk/>
            <pc:sldMk cId="919511979" sldId="374"/>
            <ac:picMk id="40" creationId="{F2ED4FC0-70AC-47CD-B42A-3DEFD9C5E6E9}"/>
          </ac:picMkLst>
        </pc:picChg>
        <pc:picChg chg="add mod modCrop">
          <ac:chgData name="Cullen McCormick" userId="a8dff7a1-0f51-4688-8f49-28b7ecf2a55f" providerId="ADAL" clId="{CF433C57-B84B-40F0-8EE8-CF6A3CB11165}" dt="2020-08-12T16:05:10.266" v="509" actId="18131"/>
          <ac:picMkLst>
            <pc:docMk/>
            <pc:sldMk cId="919511979" sldId="374"/>
            <ac:picMk id="42" creationId="{8C8BA87E-B125-431D-B06E-D4E5F8BC8E4B}"/>
          </ac:picMkLst>
        </pc:picChg>
        <pc:picChg chg="add mod">
          <ac:chgData name="Cullen McCormick" userId="a8dff7a1-0f51-4688-8f49-28b7ecf2a55f" providerId="ADAL" clId="{CF433C57-B84B-40F0-8EE8-CF6A3CB11165}" dt="2020-08-12T16:04:47.690" v="505" actId="555"/>
          <ac:picMkLst>
            <pc:docMk/>
            <pc:sldMk cId="919511979" sldId="374"/>
            <ac:picMk id="43" creationId="{DFD1681E-BACB-43DB-8A08-06B9C073473F}"/>
          </ac:picMkLst>
        </pc:picChg>
      </pc:sldChg>
    </pc:docChg>
  </pc:docChgLst>
  <pc:docChgLst>
    <pc:chgData name="Cullen McCormick" userId="a8dff7a1-0f51-4688-8f49-28b7ecf2a55f" providerId="ADAL" clId="{6353D671-8511-4D49-BB0D-B338F4507005}"/>
    <pc:docChg chg="undo redo custSel modSld modMainMaster">
      <pc:chgData name="Cullen McCormick" userId="a8dff7a1-0f51-4688-8f49-28b7ecf2a55f" providerId="ADAL" clId="{6353D671-8511-4D49-BB0D-B338F4507005}" dt="2020-12-04T16:25:13.074" v="779" actId="1076"/>
      <pc:docMkLst>
        <pc:docMk/>
      </pc:docMkLst>
      <pc:sldChg chg="addSp delSp modSp mod">
        <pc:chgData name="Cullen McCormick" userId="a8dff7a1-0f51-4688-8f49-28b7ecf2a55f" providerId="ADAL" clId="{6353D671-8511-4D49-BB0D-B338F4507005}" dt="2020-12-04T16:00:06.453" v="665" actId="207"/>
        <pc:sldMkLst>
          <pc:docMk/>
          <pc:sldMk cId="2097285373" sldId="256"/>
        </pc:sldMkLst>
        <pc:spChg chg="mod">
          <ac:chgData name="Cullen McCormick" userId="a8dff7a1-0f51-4688-8f49-28b7ecf2a55f" providerId="ADAL" clId="{6353D671-8511-4D49-BB0D-B338F4507005}" dt="2020-12-04T15:49:25.857" v="607" actId="113"/>
          <ac:spMkLst>
            <pc:docMk/>
            <pc:sldMk cId="2097285373" sldId="256"/>
            <ac:spMk id="5" creationId="{51FB2EE2-69E6-421D-AFBD-5398A1E48C9B}"/>
          </ac:spMkLst>
        </pc:spChg>
        <pc:spChg chg="del">
          <ac:chgData name="Cullen McCormick" userId="a8dff7a1-0f51-4688-8f49-28b7ecf2a55f" providerId="ADAL" clId="{6353D671-8511-4D49-BB0D-B338F4507005}" dt="2020-12-04T15:26:52.574" v="390" actId="478"/>
          <ac:spMkLst>
            <pc:docMk/>
            <pc:sldMk cId="2097285373" sldId="256"/>
            <ac:spMk id="8" creationId="{8E67F1CA-3D82-4985-9A12-12D448818502}"/>
          </ac:spMkLst>
        </pc:spChg>
        <pc:spChg chg="del mod">
          <ac:chgData name="Cullen McCormick" userId="a8dff7a1-0f51-4688-8f49-28b7ecf2a55f" providerId="ADAL" clId="{6353D671-8511-4D49-BB0D-B338F4507005}" dt="2020-12-04T15:26:52.574" v="390" actId="478"/>
          <ac:spMkLst>
            <pc:docMk/>
            <pc:sldMk cId="2097285373" sldId="256"/>
            <ac:spMk id="9" creationId="{EC185874-A112-4C53-8D18-B478BCD6C37E}"/>
          </ac:spMkLst>
        </pc:spChg>
        <pc:spChg chg="add del mod">
          <ac:chgData name="Cullen McCormick" userId="a8dff7a1-0f51-4688-8f49-28b7ecf2a55f" providerId="ADAL" clId="{6353D671-8511-4D49-BB0D-B338F4507005}" dt="2020-12-04T14:53:02.300" v="89" actId="478"/>
          <ac:spMkLst>
            <pc:docMk/>
            <pc:sldMk cId="2097285373" sldId="256"/>
            <ac:spMk id="17" creationId="{881CC101-AB99-412D-AC3F-571F286E8687}"/>
          </ac:spMkLst>
        </pc:spChg>
        <pc:spChg chg="add mod">
          <ac:chgData name="Cullen McCormick" userId="a8dff7a1-0f51-4688-8f49-28b7ecf2a55f" providerId="ADAL" clId="{6353D671-8511-4D49-BB0D-B338F4507005}" dt="2020-12-04T14:52:53.499" v="84" actId="571"/>
          <ac:spMkLst>
            <pc:docMk/>
            <pc:sldMk cId="2097285373" sldId="256"/>
            <ac:spMk id="18" creationId="{FE50B393-92BE-4036-AD1E-A4D1E3CDA5F2}"/>
          </ac:spMkLst>
        </pc:spChg>
        <pc:spChg chg="add mod">
          <ac:chgData name="Cullen McCormick" userId="a8dff7a1-0f51-4688-8f49-28b7ecf2a55f" providerId="ADAL" clId="{6353D671-8511-4D49-BB0D-B338F4507005}" dt="2020-12-04T16:00:02.187" v="664" actId="207"/>
          <ac:spMkLst>
            <pc:docMk/>
            <pc:sldMk cId="2097285373" sldId="256"/>
            <ac:spMk id="19" creationId="{A9B47257-1C6F-4FE3-B476-547A94F74C29}"/>
          </ac:spMkLst>
        </pc:spChg>
        <pc:spChg chg="add del mod">
          <ac:chgData name="Cullen McCormick" userId="a8dff7a1-0f51-4688-8f49-28b7ecf2a55f" providerId="ADAL" clId="{6353D671-8511-4D49-BB0D-B338F4507005}" dt="2020-12-04T16:00:02.187" v="664" actId="207"/>
          <ac:spMkLst>
            <pc:docMk/>
            <pc:sldMk cId="2097285373" sldId="256"/>
            <ac:spMk id="20" creationId="{30AADF84-40A5-408A-9D27-9DDF08A5B079}"/>
          </ac:spMkLst>
        </pc:spChg>
        <pc:spChg chg="del">
          <ac:chgData name="Cullen McCormick" userId="a8dff7a1-0f51-4688-8f49-28b7ecf2a55f" providerId="ADAL" clId="{6353D671-8511-4D49-BB0D-B338F4507005}" dt="2020-12-04T15:26:52.574" v="390" actId="478"/>
          <ac:spMkLst>
            <pc:docMk/>
            <pc:sldMk cId="2097285373" sldId="256"/>
            <ac:spMk id="79" creationId="{273350F6-B920-4DAC-B5F2-0BA5B3C4E70B}"/>
          </ac:spMkLst>
        </pc:spChg>
        <pc:spChg chg="del">
          <ac:chgData name="Cullen McCormick" userId="a8dff7a1-0f51-4688-8f49-28b7ecf2a55f" providerId="ADAL" clId="{6353D671-8511-4D49-BB0D-B338F4507005}" dt="2020-12-04T15:26:52.574" v="390" actId="478"/>
          <ac:spMkLst>
            <pc:docMk/>
            <pc:sldMk cId="2097285373" sldId="256"/>
            <ac:spMk id="80" creationId="{02A508DD-AB6F-4905-B5E5-FA2EDB5E2BE0}"/>
          </ac:spMkLst>
        </pc:spChg>
        <pc:spChg chg="del">
          <ac:chgData name="Cullen McCormick" userId="a8dff7a1-0f51-4688-8f49-28b7ecf2a55f" providerId="ADAL" clId="{6353D671-8511-4D49-BB0D-B338F4507005}" dt="2020-12-04T15:26:52.574" v="390" actId="478"/>
          <ac:spMkLst>
            <pc:docMk/>
            <pc:sldMk cId="2097285373" sldId="256"/>
            <ac:spMk id="81" creationId="{E6F87112-AB3C-4BE9-85CA-6A56C57E0839}"/>
          </ac:spMkLst>
        </pc:spChg>
        <pc:spChg chg="del">
          <ac:chgData name="Cullen McCormick" userId="a8dff7a1-0f51-4688-8f49-28b7ecf2a55f" providerId="ADAL" clId="{6353D671-8511-4D49-BB0D-B338F4507005}" dt="2020-12-04T15:26:52.574" v="390" actId="478"/>
          <ac:spMkLst>
            <pc:docMk/>
            <pc:sldMk cId="2097285373" sldId="256"/>
            <ac:spMk id="82" creationId="{C22BCCF2-A7E1-4952-9FBA-67D6CF0C2372}"/>
          </ac:spMkLst>
        </pc:spChg>
        <pc:spChg chg="mod">
          <ac:chgData name="Cullen McCormick" userId="a8dff7a1-0f51-4688-8f49-28b7ecf2a55f" providerId="ADAL" clId="{6353D671-8511-4D49-BB0D-B338F4507005}" dt="2020-12-04T16:00:06.453" v="665" actId="207"/>
          <ac:spMkLst>
            <pc:docMk/>
            <pc:sldMk cId="2097285373" sldId="256"/>
            <ac:spMk id="85" creationId="{35B7A03A-89B6-42F2-920C-3FD47F5BFCFE}"/>
          </ac:spMkLst>
        </pc:spChg>
      </pc:sldChg>
      <pc:sldChg chg="addSp modSp mod">
        <pc:chgData name="Cullen McCormick" userId="a8dff7a1-0f51-4688-8f49-28b7ecf2a55f" providerId="ADAL" clId="{6353D671-8511-4D49-BB0D-B338F4507005}" dt="2020-12-04T15:12:28.942" v="173" actId="14100"/>
        <pc:sldMkLst>
          <pc:docMk/>
          <pc:sldMk cId="3127805823" sldId="258"/>
        </pc:sldMkLst>
        <pc:spChg chg="mod">
          <ac:chgData name="Cullen McCormick" userId="a8dff7a1-0f51-4688-8f49-28b7ecf2a55f" providerId="ADAL" clId="{6353D671-8511-4D49-BB0D-B338F4507005}" dt="2020-12-04T15:10:53.681" v="155" actId="14100"/>
          <ac:spMkLst>
            <pc:docMk/>
            <pc:sldMk cId="3127805823" sldId="258"/>
            <ac:spMk id="3" creationId="{4B38AC1E-C045-4856-8621-677ABC81F954}"/>
          </ac:spMkLst>
        </pc:spChg>
        <pc:spChg chg="add mod">
          <ac:chgData name="Cullen McCormick" userId="a8dff7a1-0f51-4688-8f49-28b7ecf2a55f" providerId="ADAL" clId="{6353D671-8511-4D49-BB0D-B338F4507005}" dt="2020-12-04T15:12:28.942" v="173" actId="14100"/>
          <ac:spMkLst>
            <pc:docMk/>
            <pc:sldMk cId="3127805823" sldId="258"/>
            <ac:spMk id="4" creationId="{7C16FC8C-8593-413C-AADE-876C11F33F7B}"/>
          </ac:spMkLst>
        </pc:spChg>
      </pc:sldChg>
      <pc:sldChg chg="addSp modSp mod">
        <pc:chgData name="Cullen McCormick" userId="a8dff7a1-0f51-4688-8f49-28b7ecf2a55f" providerId="ADAL" clId="{6353D671-8511-4D49-BB0D-B338F4507005}" dt="2020-12-04T15:13:23.875" v="180" actId="14100"/>
        <pc:sldMkLst>
          <pc:docMk/>
          <pc:sldMk cId="1715433215" sldId="260"/>
        </pc:sldMkLst>
        <pc:spChg chg="add mod">
          <ac:chgData name="Cullen McCormick" userId="a8dff7a1-0f51-4688-8f49-28b7ecf2a55f" providerId="ADAL" clId="{6353D671-8511-4D49-BB0D-B338F4507005}" dt="2020-12-04T15:13:23.875" v="180" actId="14100"/>
          <ac:spMkLst>
            <pc:docMk/>
            <pc:sldMk cId="1715433215" sldId="260"/>
            <ac:spMk id="7" creationId="{EDF3CC1C-A77E-490D-BAB4-39C00EBDD0A9}"/>
          </ac:spMkLst>
        </pc:spChg>
        <pc:spChg chg="mod">
          <ac:chgData name="Cullen McCormick" userId="a8dff7a1-0f51-4688-8f49-28b7ecf2a55f" providerId="ADAL" clId="{6353D671-8511-4D49-BB0D-B338F4507005}" dt="2020-12-04T15:10:00.967" v="150" actId="255"/>
          <ac:spMkLst>
            <pc:docMk/>
            <pc:sldMk cId="1715433215" sldId="260"/>
            <ac:spMk id="55" creationId="{4269C6FA-9936-4093-B280-095EA1A1D320}"/>
          </ac:spMkLst>
        </pc:spChg>
        <pc:graphicFrameChg chg="mod">
          <ac:chgData name="Cullen McCormick" userId="a8dff7a1-0f51-4688-8f49-28b7ecf2a55f" providerId="ADAL" clId="{6353D671-8511-4D49-BB0D-B338F4507005}" dt="2020-12-04T15:10:12.384" v="152" actId="207"/>
          <ac:graphicFrameMkLst>
            <pc:docMk/>
            <pc:sldMk cId="1715433215" sldId="260"/>
            <ac:graphicFrameMk id="57" creationId="{C8BE4507-BC9E-478A-80E4-12A6CBD1D17A}"/>
          </ac:graphicFrameMkLst>
        </pc:graphicFrameChg>
      </pc:sldChg>
      <pc:sldChg chg="addSp modSp mod">
        <pc:chgData name="Cullen McCormick" userId="a8dff7a1-0f51-4688-8f49-28b7ecf2a55f" providerId="ADAL" clId="{6353D671-8511-4D49-BB0D-B338F4507005}" dt="2020-12-04T15:49:04.324" v="605" actId="6549"/>
        <pc:sldMkLst>
          <pc:docMk/>
          <pc:sldMk cId="633570896" sldId="264"/>
        </pc:sldMkLst>
        <pc:spChg chg="mod">
          <ac:chgData name="Cullen McCormick" userId="a8dff7a1-0f51-4688-8f49-28b7ecf2a55f" providerId="ADAL" clId="{6353D671-8511-4D49-BB0D-B338F4507005}" dt="2020-12-04T15:49:02.538" v="604" actId="6549"/>
          <ac:spMkLst>
            <pc:docMk/>
            <pc:sldMk cId="633570896" sldId="264"/>
            <ac:spMk id="2" creationId="{1F277D75-E569-4AD9-8F7A-2470F3C77949}"/>
          </ac:spMkLst>
        </pc:spChg>
        <pc:spChg chg="add mod">
          <ac:chgData name="Cullen McCormick" userId="a8dff7a1-0f51-4688-8f49-28b7ecf2a55f" providerId="ADAL" clId="{6353D671-8511-4D49-BB0D-B338F4507005}" dt="2020-12-04T15:14:05.875" v="190" actId="14100"/>
          <ac:spMkLst>
            <pc:docMk/>
            <pc:sldMk cId="633570896" sldId="264"/>
            <ac:spMk id="10" creationId="{12F5F6A4-72E6-4930-9480-2959D0AF918B}"/>
          </ac:spMkLst>
        </pc:spChg>
        <pc:spChg chg="mod">
          <ac:chgData name="Cullen McCormick" userId="a8dff7a1-0f51-4688-8f49-28b7ecf2a55f" providerId="ADAL" clId="{6353D671-8511-4D49-BB0D-B338F4507005}" dt="2020-12-04T15:49:04.324" v="605" actId="6549"/>
          <ac:spMkLst>
            <pc:docMk/>
            <pc:sldMk cId="633570896" sldId="264"/>
            <ac:spMk id="28" creationId="{F2DE1786-C2EE-4DEE-8824-44D066966033}"/>
          </ac:spMkLst>
        </pc:spChg>
      </pc:sldChg>
      <pc:sldChg chg="addSp delSp modSp mod">
        <pc:chgData name="Cullen McCormick" userId="a8dff7a1-0f51-4688-8f49-28b7ecf2a55f" providerId="ADAL" clId="{6353D671-8511-4D49-BB0D-B338F4507005}" dt="2020-12-04T16:17:52.465" v="738"/>
        <pc:sldMkLst>
          <pc:docMk/>
          <pc:sldMk cId="3200674375" sldId="270"/>
        </pc:sldMkLst>
        <pc:spChg chg="add mod">
          <ac:chgData name="Cullen McCormick" userId="a8dff7a1-0f51-4688-8f49-28b7ecf2a55f" providerId="ADAL" clId="{6353D671-8511-4D49-BB0D-B338F4507005}" dt="2020-12-04T15:17:04.779" v="233" actId="14100"/>
          <ac:spMkLst>
            <pc:docMk/>
            <pc:sldMk cId="3200674375" sldId="270"/>
            <ac:spMk id="19" creationId="{0AEB7E5E-0D32-4787-BA6B-70F2791787AF}"/>
          </ac:spMkLst>
        </pc:spChg>
        <pc:spChg chg="mod">
          <ac:chgData name="Cullen McCormick" userId="a8dff7a1-0f51-4688-8f49-28b7ecf2a55f" providerId="ADAL" clId="{6353D671-8511-4D49-BB0D-B338F4507005}" dt="2020-12-04T16:17:52.465" v="738"/>
          <ac:spMkLst>
            <pc:docMk/>
            <pc:sldMk cId="3200674375" sldId="270"/>
            <ac:spMk id="22" creationId="{3A1A243E-0F98-4152-A902-F1C2C267F0AD}"/>
          </ac:spMkLst>
        </pc:spChg>
        <pc:spChg chg="mod">
          <ac:chgData name="Cullen McCormick" userId="a8dff7a1-0f51-4688-8f49-28b7ecf2a55f" providerId="ADAL" clId="{6353D671-8511-4D49-BB0D-B338F4507005}" dt="2020-12-04T16:17:52.465" v="738"/>
          <ac:spMkLst>
            <pc:docMk/>
            <pc:sldMk cId="3200674375" sldId="270"/>
            <ac:spMk id="23" creationId="{4322FAD7-B7FD-46DC-A5AA-C03655ACD709}"/>
          </ac:spMkLst>
        </pc:spChg>
        <pc:spChg chg="mod">
          <ac:chgData name="Cullen McCormick" userId="a8dff7a1-0f51-4688-8f49-28b7ecf2a55f" providerId="ADAL" clId="{6353D671-8511-4D49-BB0D-B338F4507005}" dt="2020-12-04T16:17:52.465" v="738"/>
          <ac:spMkLst>
            <pc:docMk/>
            <pc:sldMk cId="3200674375" sldId="270"/>
            <ac:spMk id="25" creationId="{2677B695-7E05-4B8E-8CE3-CCE6E236561B}"/>
          </ac:spMkLst>
        </pc:spChg>
        <pc:spChg chg="mod">
          <ac:chgData name="Cullen McCormick" userId="a8dff7a1-0f51-4688-8f49-28b7ecf2a55f" providerId="ADAL" clId="{6353D671-8511-4D49-BB0D-B338F4507005}" dt="2020-12-04T16:17:52.465" v="738"/>
          <ac:spMkLst>
            <pc:docMk/>
            <pc:sldMk cId="3200674375" sldId="270"/>
            <ac:spMk id="26" creationId="{45792E8D-8FF4-471F-9BD1-F4F384E0D629}"/>
          </ac:spMkLst>
        </pc:spChg>
        <pc:spChg chg="add mod">
          <ac:chgData name="Cullen McCormick" userId="a8dff7a1-0f51-4688-8f49-28b7ecf2a55f" providerId="ADAL" clId="{6353D671-8511-4D49-BB0D-B338F4507005}" dt="2020-12-04T16:17:52.465" v="738"/>
          <ac:spMkLst>
            <pc:docMk/>
            <pc:sldMk cId="3200674375" sldId="270"/>
            <ac:spMk id="27" creationId="{389E8172-DE6A-47A7-A3FD-85523A006AF0}"/>
          </ac:spMkLst>
        </pc:spChg>
        <pc:spChg chg="add mod">
          <ac:chgData name="Cullen McCormick" userId="a8dff7a1-0f51-4688-8f49-28b7ecf2a55f" providerId="ADAL" clId="{6353D671-8511-4D49-BB0D-B338F4507005}" dt="2020-12-04T16:17:52.465" v="738"/>
          <ac:spMkLst>
            <pc:docMk/>
            <pc:sldMk cId="3200674375" sldId="270"/>
            <ac:spMk id="30" creationId="{3BC13116-D45E-4875-B192-F52E8AA6423F}"/>
          </ac:spMkLst>
        </pc:spChg>
        <pc:spChg chg="del">
          <ac:chgData name="Cullen McCormick" userId="a8dff7a1-0f51-4688-8f49-28b7ecf2a55f" providerId="ADAL" clId="{6353D671-8511-4D49-BB0D-B338F4507005}" dt="2020-12-04T16:17:51.990" v="737" actId="478"/>
          <ac:spMkLst>
            <pc:docMk/>
            <pc:sldMk cId="3200674375" sldId="270"/>
            <ac:spMk id="60" creationId="{96E58A03-F2EF-4F2A-A57F-B1F9B0B46545}"/>
          </ac:spMkLst>
        </pc:spChg>
        <pc:spChg chg="mod">
          <ac:chgData name="Cullen McCormick" userId="a8dff7a1-0f51-4688-8f49-28b7ecf2a55f" providerId="ADAL" clId="{6353D671-8511-4D49-BB0D-B338F4507005}" dt="2020-12-04T15:08:00.708" v="128" actId="207"/>
          <ac:spMkLst>
            <pc:docMk/>
            <pc:sldMk cId="3200674375" sldId="270"/>
            <ac:spMk id="62" creationId="{651AAC4E-94DF-4559-8858-E7BDA0C55DD0}"/>
          </ac:spMkLst>
        </pc:spChg>
        <pc:spChg chg="mod">
          <ac:chgData name="Cullen McCormick" userId="a8dff7a1-0f51-4688-8f49-28b7ecf2a55f" providerId="ADAL" clId="{6353D671-8511-4D49-BB0D-B338F4507005}" dt="2020-12-04T15:08:00.708" v="128" actId="207"/>
          <ac:spMkLst>
            <pc:docMk/>
            <pc:sldMk cId="3200674375" sldId="270"/>
            <ac:spMk id="64" creationId="{AC8CEDD1-D89B-43ED-96CA-9A5778262182}"/>
          </ac:spMkLst>
        </pc:spChg>
        <pc:grpChg chg="add mod">
          <ac:chgData name="Cullen McCormick" userId="a8dff7a1-0f51-4688-8f49-28b7ecf2a55f" providerId="ADAL" clId="{6353D671-8511-4D49-BB0D-B338F4507005}" dt="2020-12-04T16:17:52.465" v="738"/>
          <ac:grpSpMkLst>
            <pc:docMk/>
            <pc:sldMk cId="3200674375" sldId="270"/>
            <ac:grpSpMk id="21" creationId="{A06C06AE-6A58-4E63-BD6B-80AA8658CB8B}"/>
          </ac:grpSpMkLst>
        </pc:grpChg>
        <pc:grpChg chg="add mod">
          <ac:chgData name="Cullen McCormick" userId="a8dff7a1-0f51-4688-8f49-28b7ecf2a55f" providerId="ADAL" clId="{6353D671-8511-4D49-BB0D-B338F4507005}" dt="2020-12-04T16:17:52.465" v="738"/>
          <ac:grpSpMkLst>
            <pc:docMk/>
            <pc:sldMk cId="3200674375" sldId="270"/>
            <ac:grpSpMk id="24" creationId="{36C0F681-F67D-46E4-A178-F4E32F443959}"/>
          </ac:grpSpMkLst>
        </pc:grpChg>
        <pc:grpChg chg="del">
          <ac:chgData name="Cullen McCormick" userId="a8dff7a1-0f51-4688-8f49-28b7ecf2a55f" providerId="ADAL" clId="{6353D671-8511-4D49-BB0D-B338F4507005}" dt="2020-12-04T16:17:51.990" v="737" actId="478"/>
          <ac:grpSpMkLst>
            <pc:docMk/>
            <pc:sldMk cId="3200674375" sldId="270"/>
            <ac:grpSpMk id="40" creationId="{83C0BFE2-03FA-4B13-B102-1C48CC3FB47E}"/>
          </ac:grpSpMkLst>
        </pc:grpChg>
        <pc:grpChg chg="del">
          <ac:chgData name="Cullen McCormick" userId="a8dff7a1-0f51-4688-8f49-28b7ecf2a55f" providerId="ADAL" clId="{6353D671-8511-4D49-BB0D-B338F4507005}" dt="2020-12-04T16:17:51.990" v="737" actId="478"/>
          <ac:grpSpMkLst>
            <pc:docMk/>
            <pc:sldMk cId="3200674375" sldId="270"/>
            <ac:grpSpMk id="57" creationId="{72389396-032C-438F-8CAD-92F083DBE531}"/>
          </ac:grpSpMkLst>
        </pc:grpChg>
        <pc:picChg chg="del">
          <ac:chgData name="Cullen McCormick" userId="a8dff7a1-0f51-4688-8f49-28b7ecf2a55f" providerId="ADAL" clId="{6353D671-8511-4D49-BB0D-B338F4507005}" dt="2020-12-04T16:17:51.990" v="737" actId="478"/>
          <ac:picMkLst>
            <pc:docMk/>
            <pc:sldMk cId="3200674375" sldId="270"/>
            <ac:picMk id="20" creationId="{152EA889-6EA5-410E-875B-5178A00DCE8C}"/>
          </ac:picMkLst>
        </pc:picChg>
        <pc:picChg chg="add mod">
          <ac:chgData name="Cullen McCormick" userId="a8dff7a1-0f51-4688-8f49-28b7ecf2a55f" providerId="ADAL" clId="{6353D671-8511-4D49-BB0D-B338F4507005}" dt="2020-12-04T16:17:52.465" v="738"/>
          <ac:picMkLst>
            <pc:docMk/>
            <pc:sldMk cId="3200674375" sldId="270"/>
            <ac:picMk id="28" creationId="{AE43E64F-7430-4A5C-84C0-8EA05A09F3B9}"/>
          </ac:picMkLst>
        </pc:picChg>
        <pc:picChg chg="add mod">
          <ac:chgData name="Cullen McCormick" userId="a8dff7a1-0f51-4688-8f49-28b7ecf2a55f" providerId="ADAL" clId="{6353D671-8511-4D49-BB0D-B338F4507005}" dt="2020-12-04T16:17:52.465" v="738"/>
          <ac:picMkLst>
            <pc:docMk/>
            <pc:sldMk cId="3200674375" sldId="270"/>
            <ac:picMk id="29" creationId="{B0A93003-D600-4BB1-AD2F-4B82C3AAFB31}"/>
          </ac:picMkLst>
        </pc:picChg>
        <pc:picChg chg="del">
          <ac:chgData name="Cullen McCormick" userId="a8dff7a1-0f51-4688-8f49-28b7ecf2a55f" providerId="ADAL" clId="{6353D671-8511-4D49-BB0D-B338F4507005}" dt="2020-12-04T16:17:51.990" v="737" actId="478"/>
          <ac:picMkLst>
            <pc:docMk/>
            <pc:sldMk cId="3200674375" sldId="270"/>
            <ac:picMk id="33" creationId="{0BA27889-7B02-4669-85F0-525837BCC099}"/>
          </ac:picMkLst>
        </pc:picChg>
      </pc:sldChg>
      <pc:sldChg chg="addSp modSp mod">
        <pc:chgData name="Cullen McCormick" userId="a8dff7a1-0f51-4688-8f49-28b7ecf2a55f" providerId="ADAL" clId="{6353D671-8511-4D49-BB0D-B338F4507005}" dt="2020-12-04T16:13:22.822" v="709" actId="1076"/>
        <pc:sldMkLst>
          <pc:docMk/>
          <pc:sldMk cId="2199024868" sldId="273"/>
        </pc:sldMkLst>
        <pc:spChg chg="mod">
          <ac:chgData name="Cullen McCormick" userId="a8dff7a1-0f51-4688-8f49-28b7ecf2a55f" providerId="ADAL" clId="{6353D671-8511-4D49-BB0D-B338F4507005}" dt="2020-12-04T16:10:47.113" v="704" actId="207"/>
          <ac:spMkLst>
            <pc:docMk/>
            <pc:sldMk cId="2199024868" sldId="273"/>
            <ac:spMk id="7" creationId="{08F26BD3-ED6D-4334-BF40-4B4C17D0AF59}"/>
          </ac:spMkLst>
        </pc:spChg>
        <pc:spChg chg="mod">
          <ac:chgData name="Cullen McCormick" userId="a8dff7a1-0f51-4688-8f49-28b7ecf2a55f" providerId="ADAL" clId="{6353D671-8511-4D49-BB0D-B338F4507005}" dt="2020-12-04T16:10:47.113" v="704" actId="207"/>
          <ac:spMkLst>
            <pc:docMk/>
            <pc:sldMk cId="2199024868" sldId="273"/>
            <ac:spMk id="9" creationId="{81666883-3AC3-4CEB-81D7-341910B1869C}"/>
          </ac:spMkLst>
        </pc:spChg>
        <pc:spChg chg="mod">
          <ac:chgData name="Cullen McCormick" userId="a8dff7a1-0f51-4688-8f49-28b7ecf2a55f" providerId="ADAL" clId="{6353D671-8511-4D49-BB0D-B338F4507005}" dt="2020-12-04T16:10:47.113" v="704" actId="207"/>
          <ac:spMkLst>
            <pc:docMk/>
            <pc:sldMk cId="2199024868" sldId="273"/>
            <ac:spMk id="26" creationId="{5F3D7ACD-C774-41E8-839C-54E7E5387DC1}"/>
          </ac:spMkLst>
        </pc:spChg>
        <pc:spChg chg="mod">
          <ac:chgData name="Cullen McCormick" userId="a8dff7a1-0f51-4688-8f49-28b7ecf2a55f" providerId="ADAL" clId="{6353D671-8511-4D49-BB0D-B338F4507005}" dt="2020-12-04T16:10:47.113" v="704" actId="207"/>
          <ac:spMkLst>
            <pc:docMk/>
            <pc:sldMk cId="2199024868" sldId="273"/>
            <ac:spMk id="27" creationId="{B5F45DC9-072F-462E-8EF5-4C2AC18662D8}"/>
          </ac:spMkLst>
        </pc:spChg>
        <pc:spChg chg="add mod">
          <ac:chgData name="Cullen McCormick" userId="a8dff7a1-0f51-4688-8f49-28b7ecf2a55f" providerId="ADAL" clId="{6353D671-8511-4D49-BB0D-B338F4507005}" dt="2020-12-04T15:20:17.788" v="287" actId="14100"/>
          <ac:spMkLst>
            <pc:docMk/>
            <pc:sldMk cId="2199024868" sldId="273"/>
            <ac:spMk id="44" creationId="{98F8AE54-00CD-41CD-A3B8-BA5AABF1D0EE}"/>
          </ac:spMkLst>
        </pc:spChg>
        <pc:spChg chg="add mod">
          <ac:chgData name="Cullen McCormick" userId="a8dff7a1-0f51-4688-8f49-28b7ecf2a55f" providerId="ADAL" clId="{6353D671-8511-4D49-BB0D-B338F4507005}" dt="2020-12-04T16:13:22.822" v="709" actId="1076"/>
          <ac:spMkLst>
            <pc:docMk/>
            <pc:sldMk cId="2199024868" sldId="273"/>
            <ac:spMk id="55" creationId="{65646796-1A22-4076-86C8-A5D8CCF7F603}"/>
          </ac:spMkLst>
        </pc:spChg>
        <pc:grpChg chg="mod">
          <ac:chgData name="Cullen McCormick" userId="a8dff7a1-0f51-4688-8f49-28b7ecf2a55f" providerId="ADAL" clId="{6353D671-8511-4D49-BB0D-B338F4507005}" dt="2020-12-04T16:10:47.113" v="704" actId="207"/>
          <ac:grpSpMkLst>
            <pc:docMk/>
            <pc:sldMk cId="2199024868" sldId="273"/>
            <ac:grpSpMk id="6" creationId="{126D5967-3BA1-480D-A3F0-CC05EEC2973C}"/>
          </ac:grpSpMkLst>
        </pc:grpChg>
        <pc:grpChg chg="mod">
          <ac:chgData name="Cullen McCormick" userId="a8dff7a1-0f51-4688-8f49-28b7ecf2a55f" providerId="ADAL" clId="{6353D671-8511-4D49-BB0D-B338F4507005}" dt="2020-12-04T16:10:47.113" v="704" actId="207"/>
          <ac:grpSpMkLst>
            <pc:docMk/>
            <pc:sldMk cId="2199024868" sldId="273"/>
            <ac:grpSpMk id="25" creationId="{C10A5361-6BFB-4F43-B1B9-A2ABC79E392F}"/>
          </ac:grpSpMkLst>
        </pc:grpChg>
        <pc:picChg chg="mod">
          <ac:chgData name="Cullen McCormick" userId="a8dff7a1-0f51-4688-8f49-28b7ecf2a55f" providerId="ADAL" clId="{6353D671-8511-4D49-BB0D-B338F4507005}" dt="2020-12-04T16:10:47.113" v="704" actId="207"/>
          <ac:picMkLst>
            <pc:docMk/>
            <pc:sldMk cId="2199024868" sldId="273"/>
            <ac:picMk id="39" creationId="{96EDE0EC-00BD-4FEB-A560-08FA36FA5A2A}"/>
          </ac:picMkLst>
        </pc:picChg>
        <pc:picChg chg="mod">
          <ac:chgData name="Cullen McCormick" userId="a8dff7a1-0f51-4688-8f49-28b7ecf2a55f" providerId="ADAL" clId="{6353D671-8511-4D49-BB0D-B338F4507005}" dt="2020-12-04T16:10:47.113" v="704" actId="207"/>
          <ac:picMkLst>
            <pc:docMk/>
            <pc:sldMk cId="2199024868" sldId="273"/>
            <ac:picMk id="56" creationId="{5B74FFB6-AEFA-4276-98AC-E0FBCC114FCD}"/>
          </ac:picMkLst>
        </pc:picChg>
      </pc:sldChg>
      <pc:sldChg chg="addSp delSp modSp mod">
        <pc:chgData name="Cullen McCormick" userId="a8dff7a1-0f51-4688-8f49-28b7ecf2a55f" providerId="ADAL" clId="{6353D671-8511-4D49-BB0D-B338F4507005}" dt="2020-12-04T16:16:41.349" v="731" actId="1076"/>
        <pc:sldMkLst>
          <pc:docMk/>
          <pc:sldMk cId="2696608602" sldId="280"/>
        </pc:sldMkLst>
        <pc:spChg chg="add del mod">
          <ac:chgData name="Cullen McCormick" userId="a8dff7a1-0f51-4688-8f49-28b7ecf2a55f" providerId="ADAL" clId="{6353D671-8511-4D49-BB0D-B338F4507005}" dt="2020-12-04T15:18:52.310" v="255" actId="478"/>
          <ac:spMkLst>
            <pc:docMk/>
            <pc:sldMk cId="2696608602" sldId="280"/>
            <ac:spMk id="2" creationId="{4090F7E3-2721-4A20-96DB-AAB747B6640F}"/>
          </ac:spMkLst>
        </pc:spChg>
        <pc:spChg chg="add del mod">
          <ac:chgData name="Cullen McCormick" userId="a8dff7a1-0f51-4688-8f49-28b7ecf2a55f" providerId="ADAL" clId="{6353D671-8511-4D49-BB0D-B338F4507005}" dt="2020-12-04T15:18:46.768" v="252" actId="478"/>
          <ac:spMkLst>
            <pc:docMk/>
            <pc:sldMk cId="2696608602" sldId="280"/>
            <ac:spMk id="4" creationId="{7441FD49-D9BF-4651-9C70-0D79B73050FF}"/>
          </ac:spMkLst>
        </pc:spChg>
        <pc:spChg chg="add mod">
          <ac:chgData name="Cullen McCormick" userId="a8dff7a1-0f51-4688-8f49-28b7ecf2a55f" providerId="ADAL" clId="{6353D671-8511-4D49-BB0D-B338F4507005}" dt="2020-12-04T15:18:59.946" v="273" actId="20577"/>
          <ac:spMkLst>
            <pc:docMk/>
            <pc:sldMk cId="2696608602" sldId="280"/>
            <ac:spMk id="6" creationId="{A4EB310A-21D7-41FA-8A01-45474E1AA68D}"/>
          </ac:spMkLst>
        </pc:spChg>
        <pc:spChg chg="mod topLvl">
          <ac:chgData name="Cullen McCormick" userId="a8dff7a1-0f51-4688-8f49-28b7ecf2a55f" providerId="ADAL" clId="{6353D671-8511-4D49-BB0D-B338F4507005}" dt="2020-12-04T15:45:48.554" v="587" actId="208"/>
          <ac:spMkLst>
            <pc:docMk/>
            <pc:sldMk cId="2696608602" sldId="280"/>
            <ac:spMk id="11" creationId="{12D4FB84-50A7-4EB4-8508-5248373BE2A9}"/>
          </ac:spMkLst>
        </pc:spChg>
        <pc:spChg chg="mod topLvl">
          <ac:chgData name="Cullen McCormick" userId="a8dff7a1-0f51-4688-8f49-28b7ecf2a55f" providerId="ADAL" clId="{6353D671-8511-4D49-BB0D-B338F4507005}" dt="2020-12-04T15:46:01.879" v="589" actId="208"/>
          <ac:spMkLst>
            <pc:docMk/>
            <pc:sldMk cId="2696608602" sldId="280"/>
            <ac:spMk id="12" creationId="{9E7180EB-D6DB-4727-B197-A9941DF777B1}"/>
          </ac:spMkLst>
        </pc:spChg>
        <pc:spChg chg="mod topLvl">
          <ac:chgData name="Cullen McCormick" userId="a8dff7a1-0f51-4688-8f49-28b7ecf2a55f" providerId="ADAL" clId="{6353D671-8511-4D49-BB0D-B338F4507005}" dt="2020-12-04T15:44:43.614" v="584" actId="208"/>
          <ac:spMkLst>
            <pc:docMk/>
            <pc:sldMk cId="2696608602" sldId="280"/>
            <ac:spMk id="13" creationId="{46714924-612F-4E37-A562-1CE98E208B19}"/>
          </ac:spMkLst>
        </pc:spChg>
        <pc:spChg chg="mod topLvl">
          <ac:chgData name="Cullen McCormick" userId="a8dff7a1-0f51-4688-8f49-28b7ecf2a55f" providerId="ADAL" clId="{6353D671-8511-4D49-BB0D-B338F4507005}" dt="2020-12-04T15:44:43.614" v="584" actId="208"/>
          <ac:spMkLst>
            <pc:docMk/>
            <pc:sldMk cId="2696608602" sldId="280"/>
            <ac:spMk id="14" creationId="{29A24801-E785-4C56-9F8A-D3C87AA88E81}"/>
          </ac:spMkLst>
        </pc:spChg>
        <pc:spChg chg="add mod">
          <ac:chgData name="Cullen McCormick" userId="a8dff7a1-0f51-4688-8f49-28b7ecf2a55f" providerId="ADAL" clId="{6353D671-8511-4D49-BB0D-B338F4507005}" dt="2020-12-04T15:19:14.499" v="275" actId="14100"/>
          <ac:spMkLst>
            <pc:docMk/>
            <pc:sldMk cId="2696608602" sldId="280"/>
            <ac:spMk id="16" creationId="{92150E47-6853-40B7-B0B7-1D34AC7F5C4F}"/>
          </ac:spMkLst>
        </pc:spChg>
        <pc:spChg chg="add del mod">
          <ac:chgData name="Cullen McCormick" userId="a8dff7a1-0f51-4688-8f49-28b7ecf2a55f" providerId="ADAL" clId="{6353D671-8511-4D49-BB0D-B338F4507005}" dt="2020-12-04T15:19:01.904" v="274" actId="478"/>
          <ac:spMkLst>
            <pc:docMk/>
            <pc:sldMk cId="2696608602" sldId="280"/>
            <ac:spMk id="17" creationId="{C27AE993-88B6-4C25-8CA1-92566614E99E}"/>
          </ac:spMkLst>
        </pc:spChg>
        <pc:spChg chg="mod topLvl">
          <ac:chgData name="Cullen McCormick" userId="a8dff7a1-0f51-4688-8f49-28b7ecf2a55f" providerId="ADAL" clId="{6353D671-8511-4D49-BB0D-B338F4507005}" dt="2020-12-04T15:41:49.325" v="552" actId="692"/>
          <ac:spMkLst>
            <pc:docMk/>
            <pc:sldMk cId="2696608602" sldId="280"/>
            <ac:spMk id="18" creationId="{9CC4FD93-C3C4-4998-8382-05366FB98A7E}"/>
          </ac:spMkLst>
        </pc:spChg>
        <pc:spChg chg="mod topLvl">
          <ac:chgData name="Cullen McCormick" userId="a8dff7a1-0f51-4688-8f49-28b7ecf2a55f" providerId="ADAL" clId="{6353D671-8511-4D49-BB0D-B338F4507005}" dt="2020-12-04T15:42:06.460" v="554" actId="255"/>
          <ac:spMkLst>
            <pc:docMk/>
            <pc:sldMk cId="2696608602" sldId="280"/>
            <ac:spMk id="19" creationId="{566BB867-2D8F-4157-8DC9-49BA64692C9E}"/>
          </ac:spMkLst>
        </pc:spChg>
        <pc:spChg chg="mod topLvl">
          <ac:chgData name="Cullen McCormick" userId="a8dff7a1-0f51-4688-8f49-28b7ecf2a55f" providerId="ADAL" clId="{6353D671-8511-4D49-BB0D-B338F4507005}" dt="2020-12-04T15:42:06.460" v="554" actId="255"/>
          <ac:spMkLst>
            <pc:docMk/>
            <pc:sldMk cId="2696608602" sldId="280"/>
            <ac:spMk id="20" creationId="{CA02C6D1-6863-4076-801B-279416A59824}"/>
          </ac:spMkLst>
        </pc:spChg>
        <pc:spChg chg="mod topLvl">
          <ac:chgData name="Cullen McCormick" userId="a8dff7a1-0f51-4688-8f49-28b7ecf2a55f" providerId="ADAL" clId="{6353D671-8511-4D49-BB0D-B338F4507005}" dt="2020-12-04T15:42:15.764" v="555" actId="255"/>
          <ac:spMkLst>
            <pc:docMk/>
            <pc:sldMk cId="2696608602" sldId="280"/>
            <ac:spMk id="21" creationId="{9730846A-FC9B-45DE-B954-8F869DB26A45}"/>
          </ac:spMkLst>
        </pc:spChg>
        <pc:spChg chg="mod topLvl">
          <ac:chgData name="Cullen McCormick" userId="a8dff7a1-0f51-4688-8f49-28b7ecf2a55f" providerId="ADAL" clId="{6353D671-8511-4D49-BB0D-B338F4507005}" dt="2020-12-04T15:42:15.764" v="555" actId="255"/>
          <ac:spMkLst>
            <pc:docMk/>
            <pc:sldMk cId="2696608602" sldId="280"/>
            <ac:spMk id="22" creationId="{ED1CF52A-854F-48EC-82A5-1BF7ABF7EA60}"/>
          </ac:spMkLst>
        </pc:spChg>
        <pc:spChg chg="mod topLvl">
          <ac:chgData name="Cullen McCormick" userId="a8dff7a1-0f51-4688-8f49-28b7ecf2a55f" providerId="ADAL" clId="{6353D671-8511-4D49-BB0D-B338F4507005}" dt="2020-12-04T15:42:15.764" v="555" actId="255"/>
          <ac:spMkLst>
            <pc:docMk/>
            <pc:sldMk cId="2696608602" sldId="280"/>
            <ac:spMk id="23" creationId="{21E71107-1C45-462B-8324-05A42BD6CBBF}"/>
          </ac:spMkLst>
        </pc:spChg>
        <pc:spChg chg="del">
          <ac:chgData name="Cullen McCormick" userId="a8dff7a1-0f51-4688-8f49-28b7ecf2a55f" providerId="ADAL" clId="{6353D671-8511-4D49-BB0D-B338F4507005}" dt="2020-12-04T16:16:25.964" v="725" actId="478"/>
          <ac:spMkLst>
            <pc:docMk/>
            <pc:sldMk cId="2696608602" sldId="280"/>
            <ac:spMk id="27" creationId="{2CA7AA84-49EB-4A44-80D3-03A0B59F3F8B}"/>
          </ac:spMkLst>
        </pc:spChg>
        <pc:spChg chg="mod topLvl">
          <ac:chgData name="Cullen McCormick" userId="a8dff7a1-0f51-4688-8f49-28b7ecf2a55f" providerId="ADAL" clId="{6353D671-8511-4D49-BB0D-B338F4507005}" dt="2020-12-04T15:42:15.764" v="555" actId="255"/>
          <ac:spMkLst>
            <pc:docMk/>
            <pc:sldMk cId="2696608602" sldId="280"/>
            <ac:spMk id="29" creationId="{0522A883-E0E7-4BFE-A3A6-5BF0BE2BA8E8}"/>
          </ac:spMkLst>
        </pc:spChg>
        <pc:spChg chg="mod topLvl">
          <ac:chgData name="Cullen McCormick" userId="a8dff7a1-0f51-4688-8f49-28b7ecf2a55f" providerId="ADAL" clId="{6353D671-8511-4D49-BB0D-B338F4507005}" dt="2020-12-04T15:42:15.764" v="555" actId="255"/>
          <ac:spMkLst>
            <pc:docMk/>
            <pc:sldMk cId="2696608602" sldId="280"/>
            <ac:spMk id="32" creationId="{9389DC80-9BD1-43CA-AA6E-74BA95FFAC27}"/>
          </ac:spMkLst>
        </pc:spChg>
        <pc:spChg chg="mod topLvl">
          <ac:chgData name="Cullen McCormick" userId="a8dff7a1-0f51-4688-8f49-28b7ecf2a55f" providerId="ADAL" clId="{6353D671-8511-4D49-BB0D-B338F4507005}" dt="2020-12-04T15:42:15.764" v="555" actId="255"/>
          <ac:spMkLst>
            <pc:docMk/>
            <pc:sldMk cId="2696608602" sldId="280"/>
            <ac:spMk id="33" creationId="{C1C4179C-7E16-4989-9AEA-05FE94FC2B7E}"/>
          </ac:spMkLst>
        </pc:spChg>
        <pc:spChg chg="mod topLvl">
          <ac:chgData name="Cullen McCormick" userId="a8dff7a1-0f51-4688-8f49-28b7ecf2a55f" providerId="ADAL" clId="{6353D671-8511-4D49-BB0D-B338F4507005}" dt="2020-12-04T15:44:29.747" v="579" actId="553"/>
          <ac:spMkLst>
            <pc:docMk/>
            <pc:sldMk cId="2696608602" sldId="280"/>
            <ac:spMk id="35" creationId="{935A62B7-B36B-480F-A1AC-957BA1732209}"/>
          </ac:spMkLst>
        </pc:spChg>
        <pc:spChg chg="mod topLvl">
          <ac:chgData name="Cullen McCormick" userId="a8dff7a1-0f51-4688-8f49-28b7ecf2a55f" providerId="ADAL" clId="{6353D671-8511-4D49-BB0D-B338F4507005}" dt="2020-12-04T15:42:06.460" v="554" actId="255"/>
          <ac:spMkLst>
            <pc:docMk/>
            <pc:sldMk cId="2696608602" sldId="280"/>
            <ac:spMk id="36" creationId="{AA3B5DD5-BE8D-497A-B77B-33DC5F96BA35}"/>
          </ac:spMkLst>
        </pc:spChg>
        <pc:spChg chg="del mod topLvl">
          <ac:chgData name="Cullen McCormick" userId="a8dff7a1-0f51-4688-8f49-28b7ecf2a55f" providerId="ADAL" clId="{6353D671-8511-4D49-BB0D-B338F4507005}" dt="2020-12-04T15:40:51.963" v="541" actId="478"/>
          <ac:spMkLst>
            <pc:docMk/>
            <pc:sldMk cId="2696608602" sldId="280"/>
            <ac:spMk id="37" creationId="{3C18D6F7-2920-4811-99E7-5A9EB3561320}"/>
          </ac:spMkLst>
        </pc:spChg>
        <pc:spChg chg="mod topLvl">
          <ac:chgData name="Cullen McCormick" userId="a8dff7a1-0f51-4688-8f49-28b7ecf2a55f" providerId="ADAL" clId="{6353D671-8511-4D49-BB0D-B338F4507005}" dt="2020-12-04T15:44:29.747" v="579" actId="553"/>
          <ac:spMkLst>
            <pc:docMk/>
            <pc:sldMk cId="2696608602" sldId="280"/>
            <ac:spMk id="38" creationId="{07400BC4-74E7-4EAC-87C6-446CEE60CEF4}"/>
          </ac:spMkLst>
        </pc:spChg>
        <pc:spChg chg="mod">
          <ac:chgData name="Cullen McCormick" userId="a8dff7a1-0f51-4688-8f49-28b7ecf2a55f" providerId="ADAL" clId="{6353D671-8511-4D49-BB0D-B338F4507005}" dt="2020-12-04T15:45:44.683" v="586" actId="207"/>
          <ac:spMkLst>
            <pc:docMk/>
            <pc:sldMk cId="2696608602" sldId="280"/>
            <ac:spMk id="40" creationId="{B5F84AD5-8A75-4674-BCB6-978EACF7F591}"/>
          </ac:spMkLst>
        </pc:spChg>
        <pc:spChg chg="mod">
          <ac:chgData name="Cullen McCormick" userId="a8dff7a1-0f51-4688-8f49-28b7ecf2a55f" providerId="ADAL" clId="{6353D671-8511-4D49-BB0D-B338F4507005}" dt="2020-12-04T15:45:44.683" v="586" actId="207"/>
          <ac:spMkLst>
            <pc:docMk/>
            <pc:sldMk cId="2696608602" sldId="280"/>
            <ac:spMk id="41" creationId="{C078DC6A-268E-4D5D-BF1D-8CE01617C2A2}"/>
          </ac:spMkLst>
        </pc:spChg>
        <pc:spChg chg="mod">
          <ac:chgData name="Cullen McCormick" userId="a8dff7a1-0f51-4688-8f49-28b7ecf2a55f" providerId="ADAL" clId="{6353D671-8511-4D49-BB0D-B338F4507005}" dt="2020-12-04T15:45:44.683" v="586" actId="207"/>
          <ac:spMkLst>
            <pc:docMk/>
            <pc:sldMk cId="2696608602" sldId="280"/>
            <ac:spMk id="42" creationId="{E9B068C4-BD93-41ED-820A-C5F44A7C7EF0}"/>
          </ac:spMkLst>
        </pc:spChg>
        <pc:spChg chg="mod">
          <ac:chgData name="Cullen McCormick" userId="a8dff7a1-0f51-4688-8f49-28b7ecf2a55f" providerId="ADAL" clId="{6353D671-8511-4D49-BB0D-B338F4507005}" dt="2020-12-04T15:45:44.683" v="586" actId="207"/>
          <ac:spMkLst>
            <pc:docMk/>
            <pc:sldMk cId="2696608602" sldId="280"/>
            <ac:spMk id="43" creationId="{E989DC9E-3D47-4469-9694-435A81C98044}"/>
          </ac:spMkLst>
        </pc:spChg>
        <pc:spChg chg="mod">
          <ac:chgData name="Cullen McCormick" userId="a8dff7a1-0f51-4688-8f49-28b7ecf2a55f" providerId="ADAL" clId="{6353D671-8511-4D49-BB0D-B338F4507005}" dt="2020-12-04T15:45:44.683" v="586" actId="207"/>
          <ac:spMkLst>
            <pc:docMk/>
            <pc:sldMk cId="2696608602" sldId="280"/>
            <ac:spMk id="44" creationId="{2B16D6E4-CD89-49D0-9F52-1F18F532BEF0}"/>
          </ac:spMkLst>
        </pc:spChg>
        <pc:spChg chg="mod">
          <ac:chgData name="Cullen McCormick" userId="a8dff7a1-0f51-4688-8f49-28b7ecf2a55f" providerId="ADAL" clId="{6353D671-8511-4D49-BB0D-B338F4507005}" dt="2020-12-04T15:45:44.683" v="586" actId="207"/>
          <ac:spMkLst>
            <pc:docMk/>
            <pc:sldMk cId="2696608602" sldId="280"/>
            <ac:spMk id="45" creationId="{5976DA13-28D8-401F-A908-3E2C520EB9A6}"/>
          </ac:spMkLst>
        </pc:spChg>
        <pc:spChg chg="mod">
          <ac:chgData name="Cullen McCormick" userId="a8dff7a1-0f51-4688-8f49-28b7ecf2a55f" providerId="ADAL" clId="{6353D671-8511-4D49-BB0D-B338F4507005}" dt="2020-12-04T15:45:44.683" v="586" actId="207"/>
          <ac:spMkLst>
            <pc:docMk/>
            <pc:sldMk cId="2696608602" sldId="280"/>
            <ac:spMk id="46" creationId="{E2C85435-BADD-4723-9AD0-E6C81B59E758}"/>
          </ac:spMkLst>
        </pc:spChg>
        <pc:spChg chg="mod">
          <ac:chgData name="Cullen McCormick" userId="a8dff7a1-0f51-4688-8f49-28b7ecf2a55f" providerId="ADAL" clId="{6353D671-8511-4D49-BB0D-B338F4507005}" dt="2020-12-04T15:45:44.683" v="586" actId="207"/>
          <ac:spMkLst>
            <pc:docMk/>
            <pc:sldMk cId="2696608602" sldId="280"/>
            <ac:spMk id="47" creationId="{E5E6C4EA-77C5-4CEC-A57A-E07EF1772B0A}"/>
          </ac:spMkLst>
        </pc:spChg>
        <pc:spChg chg="mod">
          <ac:chgData name="Cullen McCormick" userId="a8dff7a1-0f51-4688-8f49-28b7ecf2a55f" providerId="ADAL" clId="{6353D671-8511-4D49-BB0D-B338F4507005}" dt="2020-12-04T15:45:44.683" v="586" actId="207"/>
          <ac:spMkLst>
            <pc:docMk/>
            <pc:sldMk cId="2696608602" sldId="280"/>
            <ac:spMk id="48" creationId="{0DC39E33-A4D3-4E49-81C2-16FAAD123CF8}"/>
          </ac:spMkLst>
        </pc:spChg>
        <pc:spChg chg="mod">
          <ac:chgData name="Cullen McCormick" userId="a8dff7a1-0f51-4688-8f49-28b7ecf2a55f" providerId="ADAL" clId="{6353D671-8511-4D49-BB0D-B338F4507005}" dt="2020-12-04T15:45:44.683" v="586" actId="207"/>
          <ac:spMkLst>
            <pc:docMk/>
            <pc:sldMk cId="2696608602" sldId="280"/>
            <ac:spMk id="49" creationId="{4664C10E-A242-4AAC-8F7B-FD0E65A5E6C1}"/>
          </ac:spMkLst>
        </pc:spChg>
        <pc:spChg chg="mod">
          <ac:chgData name="Cullen McCormick" userId="a8dff7a1-0f51-4688-8f49-28b7ecf2a55f" providerId="ADAL" clId="{6353D671-8511-4D49-BB0D-B338F4507005}" dt="2020-12-04T15:45:44.683" v="586" actId="207"/>
          <ac:spMkLst>
            <pc:docMk/>
            <pc:sldMk cId="2696608602" sldId="280"/>
            <ac:spMk id="50" creationId="{B6AC3C44-BB71-437F-B59D-E461B46EE9EF}"/>
          </ac:spMkLst>
        </pc:spChg>
        <pc:spChg chg="mod">
          <ac:chgData name="Cullen McCormick" userId="a8dff7a1-0f51-4688-8f49-28b7ecf2a55f" providerId="ADAL" clId="{6353D671-8511-4D49-BB0D-B338F4507005}" dt="2020-12-04T15:45:44.683" v="586" actId="207"/>
          <ac:spMkLst>
            <pc:docMk/>
            <pc:sldMk cId="2696608602" sldId="280"/>
            <ac:spMk id="51" creationId="{B894198F-CFB3-4A84-A65B-77029F007967}"/>
          </ac:spMkLst>
        </pc:spChg>
        <pc:spChg chg="mod">
          <ac:chgData name="Cullen McCormick" userId="a8dff7a1-0f51-4688-8f49-28b7ecf2a55f" providerId="ADAL" clId="{6353D671-8511-4D49-BB0D-B338F4507005}" dt="2020-12-04T15:45:44.683" v="586" actId="207"/>
          <ac:spMkLst>
            <pc:docMk/>
            <pc:sldMk cId="2696608602" sldId="280"/>
            <ac:spMk id="52" creationId="{98523228-957F-4EFA-B5CA-A10BB68AAAA4}"/>
          </ac:spMkLst>
        </pc:spChg>
        <pc:spChg chg="mod">
          <ac:chgData name="Cullen McCormick" userId="a8dff7a1-0f51-4688-8f49-28b7ecf2a55f" providerId="ADAL" clId="{6353D671-8511-4D49-BB0D-B338F4507005}" dt="2020-12-04T15:45:44.683" v="586" actId="207"/>
          <ac:spMkLst>
            <pc:docMk/>
            <pc:sldMk cId="2696608602" sldId="280"/>
            <ac:spMk id="53" creationId="{AADA3BD1-DD97-464C-9E4D-6D9E5CDF5D93}"/>
          </ac:spMkLst>
        </pc:spChg>
        <pc:spChg chg="mod">
          <ac:chgData name="Cullen McCormick" userId="a8dff7a1-0f51-4688-8f49-28b7ecf2a55f" providerId="ADAL" clId="{6353D671-8511-4D49-BB0D-B338F4507005}" dt="2020-12-04T15:45:44.683" v="586" actId="207"/>
          <ac:spMkLst>
            <pc:docMk/>
            <pc:sldMk cId="2696608602" sldId="280"/>
            <ac:spMk id="54" creationId="{DEC25452-B08E-493D-AFD4-A4E48EACC74E}"/>
          </ac:spMkLst>
        </pc:spChg>
        <pc:spChg chg="mod">
          <ac:chgData name="Cullen McCormick" userId="a8dff7a1-0f51-4688-8f49-28b7ecf2a55f" providerId="ADAL" clId="{6353D671-8511-4D49-BB0D-B338F4507005}" dt="2020-12-04T15:45:44.683" v="586" actId="207"/>
          <ac:spMkLst>
            <pc:docMk/>
            <pc:sldMk cId="2696608602" sldId="280"/>
            <ac:spMk id="55" creationId="{2E32F939-FE46-46EC-9231-2A62C0694318}"/>
          </ac:spMkLst>
        </pc:spChg>
        <pc:spChg chg="mod">
          <ac:chgData name="Cullen McCormick" userId="a8dff7a1-0f51-4688-8f49-28b7ecf2a55f" providerId="ADAL" clId="{6353D671-8511-4D49-BB0D-B338F4507005}" dt="2020-12-04T15:45:44.683" v="586" actId="207"/>
          <ac:spMkLst>
            <pc:docMk/>
            <pc:sldMk cId="2696608602" sldId="280"/>
            <ac:spMk id="56" creationId="{7905B04E-9543-46DE-8B81-DBBB8CE17F3B}"/>
          </ac:spMkLst>
        </pc:spChg>
        <pc:spChg chg="mod">
          <ac:chgData name="Cullen McCormick" userId="a8dff7a1-0f51-4688-8f49-28b7ecf2a55f" providerId="ADAL" clId="{6353D671-8511-4D49-BB0D-B338F4507005}" dt="2020-12-04T15:45:44.683" v="586" actId="207"/>
          <ac:spMkLst>
            <pc:docMk/>
            <pc:sldMk cId="2696608602" sldId="280"/>
            <ac:spMk id="57" creationId="{0CB88D5F-7CA3-4371-BD08-180F6FE56DAF}"/>
          </ac:spMkLst>
        </pc:spChg>
        <pc:spChg chg="mod">
          <ac:chgData name="Cullen McCormick" userId="a8dff7a1-0f51-4688-8f49-28b7ecf2a55f" providerId="ADAL" clId="{6353D671-8511-4D49-BB0D-B338F4507005}" dt="2020-12-04T15:45:57.984" v="588" actId="207"/>
          <ac:spMkLst>
            <pc:docMk/>
            <pc:sldMk cId="2696608602" sldId="280"/>
            <ac:spMk id="59" creationId="{FFF84EE8-0371-428F-B06C-2D9EB7074399}"/>
          </ac:spMkLst>
        </pc:spChg>
        <pc:spChg chg="mod">
          <ac:chgData name="Cullen McCormick" userId="a8dff7a1-0f51-4688-8f49-28b7ecf2a55f" providerId="ADAL" clId="{6353D671-8511-4D49-BB0D-B338F4507005}" dt="2020-12-04T15:45:57.984" v="588" actId="207"/>
          <ac:spMkLst>
            <pc:docMk/>
            <pc:sldMk cId="2696608602" sldId="280"/>
            <ac:spMk id="60" creationId="{1BA9AE14-2D6C-433D-92C8-A2661E739CBB}"/>
          </ac:spMkLst>
        </pc:spChg>
        <pc:spChg chg="mod">
          <ac:chgData name="Cullen McCormick" userId="a8dff7a1-0f51-4688-8f49-28b7ecf2a55f" providerId="ADAL" clId="{6353D671-8511-4D49-BB0D-B338F4507005}" dt="2020-12-04T15:45:57.984" v="588" actId="207"/>
          <ac:spMkLst>
            <pc:docMk/>
            <pc:sldMk cId="2696608602" sldId="280"/>
            <ac:spMk id="61" creationId="{7777E560-2673-401B-B5A1-1B91BF30D997}"/>
          </ac:spMkLst>
        </pc:spChg>
        <pc:spChg chg="mod">
          <ac:chgData name="Cullen McCormick" userId="a8dff7a1-0f51-4688-8f49-28b7ecf2a55f" providerId="ADAL" clId="{6353D671-8511-4D49-BB0D-B338F4507005}" dt="2020-12-04T15:45:57.984" v="588" actId="207"/>
          <ac:spMkLst>
            <pc:docMk/>
            <pc:sldMk cId="2696608602" sldId="280"/>
            <ac:spMk id="62" creationId="{5F0A324E-EE41-42F4-B618-22AA9D950F2A}"/>
          </ac:spMkLst>
        </pc:spChg>
        <pc:spChg chg="mod">
          <ac:chgData name="Cullen McCormick" userId="a8dff7a1-0f51-4688-8f49-28b7ecf2a55f" providerId="ADAL" clId="{6353D671-8511-4D49-BB0D-B338F4507005}" dt="2020-12-04T15:45:57.984" v="588" actId="207"/>
          <ac:spMkLst>
            <pc:docMk/>
            <pc:sldMk cId="2696608602" sldId="280"/>
            <ac:spMk id="63" creationId="{52D081F1-9B1E-4B7B-83B4-0D78DC083865}"/>
          </ac:spMkLst>
        </pc:spChg>
        <pc:spChg chg="mod">
          <ac:chgData name="Cullen McCormick" userId="a8dff7a1-0f51-4688-8f49-28b7ecf2a55f" providerId="ADAL" clId="{6353D671-8511-4D49-BB0D-B338F4507005}" dt="2020-12-04T15:45:57.984" v="588" actId="207"/>
          <ac:spMkLst>
            <pc:docMk/>
            <pc:sldMk cId="2696608602" sldId="280"/>
            <ac:spMk id="64" creationId="{7AAECAB3-27F5-4664-8CF5-1A34473792A9}"/>
          </ac:spMkLst>
        </pc:spChg>
        <pc:spChg chg="mod">
          <ac:chgData name="Cullen McCormick" userId="a8dff7a1-0f51-4688-8f49-28b7ecf2a55f" providerId="ADAL" clId="{6353D671-8511-4D49-BB0D-B338F4507005}" dt="2020-12-04T15:45:57.984" v="588" actId="207"/>
          <ac:spMkLst>
            <pc:docMk/>
            <pc:sldMk cId="2696608602" sldId="280"/>
            <ac:spMk id="65" creationId="{2E5F146D-411E-4C5A-92EC-94AEB1A62039}"/>
          </ac:spMkLst>
        </pc:spChg>
        <pc:spChg chg="mod">
          <ac:chgData name="Cullen McCormick" userId="a8dff7a1-0f51-4688-8f49-28b7ecf2a55f" providerId="ADAL" clId="{6353D671-8511-4D49-BB0D-B338F4507005}" dt="2020-12-04T15:45:57.984" v="588" actId="207"/>
          <ac:spMkLst>
            <pc:docMk/>
            <pc:sldMk cId="2696608602" sldId="280"/>
            <ac:spMk id="66" creationId="{B6CA069D-F93B-4375-9E2C-C8EBB3FC6FBC}"/>
          </ac:spMkLst>
        </pc:spChg>
        <pc:spChg chg="mod">
          <ac:chgData name="Cullen McCormick" userId="a8dff7a1-0f51-4688-8f49-28b7ecf2a55f" providerId="ADAL" clId="{6353D671-8511-4D49-BB0D-B338F4507005}" dt="2020-12-04T15:45:57.984" v="588" actId="207"/>
          <ac:spMkLst>
            <pc:docMk/>
            <pc:sldMk cId="2696608602" sldId="280"/>
            <ac:spMk id="67" creationId="{B53D3A0C-583E-4E8E-B76E-08111466C81A}"/>
          </ac:spMkLst>
        </pc:spChg>
        <pc:spChg chg="mod">
          <ac:chgData name="Cullen McCormick" userId="a8dff7a1-0f51-4688-8f49-28b7ecf2a55f" providerId="ADAL" clId="{6353D671-8511-4D49-BB0D-B338F4507005}" dt="2020-12-04T15:45:57.984" v="588" actId="207"/>
          <ac:spMkLst>
            <pc:docMk/>
            <pc:sldMk cId="2696608602" sldId="280"/>
            <ac:spMk id="68" creationId="{A8A356DD-4172-4E5A-80DB-760178956809}"/>
          </ac:spMkLst>
        </pc:spChg>
        <pc:spChg chg="mod">
          <ac:chgData name="Cullen McCormick" userId="a8dff7a1-0f51-4688-8f49-28b7ecf2a55f" providerId="ADAL" clId="{6353D671-8511-4D49-BB0D-B338F4507005}" dt="2020-12-04T15:45:57.984" v="588" actId="207"/>
          <ac:spMkLst>
            <pc:docMk/>
            <pc:sldMk cId="2696608602" sldId="280"/>
            <ac:spMk id="69" creationId="{E2ED2651-1D11-449D-8911-4E017D127E7F}"/>
          </ac:spMkLst>
        </pc:spChg>
        <pc:spChg chg="mod">
          <ac:chgData name="Cullen McCormick" userId="a8dff7a1-0f51-4688-8f49-28b7ecf2a55f" providerId="ADAL" clId="{6353D671-8511-4D49-BB0D-B338F4507005}" dt="2020-12-04T15:45:57.984" v="588" actId="207"/>
          <ac:spMkLst>
            <pc:docMk/>
            <pc:sldMk cId="2696608602" sldId="280"/>
            <ac:spMk id="70" creationId="{8C5E9A29-F473-4BC5-8A62-4C26E32D2289}"/>
          </ac:spMkLst>
        </pc:spChg>
        <pc:spChg chg="mod">
          <ac:chgData name="Cullen McCormick" userId="a8dff7a1-0f51-4688-8f49-28b7ecf2a55f" providerId="ADAL" clId="{6353D671-8511-4D49-BB0D-B338F4507005}" dt="2020-12-04T15:45:57.984" v="588" actId="207"/>
          <ac:spMkLst>
            <pc:docMk/>
            <pc:sldMk cId="2696608602" sldId="280"/>
            <ac:spMk id="71" creationId="{255DA247-EF60-4F5E-9B0C-99DAC3F9F7D1}"/>
          </ac:spMkLst>
        </pc:spChg>
        <pc:spChg chg="mod">
          <ac:chgData name="Cullen McCormick" userId="a8dff7a1-0f51-4688-8f49-28b7ecf2a55f" providerId="ADAL" clId="{6353D671-8511-4D49-BB0D-B338F4507005}" dt="2020-12-04T15:45:57.984" v="588" actId="207"/>
          <ac:spMkLst>
            <pc:docMk/>
            <pc:sldMk cId="2696608602" sldId="280"/>
            <ac:spMk id="72" creationId="{5430433F-AFDD-4719-A85E-9D5BFE648DA8}"/>
          </ac:spMkLst>
        </pc:spChg>
        <pc:spChg chg="mod">
          <ac:chgData name="Cullen McCormick" userId="a8dff7a1-0f51-4688-8f49-28b7ecf2a55f" providerId="ADAL" clId="{6353D671-8511-4D49-BB0D-B338F4507005}" dt="2020-12-04T15:45:57.984" v="588" actId="207"/>
          <ac:spMkLst>
            <pc:docMk/>
            <pc:sldMk cId="2696608602" sldId="280"/>
            <ac:spMk id="73" creationId="{9E9953E8-D3E6-4372-89D5-51F3B7EE7768}"/>
          </ac:spMkLst>
        </pc:spChg>
        <pc:spChg chg="mod">
          <ac:chgData name="Cullen McCormick" userId="a8dff7a1-0f51-4688-8f49-28b7ecf2a55f" providerId="ADAL" clId="{6353D671-8511-4D49-BB0D-B338F4507005}" dt="2020-12-04T15:45:57.984" v="588" actId="207"/>
          <ac:spMkLst>
            <pc:docMk/>
            <pc:sldMk cId="2696608602" sldId="280"/>
            <ac:spMk id="74" creationId="{21AA262D-ED6C-430F-A449-F6F80D78E678}"/>
          </ac:spMkLst>
        </pc:spChg>
        <pc:spChg chg="mod">
          <ac:chgData name="Cullen McCormick" userId="a8dff7a1-0f51-4688-8f49-28b7ecf2a55f" providerId="ADAL" clId="{6353D671-8511-4D49-BB0D-B338F4507005}" dt="2020-12-04T15:45:57.984" v="588" actId="207"/>
          <ac:spMkLst>
            <pc:docMk/>
            <pc:sldMk cId="2696608602" sldId="280"/>
            <ac:spMk id="75" creationId="{28615D67-B77D-4885-AE56-BBB2E72D084D}"/>
          </ac:spMkLst>
        </pc:spChg>
        <pc:spChg chg="mod">
          <ac:chgData name="Cullen McCormick" userId="a8dff7a1-0f51-4688-8f49-28b7ecf2a55f" providerId="ADAL" clId="{6353D671-8511-4D49-BB0D-B338F4507005}" dt="2020-12-04T15:45:57.984" v="588" actId="207"/>
          <ac:spMkLst>
            <pc:docMk/>
            <pc:sldMk cId="2696608602" sldId="280"/>
            <ac:spMk id="76" creationId="{A9FDC7A0-B6FD-47C8-A5FB-CAE423AD4A29}"/>
          </ac:spMkLst>
        </pc:spChg>
        <pc:spChg chg="mod">
          <ac:chgData name="Cullen McCormick" userId="a8dff7a1-0f51-4688-8f49-28b7ecf2a55f" providerId="ADAL" clId="{6353D671-8511-4D49-BB0D-B338F4507005}" dt="2020-12-04T15:45:57.984" v="588" actId="207"/>
          <ac:spMkLst>
            <pc:docMk/>
            <pc:sldMk cId="2696608602" sldId="280"/>
            <ac:spMk id="77" creationId="{86F7370E-ADBF-4629-830F-FEBFA7404BF7}"/>
          </ac:spMkLst>
        </pc:spChg>
        <pc:spChg chg="mod">
          <ac:chgData name="Cullen McCormick" userId="a8dff7a1-0f51-4688-8f49-28b7ecf2a55f" providerId="ADAL" clId="{6353D671-8511-4D49-BB0D-B338F4507005}" dt="2020-12-04T15:44:44.324" v="585" actId="207"/>
          <ac:spMkLst>
            <pc:docMk/>
            <pc:sldMk cId="2696608602" sldId="280"/>
            <ac:spMk id="79" creationId="{985CEF12-AC5F-4EDB-8383-14F62A62E60C}"/>
          </ac:spMkLst>
        </pc:spChg>
        <pc:spChg chg="mod">
          <ac:chgData name="Cullen McCormick" userId="a8dff7a1-0f51-4688-8f49-28b7ecf2a55f" providerId="ADAL" clId="{6353D671-8511-4D49-BB0D-B338F4507005}" dt="2020-12-04T15:44:44.324" v="585" actId="207"/>
          <ac:spMkLst>
            <pc:docMk/>
            <pc:sldMk cId="2696608602" sldId="280"/>
            <ac:spMk id="80" creationId="{7B10DB96-B4B0-4A45-AF5D-83013CE57378}"/>
          </ac:spMkLst>
        </pc:spChg>
        <pc:spChg chg="mod">
          <ac:chgData name="Cullen McCormick" userId="a8dff7a1-0f51-4688-8f49-28b7ecf2a55f" providerId="ADAL" clId="{6353D671-8511-4D49-BB0D-B338F4507005}" dt="2020-12-04T15:44:44.324" v="585" actId="207"/>
          <ac:spMkLst>
            <pc:docMk/>
            <pc:sldMk cId="2696608602" sldId="280"/>
            <ac:spMk id="81" creationId="{DB82830F-F8D9-45BD-9027-ECEA8CFCAF50}"/>
          </ac:spMkLst>
        </pc:spChg>
        <pc:spChg chg="mod">
          <ac:chgData name="Cullen McCormick" userId="a8dff7a1-0f51-4688-8f49-28b7ecf2a55f" providerId="ADAL" clId="{6353D671-8511-4D49-BB0D-B338F4507005}" dt="2020-12-04T15:44:44.324" v="585" actId="207"/>
          <ac:spMkLst>
            <pc:docMk/>
            <pc:sldMk cId="2696608602" sldId="280"/>
            <ac:spMk id="82" creationId="{BB894444-5F66-4BAA-9D15-B4909FE9D0EF}"/>
          </ac:spMkLst>
        </pc:spChg>
        <pc:spChg chg="mod">
          <ac:chgData name="Cullen McCormick" userId="a8dff7a1-0f51-4688-8f49-28b7ecf2a55f" providerId="ADAL" clId="{6353D671-8511-4D49-BB0D-B338F4507005}" dt="2020-12-04T15:44:44.324" v="585" actId="207"/>
          <ac:spMkLst>
            <pc:docMk/>
            <pc:sldMk cId="2696608602" sldId="280"/>
            <ac:spMk id="83" creationId="{57951BCE-A208-4EE0-AB2E-A70E3445DF01}"/>
          </ac:spMkLst>
        </pc:spChg>
        <pc:spChg chg="mod">
          <ac:chgData name="Cullen McCormick" userId="a8dff7a1-0f51-4688-8f49-28b7ecf2a55f" providerId="ADAL" clId="{6353D671-8511-4D49-BB0D-B338F4507005}" dt="2020-12-04T15:44:44.324" v="585" actId="207"/>
          <ac:spMkLst>
            <pc:docMk/>
            <pc:sldMk cId="2696608602" sldId="280"/>
            <ac:spMk id="84" creationId="{9D7611E3-38C2-44CC-9632-B221352657A7}"/>
          </ac:spMkLst>
        </pc:spChg>
        <pc:spChg chg="mod">
          <ac:chgData name="Cullen McCormick" userId="a8dff7a1-0f51-4688-8f49-28b7ecf2a55f" providerId="ADAL" clId="{6353D671-8511-4D49-BB0D-B338F4507005}" dt="2020-12-04T15:44:44.324" v="585" actId="207"/>
          <ac:spMkLst>
            <pc:docMk/>
            <pc:sldMk cId="2696608602" sldId="280"/>
            <ac:spMk id="85" creationId="{2F6D4EF7-4537-4FDB-83DB-546590248F71}"/>
          </ac:spMkLst>
        </pc:spChg>
        <pc:spChg chg="mod">
          <ac:chgData name="Cullen McCormick" userId="a8dff7a1-0f51-4688-8f49-28b7ecf2a55f" providerId="ADAL" clId="{6353D671-8511-4D49-BB0D-B338F4507005}" dt="2020-12-04T15:44:44.324" v="585" actId="207"/>
          <ac:spMkLst>
            <pc:docMk/>
            <pc:sldMk cId="2696608602" sldId="280"/>
            <ac:spMk id="86" creationId="{A3D8AE96-2E5D-48BF-9F15-B12568502CF8}"/>
          </ac:spMkLst>
        </pc:spChg>
        <pc:spChg chg="mod">
          <ac:chgData name="Cullen McCormick" userId="a8dff7a1-0f51-4688-8f49-28b7ecf2a55f" providerId="ADAL" clId="{6353D671-8511-4D49-BB0D-B338F4507005}" dt="2020-12-04T15:44:44.324" v="585" actId="207"/>
          <ac:spMkLst>
            <pc:docMk/>
            <pc:sldMk cId="2696608602" sldId="280"/>
            <ac:spMk id="87" creationId="{7B5F71CC-8618-4EED-8EFA-887E1381636D}"/>
          </ac:spMkLst>
        </pc:spChg>
        <pc:spChg chg="mod">
          <ac:chgData name="Cullen McCormick" userId="a8dff7a1-0f51-4688-8f49-28b7ecf2a55f" providerId="ADAL" clId="{6353D671-8511-4D49-BB0D-B338F4507005}" dt="2020-12-04T15:44:44.324" v="585" actId="207"/>
          <ac:spMkLst>
            <pc:docMk/>
            <pc:sldMk cId="2696608602" sldId="280"/>
            <ac:spMk id="88" creationId="{F67F6E70-1313-4426-8E75-0A168AAFFB3A}"/>
          </ac:spMkLst>
        </pc:spChg>
        <pc:spChg chg="mod">
          <ac:chgData name="Cullen McCormick" userId="a8dff7a1-0f51-4688-8f49-28b7ecf2a55f" providerId="ADAL" clId="{6353D671-8511-4D49-BB0D-B338F4507005}" dt="2020-12-04T15:44:44.324" v="585" actId="207"/>
          <ac:spMkLst>
            <pc:docMk/>
            <pc:sldMk cId="2696608602" sldId="280"/>
            <ac:spMk id="89" creationId="{E18000BD-8B47-4D2D-9EB3-FD231FB55A49}"/>
          </ac:spMkLst>
        </pc:spChg>
        <pc:spChg chg="mod">
          <ac:chgData name="Cullen McCormick" userId="a8dff7a1-0f51-4688-8f49-28b7ecf2a55f" providerId="ADAL" clId="{6353D671-8511-4D49-BB0D-B338F4507005}" dt="2020-12-04T15:44:44.324" v="585" actId="207"/>
          <ac:spMkLst>
            <pc:docMk/>
            <pc:sldMk cId="2696608602" sldId="280"/>
            <ac:spMk id="90" creationId="{36D83764-460F-45B7-B4F2-6E28F74AEEE1}"/>
          </ac:spMkLst>
        </pc:spChg>
        <pc:spChg chg="mod">
          <ac:chgData name="Cullen McCormick" userId="a8dff7a1-0f51-4688-8f49-28b7ecf2a55f" providerId="ADAL" clId="{6353D671-8511-4D49-BB0D-B338F4507005}" dt="2020-12-04T15:44:44.324" v="585" actId="207"/>
          <ac:spMkLst>
            <pc:docMk/>
            <pc:sldMk cId="2696608602" sldId="280"/>
            <ac:spMk id="91" creationId="{9FBE3C6E-8C11-45E2-93A2-5671A7713899}"/>
          </ac:spMkLst>
        </pc:spChg>
        <pc:spChg chg="mod">
          <ac:chgData name="Cullen McCormick" userId="a8dff7a1-0f51-4688-8f49-28b7ecf2a55f" providerId="ADAL" clId="{6353D671-8511-4D49-BB0D-B338F4507005}" dt="2020-12-04T15:44:44.324" v="585" actId="207"/>
          <ac:spMkLst>
            <pc:docMk/>
            <pc:sldMk cId="2696608602" sldId="280"/>
            <ac:spMk id="92" creationId="{ACF20DAA-6259-4C3F-A29F-2FD450C58567}"/>
          </ac:spMkLst>
        </pc:spChg>
        <pc:spChg chg="mod">
          <ac:chgData name="Cullen McCormick" userId="a8dff7a1-0f51-4688-8f49-28b7ecf2a55f" providerId="ADAL" clId="{6353D671-8511-4D49-BB0D-B338F4507005}" dt="2020-12-04T15:44:44.324" v="585" actId="207"/>
          <ac:spMkLst>
            <pc:docMk/>
            <pc:sldMk cId="2696608602" sldId="280"/>
            <ac:spMk id="93" creationId="{6CFBD693-CC67-4EED-8102-E44536F27E22}"/>
          </ac:spMkLst>
        </pc:spChg>
        <pc:spChg chg="mod">
          <ac:chgData name="Cullen McCormick" userId="a8dff7a1-0f51-4688-8f49-28b7ecf2a55f" providerId="ADAL" clId="{6353D671-8511-4D49-BB0D-B338F4507005}" dt="2020-12-04T15:44:44.324" v="585" actId="207"/>
          <ac:spMkLst>
            <pc:docMk/>
            <pc:sldMk cId="2696608602" sldId="280"/>
            <ac:spMk id="94" creationId="{DAB432D5-7C07-4B9A-B305-463DD42DAF18}"/>
          </ac:spMkLst>
        </pc:spChg>
        <pc:spChg chg="mod">
          <ac:chgData name="Cullen McCormick" userId="a8dff7a1-0f51-4688-8f49-28b7ecf2a55f" providerId="ADAL" clId="{6353D671-8511-4D49-BB0D-B338F4507005}" dt="2020-12-04T15:44:44.324" v="585" actId="207"/>
          <ac:spMkLst>
            <pc:docMk/>
            <pc:sldMk cId="2696608602" sldId="280"/>
            <ac:spMk id="95" creationId="{024EDF57-3A27-40E8-9269-1614FC5C4D57}"/>
          </ac:spMkLst>
        </pc:spChg>
        <pc:spChg chg="mod">
          <ac:chgData name="Cullen McCormick" userId="a8dff7a1-0f51-4688-8f49-28b7ecf2a55f" providerId="ADAL" clId="{6353D671-8511-4D49-BB0D-B338F4507005}" dt="2020-12-04T15:44:44.324" v="585" actId="207"/>
          <ac:spMkLst>
            <pc:docMk/>
            <pc:sldMk cId="2696608602" sldId="280"/>
            <ac:spMk id="96" creationId="{B2FF1EA3-4DFC-489F-A628-2B7FFBAA124C}"/>
          </ac:spMkLst>
        </pc:spChg>
        <pc:spChg chg="mod">
          <ac:chgData name="Cullen McCormick" userId="a8dff7a1-0f51-4688-8f49-28b7ecf2a55f" providerId="ADAL" clId="{6353D671-8511-4D49-BB0D-B338F4507005}" dt="2020-12-04T15:44:44.324" v="585" actId="207"/>
          <ac:spMkLst>
            <pc:docMk/>
            <pc:sldMk cId="2696608602" sldId="280"/>
            <ac:spMk id="98" creationId="{72398C68-FF0B-4E16-B430-8BAC74A6FB5E}"/>
          </ac:spMkLst>
        </pc:spChg>
        <pc:spChg chg="mod">
          <ac:chgData name="Cullen McCormick" userId="a8dff7a1-0f51-4688-8f49-28b7ecf2a55f" providerId="ADAL" clId="{6353D671-8511-4D49-BB0D-B338F4507005}" dt="2020-12-04T15:44:44.324" v="585" actId="207"/>
          <ac:spMkLst>
            <pc:docMk/>
            <pc:sldMk cId="2696608602" sldId="280"/>
            <ac:spMk id="99" creationId="{99823FD7-F475-42BD-9E93-4D08BF26B250}"/>
          </ac:spMkLst>
        </pc:spChg>
        <pc:spChg chg="mod">
          <ac:chgData name="Cullen McCormick" userId="a8dff7a1-0f51-4688-8f49-28b7ecf2a55f" providerId="ADAL" clId="{6353D671-8511-4D49-BB0D-B338F4507005}" dt="2020-12-04T15:44:44.324" v="585" actId="207"/>
          <ac:spMkLst>
            <pc:docMk/>
            <pc:sldMk cId="2696608602" sldId="280"/>
            <ac:spMk id="100" creationId="{7BE2C161-FEA0-4A21-9B7F-3B418E7625D0}"/>
          </ac:spMkLst>
        </pc:spChg>
        <pc:spChg chg="mod">
          <ac:chgData name="Cullen McCormick" userId="a8dff7a1-0f51-4688-8f49-28b7ecf2a55f" providerId="ADAL" clId="{6353D671-8511-4D49-BB0D-B338F4507005}" dt="2020-12-04T15:44:44.324" v="585" actId="207"/>
          <ac:spMkLst>
            <pc:docMk/>
            <pc:sldMk cId="2696608602" sldId="280"/>
            <ac:spMk id="101" creationId="{3BF336AB-9597-46CA-BA3D-C1BB65E1EA7A}"/>
          </ac:spMkLst>
        </pc:spChg>
        <pc:spChg chg="mod">
          <ac:chgData name="Cullen McCormick" userId="a8dff7a1-0f51-4688-8f49-28b7ecf2a55f" providerId="ADAL" clId="{6353D671-8511-4D49-BB0D-B338F4507005}" dt="2020-12-04T15:44:44.324" v="585" actId="207"/>
          <ac:spMkLst>
            <pc:docMk/>
            <pc:sldMk cId="2696608602" sldId="280"/>
            <ac:spMk id="102" creationId="{77AB5F31-3BAB-43EF-977B-A09BC42BD91D}"/>
          </ac:spMkLst>
        </pc:spChg>
        <pc:spChg chg="mod">
          <ac:chgData name="Cullen McCormick" userId="a8dff7a1-0f51-4688-8f49-28b7ecf2a55f" providerId="ADAL" clId="{6353D671-8511-4D49-BB0D-B338F4507005}" dt="2020-12-04T15:44:44.324" v="585" actId="207"/>
          <ac:spMkLst>
            <pc:docMk/>
            <pc:sldMk cId="2696608602" sldId="280"/>
            <ac:spMk id="103" creationId="{51AD7B44-F8FA-4103-8D59-545893D522D8}"/>
          </ac:spMkLst>
        </pc:spChg>
        <pc:spChg chg="mod">
          <ac:chgData name="Cullen McCormick" userId="a8dff7a1-0f51-4688-8f49-28b7ecf2a55f" providerId="ADAL" clId="{6353D671-8511-4D49-BB0D-B338F4507005}" dt="2020-12-04T15:44:44.324" v="585" actId="207"/>
          <ac:spMkLst>
            <pc:docMk/>
            <pc:sldMk cId="2696608602" sldId="280"/>
            <ac:spMk id="104" creationId="{26250416-1646-4E29-88DB-80CBCC031F4B}"/>
          </ac:spMkLst>
        </pc:spChg>
        <pc:spChg chg="mod">
          <ac:chgData name="Cullen McCormick" userId="a8dff7a1-0f51-4688-8f49-28b7ecf2a55f" providerId="ADAL" clId="{6353D671-8511-4D49-BB0D-B338F4507005}" dt="2020-12-04T15:44:44.324" v="585" actId="207"/>
          <ac:spMkLst>
            <pc:docMk/>
            <pc:sldMk cId="2696608602" sldId="280"/>
            <ac:spMk id="105" creationId="{DB381EA6-54CC-4413-81F8-C39AF6798DB6}"/>
          </ac:spMkLst>
        </pc:spChg>
        <pc:spChg chg="mod">
          <ac:chgData name="Cullen McCormick" userId="a8dff7a1-0f51-4688-8f49-28b7ecf2a55f" providerId="ADAL" clId="{6353D671-8511-4D49-BB0D-B338F4507005}" dt="2020-12-04T15:44:44.324" v="585" actId="207"/>
          <ac:spMkLst>
            <pc:docMk/>
            <pc:sldMk cId="2696608602" sldId="280"/>
            <ac:spMk id="106" creationId="{D54FDC52-87BF-4F30-A191-485296D2392B}"/>
          </ac:spMkLst>
        </pc:spChg>
        <pc:spChg chg="mod">
          <ac:chgData name="Cullen McCormick" userId="a8dff7a1-0f51-4688-8f49-28b7ecf2a55f" providerId="ADAL" clId="{6353D671-8511-4D49-BB0D-B338F4507005}" dt="2020-12-04T15:44:44.324" v="585" actId="207"/>
          <ac:spMkLst>
            <pc:docMk/>
            <pc:sldMk cId="2696608602" sldId="280"/>
            <ac:spMk id="107" creationId="{7F1F20C2-BD84-4CD1-9EDD-D8D5081AAD60}"/>
          </ac:spMkLst>
        </pc:spChg>
        <pc:spChg chg="mod">
          <ac:chgData name="Cullen McCormick" userId="a8dff7a1-0f51-4688-8f49-28b7ecf2a55f" providerId="ADAL" clId="{6353D671-8511-4D49-BB0D-B338F4507005}" dt="2020-12-04T15:44:44.324" v="585" actId="207"/>
          <ac:spMkLst>
            <pc:docMk/>
            <pc:sldMk cId="2696608602" sldId="280"/>
            <ac:spMk id="108" creationId="{58D6E16E-AC19-4194-A50F-EF124565F957}"/>
          </ac:spMkLst>
        </pc:spChg>
        <pc:spChg chg="mod">
          <ac:chgData name="Cullen McCormick" userId="a8dff7a1-0f51-4688-8f49-28b7ecf2a55f" providerId="ADAL" clId="{6353D671-8511-4D49-BB0D-B338F4507005}" dt="2020-12-04T15:44:44.324" v="585" actId="207"/>
          <ac:spMkLst>
            <pc:docMk/>
            <pc:sldMk cId="2696608602" sldId="280"/>
            <ac:spMk id="109" creationId="{2DE90097-AE50-4FA8-9EA7-869825437200}"/>
          </ac:spMkLst>
        </pc:spChg>
        <pc:spChg chg="mod">
          <ac:chgData name="Cullen McCormick" userId="a8dff7a1-0f51-4688-8f49-28b7ecf2a55f" providerId="ADAL" clId="{6353D671-8511-4D49-BB0D-B338F4507005}" dt="2020-12-04T15:44:44.324" v="585" actId="207"/>
          <ac:spMkLst>
            <pc:docMk/>
            <pc:sldMk cId="2696608602" sldId="280"/>
            <ac:spMk id="110" creationId="{C20BC636-F2B4-4A08-A23B-6CA834C0668C}"/>
          </ac:spMkLst>
        </pc:spChg>
        <pc:spChg chg="mod">
          <ac:chgData name="Cullen McCormick" userId="a8dff7a1-0f51-4688-8f49-28b7ecf2a55f" providerId="ADAL" clId="{6353D671-8511-4D49-BB0D-B338F4507005}" dt="2020-12-04T15:44:44.324" v="585" actId="207"/>
          <ac:spMkLst>
            <pc:docMk/>
            <pc:sldMk cId="2696608602" sldId="280"/>
            <ac:spMk id="111" creationId="{4ACCB2D7-948F-4F67-B2C1-3B55E03D5F2B}"/>
          </ac:spMkLst>
        </pc:spChg>
        <pc:spChg chg="mod">
          <ac:chgData name="Cullen McCormick" userId="a8dff7a1-0f51-4688-8f49-28b7ecf2a55f" providerId="ADAL" clId="{6353D671-8511-4D49-BB0D-B338F4507005}" dt="2020-12-04T15:44:44.324" v="585" actId="207"/>
          <ac:spMkLst>
            <pc:docMk/>
            <pc:sldMk cId="2696608602" sldId="280"/>
            <ac:spMk id="112" creationId="{EFD083C3-C829-415F-BB3A-D94D9CF97689}"/>
          </ac:spMkLst>
        </pc:spChg>
        <pc:spChg chg="mod">
          <ac:chgData name="Cullen McCormick" userId="a8dff7a1-0f51-4688-8f49-28b7ecf2a55f" providerId="ADAL" clId="{6353D671-8511-4D49-BB0D-B338F4507005}" dt="2020-12-04T15:44:44.324" v="585" actId="207"/>
          <ac:spMkLst>
            <pc:docMk/>
            <pc:sldMk cId="2696608602" sldId="280"/>
            <ac:spMk id="113" creationId="{0121C9B8-B8B8-44D2-9E91-AD40716AFE44}"/>
          </ac:spMkLst>
        </pc:spChg>
        <pc:spChg chg="mod">
          <ac:chgData name="Cullen McCormick" userId="a8dff7a1-0f51-4688-8f49-28b7ecf2a55f" providerId="ADAL" clId="{6353D671-8511-4D49-BB0D-B338F4507005}" dt="2020-12-04T15:44:44.324" v="585" actId="207"/>
          <ac:spMkLst>
            <pc:docMk/>
            <pc:sldMk cId="2696608602" sldId="280"/>
            <ac:spMk id="114" creationId="{47A73588-C75D-40E5-8BC4-5FCA899BF190}"/>
          </ac:spMkLst>
        </pc:spChg>
        <pc:spChg chg="mod">
          <ac:chgData name="Cullen McCormick" userId="a8dff7a1-0f51-4688-8f49-28b7ecf2a55f" providerId="ADAL" clId="{6353D671-8511-4D49-BB0D-B338F4507005}" dt="2020-12-04T15:44:44.324" v="585" actId="207"/>
          <ac:spMkLst>
            <pc:docMk/>
            <pc:sldMk cId="2696608602" sldId="280"/>
            <ac:spMk id="115" creationId="{8DFBD705-BDAF-4448-AA8E-127EE9646C36}"/>
          </ac:spMkLst>
        </pc:spChg>
        <pc:spChg chg="mod">
          <ac:chgData name="Cullen McCormick" userId="a8dff7a1-0f51-4688-8f49-28b7ecf2a55f" providerId="ADAL" clId="{6353D671-8511-4D49-BB0D-B338F4507005}" dt="2020-12-04T15:44:44.324" v="585" actId="207"/>
          <ac:spMkLst>
            <pc:docMk/>
            <pc:sldMk cId="2696608602" sldId="280"/>
            <ac:spMk id="116" creationId="{068A34E9-38DE-48C0-B2EC-7621DA89FB88}"/>
          </ac:spMkLst>
        </pc:spChg>
        <pc:spChg chg="mod">
          <ac:chgData name="Cullen McCormick" userId="a8dff7a1-0f51-4688-8f49-28b7ecf2a55f" providerId="ADAL" clId="{6353D671-8511-4D49-BB0D-B338F4507005}" dt="2020-12-04T16:16:26.435" v="726"/>
          <ac:spMkLst>
            <pc:docMk/>
            <pc:sldMk cId="2696608602" sldId="280"/>
            <ac:spMk id="118" creationId="{4B67FDD9-EE16-4103-A5EC-CCAEAFD59961}"/>
          </ac:spMkLst>
        </pc:spChg>
        <pc:spChg chg="mod">
          <ac:chgData name="Cullen McCormick" userId="a8dff7a1-0f51-4688-8f49-28b7ecf2a55f" providerId="ADAL" clId="{6353D671-8511-4D49-BB0D-B338F4507005}" dt="2020-12-04T16:16:26.435" v="726"/>
          <ac:spMkLst>
            <pc:docMk/>
            <pc:sldMk cId="2696608602" sldId="280"/>
            <ac:spMk id="119" creationId="{FACDA2F8-1D43-4410-883F-A90E40FB09C5}"/>
          </ac:spMkLst>
        </pc:spChg>
        <pc:spChg chg="mod">
          <ac:chgData name="Cullen McCormick" userId="a8dff7a1-0f51-4688-8f49-28b7ecf2a55f" providerId="ADAL" clId="{6353D671-8511-4D49-BB0D-B338F4507005}" dt="2020-12-04T16:16:26.435" v="726"/>
          <ac:spMkLst>
            <pc:docMk/>
            <pc:sldMk cId="2696608602" sldId="280"/>
            <ac:spMk id="121" creationId="{D3471ED2-7699-4C53-89CA-F009DD127801}"/>
          </ac:spMkLst>
        </pc:spChg>
        <pc:spChg chg="mod">
          <ac:chgData name="Cullen McCormick" userId="a8dff7a1-0f51-4688-8f49-28b7ecf2a55f" providerId="ADAL" clId="{6353D671-8511-4D49-BB0D-B338F4507005}" dt="2020-12-04T16:16:26.435" v="726"/>
          <ac:spMkLst>
            <pc:docMk/>
            <pc:sldMk cId="2696608602" sldId="280"/>
            <ac:spMk id="122" creationId="{895EF1E6-7CE8-4088-AD45-60BE826D2FF7}"/>
          </ac:spMkLst>
        </pc:spChg>
        <pc:spChg chg="add mod">
          <ac:chgData name="Cullen McCormick" userId="a8dff7a1-0f51-4688-8f49-28b7ecf2a55f" providerId="ADAL" clId="{6353D671-8511-4D49-BB0D-B338F4507005}" dt="2020-12-04T16:16:26.435" v="726"/>
          <ac:spMkLst>
            <pc:docMk/>
            <pc:sldMk cId="2696608602" sldId="280"/>
            <ac:spMk id="123" creationId="{99500F14-C4E9-481C-92AE-06D28A3AAD09}"/>
          </ac:spMkLst>
        </pc:spChg>
        <pc:spChg chg="add mod">
          <ac:chgData name="Cullen McCormick" userId="a8dff7a1-0f51-4688-8f49-28b7ecf2a55f" providerId="ADAL" clId="{6353D671-8511-4D49-BB0D-B338F4507005}" dt="2020-12-04T16:16:41.349" v="731" actId="1076"/>
          <ac:spMkLst>
            <pc:docMk/>
            <pc:sldMk cId="2696608602" sldId="280"/>
            <ac:spMk id="126" creationId="{B5A86F7C-A068-4D65-BDFC-75EE0F9A92E3}"/>
          </ac:spMkLst>
        </pc:spChg>
        <pc:grpChg chg="del">
          <ac:chgData name="Cullen McCormick" userId="a8dff7a1-0f51-4688-8f49-28b7ecf2a55f" providerId="ADAL" clId="{6353D671-8511-4D49-BB0D-B338F4507005}" dt="2020-12-04T16:16:25.964" v="725" actId="478"/>
          <ac:grpSpMkLst>
            <pc:docMk/>
            <pc:sldMk cId="2696608602" sldId="280"/>
            <ac:grpSpMk id="7" creationId="{55673602-1C99-406D-812B-88E5DB1A96C4}"/>
          </ac:grpSpMkLst>
        </pc:grpChg>
        <pc:grpChg chg="del mod">
          <ac:chgData name="Cullen McCormick" userId="a8dff7a1-0f51-4688-8f49-28b7ecf2a55f" providerId="ADAL" clId="{6353D671-8511-4D49-BB0D-B338F4507005}" dt="2020-12-04T15:40:48.023" v="539" actId="165"/>
          <ac:grpSpMkLst>
            <pc:docMk/>
            <pc:sldMk cId="2696608602" sldId="280"/>
            <ac:grpSpMk id="10" creationId="{8378CE95-81E5-4F92-96B7-084CD42A043A}"/>
          </ac:grpSpMkLst>
        </pc:grpChg>
        <pc:grpChg chg="del">
          <ac:chgData name="Cullen McCormick" userId="a8dff7a1-0f51-4688-8f49-28b7ecf2a55f" providerId="ADAL" clId="{6353D671-8511-4D49-BB0D-B338F4507005}" dt="2020-12-04T16:16:25.964" v="725" actId="478"/>
          <ac:grpSpMkLst>
            <pc:docMk/>
            <pc:sldMk cId="2696608602" sldId="280"/>
            <ac:grpSpMk id="24" creationId="{5C58E519-8291-473B-9C70-FDF455C48F3C}"/>
          </ac:grpSpMkLst>
        </pc:grpChg>
        <pc:grpChg chg="mod topLvl">
          <ac:chgData name="Cullen McCormick" userId="a8dff7a1-0f51-4688-8f49-28b7ecf2a55f" providerId="ADAL" clId="{6353D671-8511-4D49-BB0D-B338F4507005}" dt="2020-12-04T15:45:44.683" v="586" actId="207"/>
          <ac:grpSpMkLst>
            <pc:docMk/>
            <pc:sldMk cId="2696608602" sldId="280"/>
            <ac:grpSpMk id="39" creationId="{8378CE95-81E5-4F92-96B7-084CD42A043A}"/>
          </ac:grpSpMkLst>
        </pc:grpChg>
        <pc:grpChg chg="mod topLvl">
          <ac:chgData name="Cullen McCormick" userId="a8dff7a1-0f51-4688-8f49-28b7ecf2a55f" providerId="ADAL" clId="{6353D671-8511-4D49-BB0D-B338F4507005}" dt="2020-12-04T15:45:57.984" v="588" actId="207"/>
          <ac:grpSpMkLst>
            <pc:docMk/>
            <pc:sldMk cId="2696608602" sldId="280"/>
            <ac:grpSpMk id="58" creationId="{8378CE95-81E5-4F92-96B7-084CD42A043A}"/>
          </ac:grpSpMkLst>
        </pc:grpChg>
        <pc:grpChg chg="mod topLvl">
          <ac:chgData name="Cullen McCormick" userId="a8dff7a1-0f51-4688-8f49-28b7ecf2a55f" providerId="ADAL" clId="{6353D671-8511-4D49-BB0D-B338F4507005}" dt="2020-12-04T15:44:44.324" v="585" actId="207"/>
          <ac:grpSpMkLst>
            <pc:docMk/>
            <pc:sldMk cId="2696608602" sldId="280"/>
            <ac:grpSpMk id="78" creationId="{8378CE95-81E5-4F92-96B7-084CD42A043A}"/>
          </ac:grpSpMkLst>
        </pc:grpChg>
        <pc:grpChg chg="mod topLvl">
          <ac:chgData name="Cullen McCormick" userId="a8dff7a1-0f51-4688-8f49-28b7ecf2a55f" providerId="ADAL" clId="{6353D671-8511-4D49-BB0D-B338F4507005}" dt="2020-12-04T15:44:44.324" v="585" actId="207"/>
          <ac:grpSpMkLst>
            <pc:docMk/>
            <pc:sldMk cId="2696608602" sldId="280"/>
            <ac:grpSpMk id="97" creationId="{8378CE95-81E5-4F92-96B7-084CD42A043A}"/>
          </ac:grpSpMkLst>
        </pc:grpChg>
        <pc:grpChg chg="add mod">
          <ac:chgData name="Cullen McCormick" userId="a8dff7a1-0f51-4688-8f49-28b7ecf2a55f" providerId="ADAL" clId="{6353D671-8511-4D49-BB0D-B338F4507005}" dt="2020-12-04T16:16:26.435" v="726"/>
          <ac:grpSpMkLst>
            <pc:docMk/>
            <pc:sldMk cId="2696608602" sldId="280"/>
            <ac:grpSpMk id="117" creationId="{FF19C2E6-34E8-4D75-BC38-1D8C17EEBAC4}"/>
          </ac:grpSpMkLst>
        </pc:grpChg>
        <pc:grpChg chg="add mod">
          <ac:chgData name="Cullen McCormick" userId="a8dff7a1-0f51-4688-8f49-28b7ecf2a55f" providerId="ADAL" clId="{6353D671-8511-4D49-BB0D-B338F4507005}" dt="2020-12-04T16:16:26.435" v="726"/>
          <ac:grpSpMkLst>
            <pc:docMk/>
            <pc:sldMk cId="2696608602" sldId="280"/>
            <ac:grpSpMk id="120" creationId="{4CF26A17-1094-4C8C-B019-560E4A634920}"/>
          </ac:grpSpMkLst>
        </pc:grpChg>
        <pc:picChg chg="del">
          <ac:chgData name="Cullen McCormick" userId="a8dff7a1-0f51-4688-8f49-28b7ecf2a55f" providerId="ADAL" clId="{6353D671-8511-4D49-BB0D-B338F4507005}" dt="2020-12-04T16:16:25.964" v="725" actId="478"/>
          <ac:picMkLst>
            <pc:docMk/>
            <pc:sldMk cId="2696608602" sldId="280"/>
            <ac:picMk id="15" creationId="{CDB12F06-872B-416F-9C0E-C984A877D0AF}"/>
          </ac:picMkLst>
        </pc:picChg>
        <pc:picChg chg="del">
          <ac:chgData name="Cullen McCormick" userId="a8dff7a1-0f51-4688-8f49-28b7ecf2a55f" providerId="ADAL" clId="{6353D671-8511-4D49-BB0D-B338F4507005}" dt="2020-12-04T16:16:25.964" v="725" actId="478"/>
          <ac:picMkLst>
            <pc:docMk/>
            <pc:sldMk cId="2696608602" sldId="280"/>
            <ac:picMk id="30" creationId="{4741067F-6432-4D61-978F-35CEA78B8154}"/>
          </ac:picMkLst>
        </pc:picChg>
        <pc:picChg chg="del">
          <ac:chgData name="Cullen McCormick" userId="a8dff7a1-0f51-4688-8f49-28b7ecf2a55f" providerId="ADAL" clId="{6353D671-8511-4D49-BB0D-B338F4507005}" dt="2020-12-04T15:40:46.589" v="538" actId="27803"/>
          <ac:picMkLst>
            <pc:docMk/>
            <pc:sldMk cId="2696608602" sldId="280"/>
            <ac:picMk id="34" creationId="{8378CE95-81E5-4F92-96B7-084CD42A043A}"/>
          </ac:picMkLst>
        </pc:picChg>
        <pc:picChg chg="add mod">
          <ac:chgData name="Cullen McCormick" userId="a8dff7a1-0f51-4688-8f49-28b7ecf2a55f" providerId="ADAL" clId="{6353D671-8511-4D49-BB0D-B338F4507005}" dt="2020-12-04T16:16:26.435" v="726"/>
          <ac:picMkLst>
            <pc:docMk/>
            <pc:sldMk cId="2696608602" sldId="280"/>
            <ac:picMk id="124" creationId="{0350DD27-2F65-439E-95BA-B61E4FCDB544}"/>
          </ac:picMkLst>
        </pc:picChg>
        <pc:picChg chg="add mod">
          <ac:chgData name="Cullen McCormick" userId="a8dff7a1-0f51-4688-8f49-28b7ecf2a55f" providerId="ADAL" clId="{6353D671-8511-4D49-BB0D-B338F4507005}" dt="2020-12-04T16:16:26.435" v="726"/>
          <ac:picMkLst>
            <pc:docMk/>
            <pc:sldMk cId="2696608602" sldId="280"/>
            <ac:picMk id="125" creationId="{775729EE-96A3-4536-BC0B-E7FF378DD374}"/>
          </ac:picMkLst>
        </pc:picChg>
      </pc:sldChg>
      <pc:sldChg chg="addSp delSp modSp mod">
        <pc:chgData name="Cullen McCormick" userId="a8dff7a1-0f51-4688-8f49-28b7ecf2a55f" providerId="ADAL" clId="{6353D671-8511-4D49-BB0D-B338F4507005}" dt="2020-12-04T16:17:17.684" v="733"/>
        <pc:sldMkLst>
          <pc:docMk/>
          <pc:sldMk cId="3999705700" sldId="286"/>
        </pc:sldMkLst>
        <pc:spChg chg="add mod">
          <ac:chgData name="Cullen McCormick" userId="a8dff7a1-0f51-4688-8f49-28b7ecf2a55f" providerId="ADAL" clId="{6353D671-8511-4D49-BB0D-B338F4507005}" dt="2020-12-04T15:17:16.794" v="238" actId="14100"/>
          <ac:spMkLst>
            <pc:docMk/>
            <pc:sldMk cId="3999705700" sldId="286"/>
            <ac:spMk id="17" creationId="{5AFC153B-23CC-4C07-BA13-F4D15B039B42}"/>
          </ac:spMkLst>
        </pc:spChg>
        <pc:spChg chg="mod">
          <ac:chgData name="Cullen McCormick" userId="a8dff7a1-0f51-4688-8f49-28b7ecf2a55f" providerId="ADAL" clId="{6353D671-8511-4D49-BB0D-B338F4507005}" dt="2020-12-04T16:17:17.684" v="733"/>
          <ac:spMkLst>
            <pc:docMk/>
            <pc:sldMk cId="3999705700" sldId="286"/>
            <ac:spMk id="19" creationId="{43DE0F1E-905C-4D06-8A05-75A02929A6C7}"/>
          </ac:spMkLst>
        </pc:spChg>
        <pc:spChg chg="mod">
          <ac:chgData name="Cullen McCormick" userId="a8dff7a1-0f51-4688-8f49-28b7ecf2a55f" providerId="ADAL" clId="{6353D671-8511-4D49-BB0D-B338F4507005}" dt="2020-12-04T16:17:17.684" v="733"/>
          <ac:spMkLst>
            <pc:docMk/>
            <pc:sldMk cId="3999705700" sldId="286"/>
            <ac:spMk id="20" creationId="{AEDD1C92-EA8C-42C2-9F78-BC2413A5938E}"/>
          </ac:spMkLst>
        </pc:spChg>
        <pc:spChg chg="mod">
          <ac:chgData name="Cullen McCormick" userId="a8dff7a1-0f51-4688-8f49-28b7ecf2a55f" providerId="ADAL" clId="{6353D671-8511-4D49-BB0D-B338F4507005}" dt="2020-12-04T16:17:17.684" v="733"/>
          <ac:spMkLst>
            <pc:docMk/>
            <pc:sldMk cId="3999705700" sldId="286"/>
            <ac:spMk id="22" creationId="{5712283D-EFD2-48C2-9292-968D51C2FA4E}"/>
          </ac:spMkLst>
        </pc:spChg>
        <pc:spChg chg="del">
          <ac:chgData name="Cullen McCormick" userId="a8dff7a1-0f51-4688-8f49-28b7ecf2a55f" providerId="ADAL" clId="{6353D671-8511-4D49-BB0D-B338F4507005}" dt="2020-12-04T16:17:17.206" v="732" actId="478"/>
          <ac:spMkLst>
            <pc:docMk/>
            <pc:sldMk cId="3999705700" sldId="286"/>
            <ac:spMk id="26" creationId="{932120EF-2AB2-4CAC-80CF-274108170156}"/>
          </ac:spMkLst>
        </pc:spChg>
        <pc:spChg chg="mod">
          <ac:chgData name="Cullen McCormick" userId="a8dff7a1-0f51-4688-8f49-28b7ecf2a55f" providerId="ADAL" clId="{6353D671-8511-4D49-BB0D-B338F4507005}" dt="2020-12-04T16:17:17.684" v="733"/>
          <ac:spMkLst>
            <pc:docMk/>
            <pc:sldMk cId="3999705700" sldId="286"/>
            <ac:spMk id="27" creationId="{D89AE444-3617-4338-B28C-0266235ADAC9}"/>
          </ac:spMkLst>
        </pc:spChg>
        <pc:spChg chg="add mod">
          <ac:chgData name="Cullen McCormick" userId="a8dff7a1-0f51-4688-8f49-28b7ecf2a55f" providerId="ADAL" clId="{6353D671-8511-4D49-BB0D-B338F4507005}" dt="2020-12-04T16:17:17.684" v="733"/>
          <ac:spMkLst>
            <pc:docMk/>
            <pc:sldMk cId="3999705700" sldId="286"/>
            <ac:spMk id="29" creationId="{DEBAC199-D011-4F59-A8EC-694D9267553F}"/>
          </ac:spMkLst>
        </pc:spChg>
        <pc:spChg chg="add mod">
          <ac:chgData name="Cullen McCormick" userId="a8dff7a1-0f51-4688-8f49-28b7ecf2a55f" providerId="ADAL" clId="{6353D671-8511-4D49-BB0D-B338F4507005}" dt="2020-12-04T16:17:17.684" v="733"/>
          <ac:spMkLst>
            <pc:docMk/>
            <pc:sldMk cId="3999705700" sldId="286"/>
            <ac:spMk id="33" creationId="{3C099843-0431-422F-8168-2A9562C3A239}"/>
          </ac:spMkLst>
        </pc:spChg>
        <pc:grpChg chg="del">
          <ac:chgData name="Cullen McCormick" userId="a8dff7a1-0f51-4688-8f49-28b7ecf2a55f" providerId="ADAL" clId="{6353D671-8511-4D49-BB0D-B338F4507005}" dt="2020-12-04T16:17:17.206" v="732" actId="478"/>
          <ac:grpSpMkLst>
            <pc:docMk/>
            <pc:sldMk cId="3999705700" sldId="286"/>
            <ac:grpSpMk id="5" creationId="{468675E4-A0AB-43B3-8A10-2502C1BA6007}"/>
          </ac:grpSpMkLst>
        </pc:grpChg>
        <pc:grpChg chg="add mod">
          <ac:chgData name="Cullen McCormick" userId="a8dff7a1-0f51-4688-8f49-28b7ecf2a55f" providerId="ADAL" clId="{6353D671-8511-4D49-BB0D-B338F4507005}" dt="2020-12-04T16:17:17.684" v="733"/>
          <ac:grpSpMkLst>
            <pc:docMk/>
            <pc:sldMk cId="3999705700" sldId="286"/>
            <ac:grpSpMk id="18" creationId="{942265B1-B802-4A85-B6DC-87D38AD9B174}"/>
          </ac:grpSpMkLst>
        </pc:grpChg>
        <pc:grpChg chg="add mod">
          <ac:chgData name="Cullen McCormick" userId="a8dff7a1-0f51-4688-8f49-28b7ecf2a55f" providerId="ADAL" clId="{6353D671-8511-4D49-BB0D-B338F4507005}" dt="2020-12-04T16:17:17.684" v="733"/>
          <ac:grpSpMkLst>
            <pc:docMk/>
            <pc:sldMk cId="3999705700" sldId="286"/>
            <ac:grpSpMk id="21" creationId="{35FF9615-82A7-4CFB-808B-021F384B35A1}"/>
          </ac:grpSpMkLst>
        </pc:grpChg>
        <pc:grpChg chg="del">
          <ac:chgData name="Cullen McCormick" userId="a8dff7a1-0f51-4688-8f49-28b7ecf2a55f" providerId="ADAL" clId="{6353D671-8511-4D49-BB0D-B338F4507005}" dt="2020-12-04T16:17:17.206" v="732" actId="478"/>
          <ac:grpSpMkLst>
            <pc:docMk/>
            <pc:sldMk cId="3999705700" sldId="286"/>
            <ac:grpSpMk id="23" creationId="{003A7D1B-0B78-4CC7-A6DD-6FB73CD7F759}"/>
          </ac:grpSpMkLst>
        </pc:grpChg>
        <pc:picChg chg="del">
          <ac:chgData name="Cullen McCormick" userId="a8dff7a1-0f51-4688-8f49-28b7ecf2a55f" providerId="ADAL" clId="{6353D671-8511-4D49-BB0D-B338F4507005}" dt="2020-12-04T16:17:17.206" v="732" actId="478"/>
          <ac:picMkLst>
            <pc:docMk/>
            <pc:sldMk cId="3999705700" sldId="286"/>
            <ac:picMk id="15" creationId="{5B998C6B-98AE-4063-9897-9C5FBC3B730C}"/>
          </ac:picMkLst>
        </pc:picChg>
        <pc:picChg chg="del">
          <ac:chgData name="Cullen McCormick" userId="a8dff7a1-0f51-4688-8f49-28b7ecf2a55f" providerId="ADAL" clId="{6353D671-8511-4D49-BB0D-B338F4507005}" dt="2020-12-04T16:17:17.206" v="732" actId="478"/>
          <ac:picMkLst>
            <pc:docMk/>
            <pc:sldMk cId="3999705700" sldId="286"/>
            <ac:picMk id="28" creationId="{0A0B04FF-A22E-42C6-806F-364A06104F8F}"/>
          </ac:picMkLst>
        </pc:picChg>
        <pc:picChg chg="add mod">
          <ac:chgData name="Cullen McCormick" userId="a8dff7a1-0f51-4688-8f49-28b7ecf2a55f" providerId="ADAL" clId="{6353D671-8511-4D49-BB0D-B338F4507005}" dt="2020-12-04T16:17:17.684" v="733"/>
          <ac:picMkLst>
            <pc:docMk/>
            <pc:sldMk cId="3999705700" sldId="286"/>
            <ac:picMk id="30" creationId="{E53EFDF6-D016-47CE-A535-0A29399FB622}"/>
          </ac:picMkLst>
        </pc:picChg>
        <pc:picChg chg="add mod">
          <ac:chgData name="Cullen McCormick" userId="a8dff7a1-0f51-4688-8f49-28b7ecf2a55f" providerId="ADAL" clId="{6353D671-8511-4D49-BB0D-B338F4507005}" dt="2020-12-04T16:17:17.684" v="733"/>
          <ac:picMkLst>
            <pc:docMk/>
            <pc:sldMk cId="3999705700" sldId="286"/>
            <ac:picMk id="32" creationId="{807AEDBD-F667-4E5B-8E42-87BDFCA63944}"/>
          </ac:picMkLst>
        </pc:picChg>
      </pc:sldChg>
      <pc:sldChg chg="addSp modSp mod">
        <pc:chgData name="Cullen McCormick" userId="a8dff7a1-0f51-4688-8f49-28b7ecf2a55f" providerId="ADAL" clId="{6353D671-8511-4D49-BB0D-B338F4507005}" dt="2020-12-04T16:13:35.576" v="712" actId="207"/>
        <pc:sldMkLst>
          <pc:docMk/>
          <pc:sldMk cId="82297025" sldId="300"/>
        </pc:sldMkLst>
        <pc:spChg chg="mod">
          <ac:chgData name="Cullen McCormick" userId="a8dff7a1-0f51-4688-8f49-28b7ecf2a55f" providerId="ADAL" clId="{6353D671-8511-4D49-BB0D-B338F4507005}" dt="2020-12-04T16:13:35.576" v="712" actId="207"/>
          <ac:spMkLst>
            <pc:docMk/>
            <pc:sldMk cId="82297025" sldId="300"/>
            <ac:spMk id="7" creationId="{EC52CBC6-6C8E-448F-9C6C-E06AA5D0D12B}"/>
          </ac:spMkLst>
        </pc:spChg>
        <pc:spChg chg="mod">
          <ac:chgData name="Cullen McCormick" userId="a8dff7a1-0f51-4688-8f49-28b7ecf2a55f" providerId="ADAL" clId="{6353D671-8511-4D49-BB0D-B338F4507005}" dt="2020-12-04T16:13:35.576" v="712" actId="207"/>
          <ac:spMkLst>
            <pc:docMk/>
            <pc:sldMk cId="82297025" sldId="300"/>
            <ac:spMk id="8" creationId="{A7BAC9D7-FA89-4AA0-A710-7F82E06BFAB5}"/>
          </ac:spMkLst>
        </pc:spChg>
        <pc:spChg chg="mod">
          <ac:chgData name="Cullen McCormick" userId="a8dff7a1-0f51-4688-8f49-28b7ecf2a55f" providerId="ADAL" clId="{6353D671-8511-4D49-BB0D-B338F4507005}" dt="2020-12-04T16:13:35.576" v="712" actId="207"/>
          <ac:spMkLst>
            <pc:docMk/>
            <pc:sldMk cId="82297025" sldId="300"/>
            <ac:spMk id="24" creationId="{F2AD7636-18D8-4643-8B2E-85B844BFA0CC}"/>
          </ac:spMkLst>
        </pc:spChg>
        <pc:spChg chg="mod">
          <ac:chgData name="Cullen McCormick" userId="a8dff7a1-0f51-4688-8f49-28b7ecf2a55f" providerId="ADAL" clId="{6353D671-8511-4D49-BB0D-B338F4507005}" dt="2020-12-04T16:13:35.576" v="712" actId="207"/>
          <ac:spMkLst>
            <pc:docMk/>
            <pc:sldMk cId="82297025" sldId="300"/>
            <ac:spMk id="25" creationId="{8F2788F4-2D73-4986-A574-B7B5440A9737}"/>
          </ac:spMkLst>
        </pc:spChg>
        <pc:spChg chg="mod">
          <ac:chgData name="Cullen McCormick" userId="a8dff7a1-0f51-4688-8f49-28b7ecf2a55f" providerId="ADAL" clId="{6353D671-8511-4D49-BB0D-B338F4507005}" dt="2020-12-04T16:13:35.576" v="712" actId="207"/>
          <ac:spMkLst>
            <pc:docMk/>
            <pc:sldMk cId="82297025" sldId="300"/>
            <ac:spMk id="26" creationId="{5E15AC7A-CF33-4845-848E-DC9539735646}"/>
          </ac:spMkLst>
        </pc:spChg>
        <pc:spChg chg="add mod">
          <ac:chgData name="Cullen McCormick" userId="a8dff7a1-0f51-4688-8f49-28b7ecf2a55f" providerId="ADAL" clId="{6353D671-8511-4D49-BB0D-B338F4507005}" dt="2020-12-04T15:20:11.626" v="285"/>
          <ac:spMkLst>
            <pc:docMk/>
            <pc:sldMk cId="82297025" sldId="300"/>
            <ac:spMk id="40" creationId="{8961E978-5877-421B-BECB-8B45BF2590E8}"/>
          </ac:spMkLst>
        </pc:spChg>
        <pc:spChg chg="add mod">
          <ac:chgData name="Cullen McCormick" userId="a8dff7a1-0f51-4688-8f49-28b7ecf2a55f" providerId="ADAL" clId="{6353D671-8511-4D49-BB0D-B338F4507005}" dt="2020-12-04T16:13:31.686" v="711" actId="1076"/>
          <ac:spMkLst>
            <pc:docMk/>
            <pc:sldMk cId="82297025" sldId="300"/>
            <ac:spMk id="44" creationId="{D8D06EC1-33CE-4C71-9192-6F9D15546464}"/>
          </ac:spMkLst>
        </pc:spChg>
        <pc:grpChg chg="mod">
          <ac:chgData name="Cullen McCormick" userId="a8dff7a1-0f51-4688-8f49-28b7ecf2a55f" providerId="ADAL" clId="{6353D671-8511-4D49-BB0D-B338F4507005}" dt="2020-12-04T16:13:35.576" v="712" actId="207"/>
          <ac:grpSpMkLst>
            <pc:docMk/>
            <pc:sldMk cId="82297025" sldId="300"/>
            <ac:grpSpMk id="6" creationId="{AF434B82-AEC6-4DA7-9850-38391D644078}"/>
          </ac:grpSpMkLst>
        </pc:grpChg>
        <pc:grpChg chg="mod">
          <ac:chgData name="Cullen McCormick" userId="a8dff7a1-0f51-4688-8f49-28b7ecf2a55f" providerId="ADAL" clId="{6353D671-8511-4D49-BB0D-B338F4507005}" dt="2020-12-04T16:13:35.576" v="712" actId="207"/>
          <ac:grpSpMkLst>
            <pc:docMk/>
            <pc:sldMk cId="82297025" sldId="300"/>
            <ac:grpSpMk id="23" creationId="{EACAD870-171D-4F00-BF70-DCBF7EB1F66E}"/>
          </ac:grpSpMkLst>
        </pc:grpChg>
        <pc:picChg chg="mod">
          <ac:chgData name="Cullen McCormick" userId="a8dff7a1-0f51-4688-8f49-28b7ecf2a55f" providerId="ADAL" clId="{6353D671-8511-4D49-BB0D-B338F4507005}" dt="2020-12-04T16:13:35.576" v="712" actId="207"/>
          <ac:picMkLst>
            <pc:docMk/>
            <pc:sldMk cId="82297025" sldId="300"/>
            <ac:picMk id="38" creationId="{1E7174FB-CEC2-448D-8B5C-FB0EAA5FD3D2}"/>
          </ac:picMkLst>
        </pc:picChg>
      </pc:sldChg>
      <pc:sldChg chg="addSp delSp modSp mod">
        <pc:chgData name="Cullen McCormick" userId="a8dff7a1-0f51-4688-8f49-28b7ecf2a55f" providerId="ADAL" clId="{6353D671-8511-4D49-BB0D-B338F4507005}" dt="2020-12-04T16:13:52.144" v="714" actId="692"/>
        <pc:sldMkLst>
          <pc:docMk/>
          <pc:sldMk cId="1186149556" sldId="303"/>
        </pc:sldMkLst>
        <pc:spChg chg="add mod">
          <ac:chgData name="Cullen McCormick" userId="a8dff7a1-0f51-4688-8f49-28b7ecf2a55f" providerId="ADAL" clId="{6353D671-8511-4D49-BB0D-B338F4507005}" dt="2020-12-04T15:21:19.235" v="301" actId="14100"/>
          <ac:spMkLst>
            <pc:docMk/>
            <pc:sldMk cId="1186149556" sldId="303"/>
            <ac:spMk id="16" creationId="{19484991-1A15-48AF-805C-79B1679A7084}"/>
          </ac:spMkLst>
        </pc:spChg>
        <pc:spChg chg="add del mod">
          <ac:chgData name="Cullen McCormick" userId="a8dff7a1-0f51-4688-8f49-28b7ecf2a55f" providerId="ADAL" clId="{6353D671-8511-4D49-BB0D-B338F4507005}" dt="2020-12-04T16:08:17.567" v="699" actId="478"/>
          <ac:spMkLst>
            <pc:docMk/>
            <pc:sldMk cId="1186149556" sldId="303"/>
            <ac:spMk id="17" creationId="{DDE9C83C-5493-42D7-897D-886FCC6A7DF0}"/>
          </ac:spMkLst>
        </pc:spChg>
        <pc:spChg chg="add mod">
          <ac:chgData name="Cullen McCormick" userId="a8dff7a1-0f51-4688-8f49-28b7ecf2a55f" providerId="ADAL" clId="{6353D671-8511-4D49-BB0D-B338F4507005}" dt="2020-12-04T16:13:52.144" v="714" actId="692"/>
          <ac:spMkLst>
            <pc:docMk/>
            <pc:sldMk cId="1186149556" sldId="303"/>
            <ac:spMk id="18" creationId="{EB96324A-81BD-46DA-832A-A6743B873393}"/>
          </ac:spMkLst>
        </pc:spChg>
        <pc:spChg chg="add mod">
          <ac:chgData name="Cullen McCormick" userId="a8dff7a1-0f51-4688-8f49-28b7ecf2a55f" providerId="ADAL" clId="{6353D671-8511-4D49-BB0D-B338F4507005}" dt="2020-12-04T16:13:52.144" v="714" actId="692"/>
          <ac:spMkLst>
            <pc:docMk/>
            <pc:sldMk cId="1186149556" sldId="303"/>
            <ac:spMk id="19" creationId="{EEC5E060-95FF-403D-A6D9-F39884974D8F}"/>
          </ac:spMkLst>
        </pc:spChg>
        <pc:spChg chg="mod">
          <ac:chgData name="Cullen McCormick" userId="a8dff7a1-0f51-4688-8f49-28b7ecf2a55f" providerId="ADAL" clId="{6353D671-8511-4D49-BB0D-B338F4507005}" dt="2020-12-04T15:21:06.805" v="298" actId="20577"/>
          <ac:spMkLst>
            <pc:docMk/>
            <pc:sldMk cId="1186149556" sldId="303"/>
            <ac:spMk id="26" creationId="{DCF44E1B-E1F7-4682-8CDF-F4B07A5908F9}"/>
          </ac:spMkLst>
        </pc:spChg>
        <pc:spChg chg="mod">
          <ac:chgData name="Cullen McCormick" userId="a8dff7a1-0f51-4688-8f49-28b7ecf2a55f" providerId="ADAL" clId="{6353D671-8511-4D49-BB0D-B338F4507005}" dt="2020-12-04T16:08:23.978" v="700" actId="207"/>
          <ac:spMkLst>
            <pc:docMk/>
            <pc:sldMk cId="1186149556" sldId="303"/>
            <ac:spMk id="68" creationId="{1F450E1B-9E46-4200-B133-B3B85BC448B9}"/>
          </ac:spMkLst>
        </pc:spChg>
        <pc:spChg chg="mod">
          <ac:chgData name="Cullen McCormick" userId="a8dff7a1-0f51-4688-8f49-28b7ecf2a55f" providerId="ADAL" clId="{6353D671-8511-4D49-BB0D-B338F4507005}" dt="2020-12-04T16:08:23.978" v="700" actId="207"/>
          <ac:spMkLst>
            <pc:docMk/>
            <pc:sldMk cId="1186149556" sldId="303"/>
            <ac:spMk id="69" creationId="{E5324283-238C-4120-808B-284B451C73F2}"/>
          </ac:spMkLst>
        </pc:spChg>
        <pc:spChg chg="mod">
          <ac:chgData name="Cullen McCormick" userId="a8dff7a1-0f51-4688-8f49-28b7ecf2a55f" providerId="ADAL" clId="{6353D671-8511-4D49-BB0D-B338F4507005}" dt="2020-12-04T16:08:23.978" v="700" actId="207"/>
          <ac:spMkLst>
            <pc:docMk/>
            <pc:sldMk cId="1186149556" sldId="303"/>
            <ac:spMk id="70" creationId="{B07D93CF-CAEA-4829-9809-5373AB67F0CB}"/>
          </ac:spMkLst>
        </pc:spChg>
        <pc:spChg chg="mod">
          <ac:chgData name="Cullen McCormick" userId="a8dff7a1-0f51-4688-8f49-28b7ecf2a55f" providerId="ADAL" clId="{6353D671-8511-4D49-BB0D-B338F4507005}" dt="2020-12-04T15:07:19.198" v="123" actId="207"/>
          <ac:spMkLst>
            <pc:docMk/>
            <pc:sldMk cId="1186149556" sldId="303"/>
            <ac:spMk id="71" creationId="{00B0E56A-5C7D-4A2A-96FD-3F8A60442CDF}"/>
          </ac:spMkLst>
        </pc:spChg>
        <pc:grpChg chg="mod">
          <ac:chgData name="Cullen McCormick" userId="a8dff7a1-0f51-4688-8f49-28b7ecf2a55f" providerId="ADAL" clId="{6353D671-8511-4D49-BB0D-B338F4507005}" dt="2020-12-04T16:08:23.978" v="700" actId="207"/>
          <ac:grpSpMkLst>
            <pc:docMk/>
            <pc:sldMk cId="1186149556" sldId="303"/>
            <ac:grpSpMk id="67" creationId="{16AEAFB2-68E8-4DE2-B2B7-66508FAA72FA}"/>
          </ac:grpSpMkLst>
        </pc:grpChg>
        <pc:picChg chg="mod">
          <ac:chgData name="Cullen McCormick" userId="a8dff7a1-0f51-4688-8f49-28b7ecf2a55f" providerId="ADAL" clId="{6353D671-8511-4D49-BB0D-B338F4507005}" dt="2020-12-04T16:08:23.978" v="700" actId="207"/>
          <ac:picMkLst>
            <pc:docMk/>
            <pc:sldMk cId="1186149556" sldId="303"/>
            <ac:picMk id="22" creationId="{07B8D902-1986-4BD5-BF10-639E1AF41EE9}"/>
          </ac:picMkLst>
        </pc:picChg>
      </pc:sldChg>
      <pc:sldChg chg="addSp delSp modSp mod">
        <pc:chgData name="Cullen McCormick" userId="a8dff7a1-0f51-4688-8f49-28b7ecf2a55f" providerId="ADAL" clId="{6353D671-8511-4D49-BB0D-B338F4507005}" dt="2020-12-04T16:13:45.195" v="713" actId="692"/>
        <pc:sldMkLst>
          <pc:docMk/>
          <pc:sldMk cId="63555787" sldId="304"/>
        </pc:sldMkLst>
        <pc:spChg chg="add mod ord">
          <ac:chgData name="Cullen McCormick" userId="a8dff7a1-0f51-4688-8f49-28b7ecf2a55f" providerId="ADAL" clId="{6353D671-8511-4D49-BB0D-B338F4507005}" dt="2020-12-04T16:13:45.195" v="713" actId="692"/>
          <ac:spMkLst>
            <pc:docMk/>
            <pc:sldMk cId="63555787" sldId="304"/>
            <ac:spMk id="3" creationId="{B768FB6A-323E-4EC3-B40B-B4BB3C16A8D0}"/>
          </ac:spMkLst>
        </pc:spChg>
        <pc:spChg chg="add mod">
          <ac:chgData name="Cullen McCormick" userId="a8dff7a1-0f51-4688-8f49-28b7ecf2a55f" providerId="ADAL" clId="{6353D671-8511-4D49-BB0D-B338F4507005}" dt="2020-12-04T15:07:24.624" v="125"/>
          <ac:spMkLst>
            <pc:docMk/>
            <pc:sldMk cId="63555787" sldId="304"/>
            <ac:spMk id="16" creationId="{6E14C863-2590-4DA9-876B-67736EE1543A}"/>
          </ac:spMkLst>
        </pc:spChg>
        <pc:spChg chg="add mod">
          <ac:chgData name="Cullen McCormick" userId="a8dff7a1-0f51-4688-8f49-28b7ecf2a55f" providerId="ADAL" clId="{6353D671-8511-4D49-BB0D-B338F4507005}" dt="2020-12-04T15:21:15.371" v="300" actId="14100"/>
          <ac:spMkLst>
            <pc:docMk/>
            <pc:sldMk cId="63555787" sldId="304"/>
            <ac:spMk id="18" creationId="{EB8C1055-E5E7-400B-BEDE-516ED322DBAA}"/>
          </ac:spMkLst>
        </pc:spChg>
        <pc:spChg chg="add mod ord">
          <ac:chgData name="Cullen McCormick" userId="a8dff7a1-0f51-4688-8f49-28b7ecf2a55f" providerId="ADAL" clId="{6353D671-8511-4D49-BB0D-B338F4507005}" dt="2020-12-04T16:13:45.195" v="713" actId="692"/>
          <ac:spMkLst>
            <pc:docMk/>
            <pc:sldMk cId="63555787" sldId="304"/>
            <ac:spMk id="20" creationId="{3F391702-262B-431A-91ED-7519776B647D}"/>
          </ac:spMkLst>
        </pc:spChg>
        <pc:spChg chg="add mod ord">
          <ac:chgData name="Cullen McCormick" userId="a8dff7a1-0f51-4688-8f49-28b7ecf2a55f" providerId="ADAL" clId="{6353D671-8511-4D49-BB0D-B338F4507005}" dt="2020-12-04T16:13:45.195" v="713" actId="692"/>
          <ac:spMkLst>
            <pc:docMk/>
            <pc:sldMk cId="63555787" sldId="304"/>
            <ac:spMk id="21" creationId="{5D4BB4C8-4FA8-4A90-8D0B-68F8F6670DDC}"/>
          </ac:spMkLst>
        </pc:spChg>
        <pc:spChg chg="mod">
          <ac:chgData name="Cullen McCormick" userId="a8dff7a1-0f51-4688-8f49-28b7ecf2a55f" providerId="ADAL" clId="{6353D671-8511-4D49-BB0D-B338F4507005}" dt="2020-12-04T15:21:11.415" v="299" actId="20577"/>
          <ac:spMkLst>
            <pc:docMk/>
            <pc:sldMk cId="63555787" sldId="304"/>
            <ac:spMk id="24" creationId="{7369A428-04E5-481A-8472-3947E51FDCE8}"/>
          </ac:spMkLst>
        </pc:spChg>
        <pc:spChg chg="mod">
          <ac:chgData name="Cullen McCormick" userId="a8dff7a1-0f51-4688-8f49-28b7ecf2a55f" providerId="ADAL" clId="{6353D671-8511-4D49-BB0D-B338F4507005}" dt="2020-12-04T16:06:21.580" v="687" actId="207"/>
          <ac:spMkLst>
            <pc:docMk/>
            <pc:sldMk cId="63555787" sldId="304"/>
            <ac:spMk id="89" creationId="{1FB62478-1B0F-4A39-966B-508CE9C2180A}"/>
          </ac:spMkLst>
        </pc:spChg>
        <pc:spChg chg="mod">
          <ac:chgData name="Cullen McCormick" userId="a8dff7a1-0f51-4688-8f49-28b7ecf2a55f" providerId="ADAL" clId="{6353D671-8511-4D49-BB0D-B338F4507005}" dt="2020-12-04T16:06:21.580" v="687" actId="207"/>
          <ac:spMkLst>
            <pc:docMk/>
            <pc:sldMk cId="63555787" sldId="304"/>
            <ac:spMk id="90" creationId="{D1BF078E-8988-46DC-88AF-95FF41329895}"/>
          </ac:spMkLst>
        </pc:spChg>
        <pc:spChg chg="add del mod">
          <ac:chgData name="Cullen McCormick" userId="a8dff7a1-0f51-4688-8f49-28b7ecf2a55f" providerId="ADAL" clId="{6353D671-8511-4D49-BB0D-B338F4507005}" dt="2020-12-04T16:06:21.580" v="687" actId="207"/>
          <ac:spMkLst>
            <pc:docMk/>
            <pc:sldMk cId="63555787" sldId="304"/>
            <ac:spMk id="91" creationId="{04DF7C30-486A-4996-8DC1-0C7F6A59EEDB}"/>
          </ac:spMkLst>
        </pc:spChg>
        <pc:spChg chg="del mod">
          <ac:chgData name="Cullen McCormick" userId="a8dff7a1-0f51-4688-8f49-28b7ecf2a55f" providerId="ADAL" clId="{6353D671-8511-4D49-BB0D-B338F4507005}" dt="2020-12-04T15:07:24.109" v="124" actId="478"/>
          <ac:spMkLst>
            <pc:docMk/>
            <pc:sldMk cId="63555787" sldId="304"/>
            <ac:spMk id="92" creationId="{3C52FE40-95EA-4923-97FF-0E3B5FB24C8A}"/>
          </ac:spMkLst>
        </pc:spChg>
        <pc:grpChg chg="mod">
          <ac:chgData name="Cullen McCormick" userId="a8dff7a1-0f51-4688-8f49-28b7ecf2a55f" providerId="ADAL" clId="{6353D671-8511-4D49-BB0D-B338F4507005}" dt="2020-12-04T16:03:01.425" v="672" actId="1076"/>
          <ac:grpSpMkLst>
            <pc:docMk/>
            <pc:sldMk cId="63555787" sldId="304"/>
            <ac:grpSpMk id="71" creationId="{69F31642-02EE-413D-A212-64CDFD524746}"/>
          </ac:grpSpMkLst>
        </pc:grpChg>
        <pc:grpChg chg="add del mod">
          <ac:chgData name="Cullen McCormick" userId="a8dff7a1-0f51-4688-8f49-28b7ecf2a55f" providerId="ADAL" clId="{6353D671-8511-4D49-BB0D-B338F4507005}" dt="2020-12-04T16:06:21.580" v="687" actId="207"/>
          <ac:grpSpMkLst>
            <pc:docMk/>
            <pc:sldMk cId="63555787" sldId="304"/>
            <ac:grpSpMk id="88" creationId="{17C60999-34A2-4016-96DF-80907FFD947C}"/>
          </ac:grpSpMkLst>
        </pc:grpChg>
        <pc:picChg chg="mod">
          <ac:chgData name="Cullen McCormick" userId="a8dff7a1-0f51-4688-8f49-28b7ecf2a55f" providerId="ADAL" clId="{6353D671-8511-4D49-BB0D-B338F4507005}" dt="2020-12-04T16:06:58.008" v="693" actId="207"/>
          <ac:picMkLst>
            <pc:docMk/>
            <pc:sldMk cId="63555787" sldId="304"/>
            <ac:picMk id="17" creationId="{629AB75A-721D-4890-8909-B2FEE4669A42}"/>
          </ac:picMkLst>
        </pc:picChg>
        <pc:picChg chg="mod">
          <ac:chgData name="Cullen McCormick" userId="a8dff7a1-0f51-4688-8f49-28b7ecf2a55f" providerId="ADAL" clId="{6353D671-8511-4D49-BB0D-B338F4507005}" dt="2020-12-04T16:06:58.008" v="693" actId="207"/>
          <ac:picMkLst>
            <pc:docMk/>
            <pc:sldMk cId="63555787" sldId="304"/>
            <ac:picMk id="30" creationId="{E1B4A864-144A-4197-A572-F987DA49A153}"/>
          </ac:picMkLst>
        </pc:picChg>
      </pc:sldChg>
      <pc:sldChg chg="addSp delSp modSp mod modAnim">
        <pc:chgData name="Cullen McCormick" userId="a8dff7a1-0f51-4688-8f49-28b7ecf2a55f" providerId="ADAL" clId="{6353D671-8511-4D49-BB0D-B338F4507005}" dt="2020-12-04T16:02:06.502" v="668" actId="208"/>
        <pc:sldMkLst>
          <pc:docMk/>
          <pc:sldMk cId="1686169029" sldId="337"/>
        </pc:sldMkLst>
        <pc:spChg chg="mod topLvl">
          <ac:chgData name="Cullen McCormick" userId="a8dff7a1-0f51-4688-8f49-28b7ecf2a55f" providerId="ADAL" clId="{6353D671-8511-4D49-BB0D-B338F4507005}" dt="2020-12-04T16:01:58.305" v="667" actId="165"/>
          <ac:spMkLst>
            <pc:docMk/>
            <pc:sldMk cId="1686169029" sldId="337"/>
            <ac:spMk id="16" creationId="{520C31D3-17B3-4C48-8044-90A74AF3AFC0}"/>
          </ac:spMkLst>
        </pc:spChg>
        <pc:spChg chg="mod topLvl">
          <ac:chgData name="Cullen McCormick" userId="a8dff7a1-0f51-4688-8f49-28b7ecf2a55f" providerId="ADAL" clId="{6353D671-8511-4D49-BB0D-B338F4507005}" dt="2020-12-04T16:01:58.305" v="667" actId="165"/>
          <ac:spMkLst>
            <pc:docMk/>
            <pc:sldMk cId="1686169029" sldId="337"/>
            <ac:spMk id="19" creationId="{E359AD9A-71F4-4B51-A785-735E6571B98B}"/>
          </ac:spMkLst>
        </pc:spChg>
        <pc:spChg chg="add mod">
          <ac:chgData name="Cullen McCormick" userId="a8dff7a1-0f51-4688-8f49-28b7ecf2a55f" providerId="ADAL" clId="{6353D671-8511-4D49-BB0D-B338F4507005}" dt="2020-12-04T15:21:29.899" v="304" actId="14100"/>
          <ac:spMkLst>
            <pc:docMk/>
            <pc:sldMk cId="1686169029" sldId="337"/>
            <ac:spMk id="29" creationId="{5839AEF2-47FC-49F8-BF41-B9C97496BB77}"/>
          </ac:spMkLst>
        </pc:spChg>
        <pc:spChg chg="mod topLvl">
          <ac:chgData name="Cullen McCormick" userId="a8dff7a1-0f51-4688-8f49-28b7ecf2a55f" providerId="ADAL" clId="{6353D671-8511-4D49-BB0D-B338F4507005}" dt="2020-12-04T16:01:58.305" v="667" actId="165"/>
          <ac:spMkLst>
            <pc:docMk/>
            <pc:sldMk cId="1686169029" sldId="337"/>
            <ac:spMk id="35" creationId="{69ED1D19-ED3C-4C9A-BC67-3334FED35B1B}"/>
          </ac:spMkLst>
        </pc:spChg>
        <pc:spChg chg="mod topLvl">
          <ac:chgData name="Cullen McCormick" userId="a8dff7a1-0f51-4688-8f49-28b7ecf2a55f" providerId="ADAL" clId="{6353D671-8511-4D49-BB0D-B338F4507005}" dt="2020-12-04T16:01:58.305" v="667" actId="165"/>
          <ac:spMkLst>
            <pc:docMk/>
            <pc:sldMk cId="1686169029" sldId="337"/>
            <ac:spMk id="37" creationId="{2B4DD97D-9D16-4D49-9C7E-C35BBAC1C465}"/>
          </ac:spMkLst>
        </pc:spChg>
        <pc:spChg chg="mod topLvl">
          <ac:chgData name="Cullen McCormick" userId="a8dff7a1-0f51-4688-8f49-28b7ecf2a55f" providerId="ADAL" clId="{6353D671-8511-4D49-BB0D-B338F4507005}" dt="2020-12-04T16:01:58.305" v="667" actId="165"/>
          <ac:spMkLst>
            <pc:docMk/>
            <pc:sldMk cId="1686169029" sldId="337"/>
            <ac:spMk id="39" creationId="{723A74BF-4F70-41E6-B857-86203BB35ACE}"/>
          </ac:spMkLst>
        </pc:spChg>
        <pc:spChg chg="mod topLvl">
          <ac:chgData name="Cullen McCormick" userId="a8dff7a1-0f51-4688-8f49-28b7ecf2a55f" providerId="ADAL" clId="{6353D671-8511-4D49-BB0D-B338F4507005}" dt="2020-12-04T16:01:58.305" v="667" actId="165"/>
          <ac:spMkLst>
            <pc:docMk/>
            <pc:sldMk cId="1686169029" sldId="337"/>
            <ac:spMk id="41" creationId="{2931104E-1C2A-4ECC-80DF-A114B6EF4C7A}"/>
          </ac:spMkLst>
        </pc:spChg>
        <pc:spChg chg="mod topLvl">
          <ac:chgData name="Cullen McCormick" userId="a8dff7a1-0f51-4688-8f49-28b7ecf2a55f" providerId="ADAL" clId="{6353D671-8511-4D49-BB0D-B338F4507005}" dt="2020-12-04T16:01:58.305" v="667" actId="165"/>
          <ac:spMkLst>
            <pc:docMk/>
            <pc:sldMk cId="1686169029" sldId="337"/>
            <ac:spMk id="43" creationId="{0E331695-D24B-4823-B7F0-B1ABA3178642}"/>
          </ac:spMkLst>
        </pc:spChg>
        <pc:spChg chg="mod topLvl">
          <ac:chgData name="Cullen McCormick" userId="a8dff7a1-0f51-4688-8f49-28b7ecf2a55f" providerId="ADAL" clId="{6353D671-8511-4D49-BB0D-B338F4507005}" dt="2020-12-04T16:01:58.305" v="667" actId="165"/>
          <ac:spMkLst>
            <pc:docMk/>
            <pc:sldMk cId="1686169029" sldId="337"/>
            <ac:spMk id="45" creationId="{D6F97573-295A-4215-9BBF-00632370CC63}"/>
          </ac:spMkLst>
        </pc:spChg>
        <pc:spChg chg="mod topLvl">
          <ac:chgData name="Cullen McCormick" userId="a8dff7a1-0f51-4688-8f49-28b7ecf2a55f" providerId="ADAL" clId="{6353D671-8511-4D49-BB0D-B338F4507005}" dt="2020-12-04T16:01:58.305" v="667" actId="165"/>
          <ac:spMkLst>
            <pc:docMk/>
            <pc:sldMk cId="1686169029" sldId="337"/>
            <ac:spMk id="47" creationId="{BB3FB7FE-F697-483A-8533-49C3727FF53D}"/>
          </ac:spMkLst>
        </pc:spChg>
        <pc:spChg chg="mod topLvl">
          <ac:chgData name="Cullen McCormick" userId="a8dff7a1-0f51-4688-8f49-28b7ecf2a55f" providerId="ADAL" clId="{6353D671-8511-4D49-BB0D-B338F4507005}" dt="2020-12-04T16:01:58.305" v="667" actId="165"/>
          <ac:spMkLst>
            <pc:docMk/>
            <pc:sldMk cId="1686169029" sldId="337"/>
            <ac:spMk id="49" creationId="{4F225E8E-2E36-4CAD-887A-23B5272085CE}"/>
          </ac:spMkLst>
        </pc:spChg>
        <pc:grpChg chg="del">
          <ac:chgData name="Cullen McCormick" userId="a8dff7a1-0f51-4688-8f49-28b7ecf2a55f" providerId="ADAL" clId="{6353D671-8511-4D49-BB0D-B338F4507005}" dt="2020-12-04T16:01:58.305" v="667" actId="165"/>
          <ac:grpSpMkLst>
            <pc:docMk/>
            <pc:sldMk cId="1686169029" sldId="337"/>
            <ac:grpSpMk id="6" creationId="{947B74EC-8180-428E-B650-7027331C8738}"/>
          </ac:grpSpMkLst>
        </pc:grpChg>
        <pc:grpChg chg="del">
          <ac:chgData name="Cullen McCormick" userId="a8dff7a1-0f51-4688-8f49-28b7ecf2a55f" providerId="ADAL" clId="{6353D671-8511-4D49-BB0D-B338F4507005}" dt="2020-12-04T16:01:58.305" v="667" actId="165"/>
          <ac:grpSpMkLst>
            <pc:docMk/>
            <pc:sldMk cId="1686169029" sldId="337"/>
            <ac:grpSpMk id="7" creationId="{EB5530CE-23F8-43F2-8E6F-E462151965B6}"/>
          </ac:grpSpMkLst>
        </pc:grpChg>
        <pc:grpChg chg="del">
          <ac:chgData name="Cullen McCormick" userId="a8dff7a1-0f51-4688-8f49-28b7ecf2a55f" providerId="ADAL" clId="{6353D671-8511-4D49-BB0D-B338F4507005}" dt="2020-12-04T16:01:58.305" v="667" actId="165"/>
          <ac:grpSpMkLst>
            <pc:docMk/>
            <pc:sldMk cId="1686169029" sldId="337"/>
            <ac:grpSpMk id="9" creationId="{CB44007E-349D-4E15-B86B-A340D0AE8768}"/>
          </ac:grpSpMkLst>
        </pc:grpChg>
        <pc:grpChg chg="del">
          <ac:chgData name="Cullen McCormick" userId="a8dff7a1-0f51-4688-8f49-28b7ecf2a55f" providerId="ADAL" clId="{6353D671-8511-4D49-BB0D-B338F4507005}" dt="2020-12-04T16:01:58.305" v="667" actId="165"/>
          <ac:grpSpMkLst>
            <pc:docMk/>
            <pc:sldMk cId="1686169029" sldId="337"/>
            <ac:grpSpMk id="11" creationId="{71943337-9A41-4AFB-9331-85537AB0F824}"/>
          </ac:grpSpMkLst>
        </pc:grpChg>
        <pc:grpChg chg="del">
          <ac:chgData name="Cullen McCormick" userId="a8dff7a1-0f51-4688-8f49-28b7ecf2a55f" providerId="ADAL" clId="{6353D671-8511-4D49-BB0D-B338F4507005}" dt="2020-12-04T16:01:58.305" v="667" actId="165"/>
          <ac:grpSpMkLst>
            <pc:docMk/>
            <pc:sldMk cId="1686169029" sldId="337"/>
            <ac:grpSpMk id="12" creationId="{C875CA52-4BBB-4737-859C-22BA93B37C7E}"/>
          </ac:grpSpMkLst>
        </pc:grpChg>
        <pc:cxnChg chg="mod topLvl">
          <ac:chgData name="Cullen McCormick" userId="a8dff7a1-0f51-4688-8f49-28b7ecf2a55f" providerId="ADAL" clId="{6353D671-8511-4D49-BB0D-B338F4507005}" dt="2020-12-04T16:02:06.502" v="668" actId="208"/>
          <ac:cxnSpMkLst>
            <pc:docMk/>
            <pc:sldMk cId="1686169029" sldId="337"/>
            <ac:cxnSpMk id="4" creationId="{B928A627-581F-4F63-BF12-658F68DE9947}"/>
          </ac:cxnSpMkLst>
        </pc:cxnChg>
        <pc:cxnChg chg="mod topLvl">
          <ac:chgData name="Cullen McCormick" userId="a8dff7a1-0f51-4688-8f49-28b7ecf2a55f" providerId="ADAL" clId="{6353D671-8511-4D49-BB0D-B338F4507005}" dt="2020-12-04T16:02:06.502" v="668" actId="208"/>
          <ac:cxnSpMkLst>
            <pc:docMk/>
            <pc:sldMk cId="1686169029" sldId="337"/>
            <ac:cxnSpMk id="36" creationId="{AA7FFC3A-A3CE-4D0B-817C-B2296C47F7A0}"/>
          </ac:cxnSpMkLst>
        </pc:cxnChg>
        <pc:cxnChg chg="mod topLvl">
          <ac:chgData name="Cullen McCormick" userId="a8dff7a1-0f51-4688-8f49-28b7ecf2a55f" providerId="ADAL" clId="{6353D671-8511-4D49-BB0D-B338F4507005}" dt="2020-12-04T16:02:06.502" v="668" actId="208"/>
          <ac:cxnSpMkLst>
            <pc:docMk/>
            <pc:sldMk cId="1686169029" sldId="337"/>
            <ac:cxnSpMk id="40" creationId="{FB120B84-C52A-493C-A892-84F0541D5CBA}"/>
          </ac:cxnSpMkLst>
        </pc:cxnChg>
        <pc:cxnChg chg="mod topLvl">
          <ac:chgData name="Cullen McCormick" userId="a8dff7a1-0f51-4688-8f49-28b7ecf2a55f" providerId="ADAL" clId="{6353D671-8511-4D49-BB0D-B338F4507005}" dt="2020-12-04T16:02:06.502" v="668" actId="208"/>
          <ac:cxnSpMkLst>
            <pc:docMk/>
            <pc:sldMk cId="1686169029" sldId="337"/>
            <ac:cxnSpMk id="44" creationId="{9F6C92AA-569A-420B-9004-FBF874ED2B97}"/>
          </ac:cxnSpMkLst>
        </pc:cxnChg>
        <pc:cxnChg chg="mod topLvl">
          <ac:chgData name="Cullen McCormick" userId="a8dff7a1-0f51-4688-8f49-28b7ecf2a55f" providerId="ADAL" clId="{6353D671-8511-4D49-BB0D-B338F4507005}" dt="2020-12-04T16:02:06.502" v="668" actId="208"/>
          <ac:cxnSpMkLst>
            <pc:docMk/>
            <pc:sldMk cId="1686169029" sldId="337"/>
            <ac:cxnSpMk id="48" creationId="{7E1C59F2-1F92-468D-8A39-7EC968BD52B9}"/>
          </ac:cxnSpMkLst>
        </pc:cxnChg>
      </pc:sldChg>
      <pc:sldChg chg="addSp delSp modSp mod">
        <pc:chgData name="Cullen McCormick" userId="a8dff7a1-0f51-4688-8f49-28b7ecf2a55f" providerId="ADAL" clId="{6353D671-8511-4D49-BB0D-B338F4507005}" dt="2020-12-04T15:38:51.941" v="530" actId="478"/>
        <pc:sldMkLst>
          <pc:docMk/>
          <pc:sldMk cId="3672432173" sldId="338"/>
        </pc:sldMkLst>
        <pc:spChg chg="add del mod">
          <ac:chgData name="Cullen McCormick" userId="a8dff7a1-0f51-4688-8f49-28b7ecf2a55f" providerId="ADAL" clId="{6353D671-8511-4D49-BB0D-B338F4507005}" dt="2020-12-04T15:12:28.551" v="172" actId="478"/>
          <ac:spMkLst>
            <pc:docMk/>
            <pc:sldMk cId="3672432173" sldId="338"/>
            <ac:spMk id="6" creationId="{6AE2A282-F9C0-4A55-8490-8B06EA5D7A3B}"/>
          </ac:spMkLst>
        </pc:spChg>
        <pc:spChg chg="mod">
          <ac:chgData name="Cullen McCormick" userId="a8dff7a1-0f51-4688-8f49-28b7ecf2a55f" providerId="ADAL" clId="{6353D671-8511-4D49-BB0D-B338F4507005}" dt="2020-12-04T15:38:14.551" v="515" actId="553"/>
          <ac:spMkLst>
            <pc:docMk/>
            <pc:sldMk cId="3672432173" sldId="338"/>
            <ac:spMk id="12" creationId="{97E78B89-3B93-4B4C-8254-B48D3CBB0B4C}"/>
          </ac:spMkLst>
        </pc:spChg>
        <pc:spChg chg="mod">
          <ac:chgData name="Cullen McCormick" userId="a8dff7a1-0f51-4688-8f49-28b7ecf2a55f" providerId="ADAL" clId="{6353D671-8511-4D49-BB0D-B338F4507005}" dt="2020-12-04T15:38:47.855" v="526" actId="553"/>
          <ac:spMkLst>
            <pc:docMk/>
            <pc:sldMk cId="3672432173" sldId="338"/>
            <ac:spMk id="13" creationId="{E9CEC947-7230-469B-978E-A11BFA396E22}"/>
          </ac:spMkLst>
        </pc:spChg>
        <pc:spChg chg="mod">
          <ac:chgData name="Cullen McCormick" userId="a8dff7a1-0f51-4688-8f49-28b7ecf2a55f" providerId="ADAL" clId="{6353D671-8511-4D49-BB0D-B338F4507005}" dt="2020-12-04T15:38:07.670" v="513" actId="553"/>
          <ac:spMkLst>
            <pc:docMk/>
            <pc:sldMk cId="3672432173" sldId="338"/>
            <ac:spMk id="14" creationId="{2570811E-1A3C-4271-B5A6-3771778894C6}"/>
          </ac:spMkLst>
        </pc:spChg>
        <pc:spChg chg="mod">
          <ac:chgData name="Cullen McCormick" userId="a8dff7a1-0f51-4688-8f49-28b7ecf2a55f" providerId="ADAL" clId="{6353D671-8511-4D49-BB0D-B338F4507005}" dt="2020-12-04T15:38:49.096" v="529" actId="21"/>
          <ac:spMkLst>
            <pc:docMk/>
            <pc:sldMk cId="3672432173" sldId="338"/>
            <ac:spMk id="15" creationId="{4E772045-3597-492F-B5F6-F867CF4EBA93}"/>
          </ac:spMkLst>
        </pc:spChg>
        <pc:spChg chg="mod">
          <ac:chgData name="Cullen McCormick" userId="a8dff7a1-0f51-4688-8f49-28b7ecf2a55f" providerId="ADAL" clId="{6353D671-8511-4D49-BB0D-B338F4507005}" dt="2020-12-04T15:38:47.399" v="525" actId="6549"/>
          <ac:spMkLst>
            <pc:docMk/>
            <pc:sldMk cId="3672432173" sldId="338"/>
            <ac:spMk id="16" creationId="{9342D71E-F2FB-4B89-A3BA-F299D9C296B3}"/>
          </ac:spMkLst>
        </pc:spChg>
        <pc:spChg chg="mod">
          <ac:chgData name="Cullen McCormick" userId="a8dff7a1-0f51-4688-8f49-28b7ecf2a55f" providerId="ADAL" clId="{6353D671-8511-4D49-BB0D-B338F4507005}" dt="2020-12-04T15:38:46.934" v="524" actId="6549"/>
          <ac:spMkLst>
            <pc:docMk/>
            <pc:sldMk cId="3672432173" sldId="338"/>
            <ac:spMk id="18" creationId="{53DE8773-6489-4F53-A999-B59B2AB9D22A}"/>
          </ac:spMkLst>
        </pc:spChg>
        <pc:spChg chg="add del mod">
          <ac:chgData name="Cullen McCormick" userId="a8dff7a1-0f51-4688-8f49-28b7ecf2a55f" providerId="ADAL" clId="{6353D671-8511-4D49-BB0D-B338F4507005}" dt="2020-12-04T15:12:28.303" v="171"/>
          <ac:spMkLst>
            <pc:docMk/>
            <pc:sldMk cId="3672432173" sldId="338"/>
            <ac:spMk id="19" creationId="{271E5448-0696-4DF5-98A9-0086099D9239}"/>
          </ac:spMkLst>
        </pc:spChg>
        <pc:spChg chg="add del mod">
          <ac:chgData name="Cullen McCormick" userId="a8dff7a1-0f51-4688-8f49-28b7ecf2a55f" providerId="ADAL" clId="{6353D671-8511-4D49-BB0D-B338F4507005}" dt="2020-12-04T15:38:51.941" v="530" actId="478"/>
          <ac:spMkLst>
            <pc:docMk/>
            <pc:sldMk cId="3672432173" sldId="338"/>
            <ac:spMk id="20" creationId="{EF7855E4-BEAE-4D56-8A59-E591CC6EA43A}"/>
          </ac:spMkLst>
        </pc:spChg>
        <pc:spChg chg="add del mod">
          <ac:chgData name="Cullen McCormick" userId="a8dff7a1-0f51-4688-8f49-28b7ecf2a55f" providerId="ADAL" clId="{6353D671-8511-4D49-BB0D-B338F4507005}" dt="2020-12-04T15:38:51.941" v="530" actId="478"/>
          <ac:spMkLst>
            <pc:docMk/>
            <pc:sldMk cId="3672432173" sldId="338"/>
            <ac:spMk id="21" creationId="{A2D625ED-E8AB-4582-87D3-DE7CB3C406F0}"/>
          </ac:spMkLst>
        </pc:spChg>
        <pc:spChg chg="add mod">
          <ac:chgData name="Cullen McCormick" userId="a8dff7a1-0f51-4688-8f49-28b7ecf2a55f" providerId="ADAL" clId="{6353D671-8511-4D49-BB0D-B338F4507005}" dt="2020-12-04T15:38:48.378" v="527" actId="571"/>
          <ac:spMkLst>
            <pc:docMk/>
            <pc:sldMk cId="3672432173" sldId="338"/>
            <ac:spMk id="22" creationId="{CCE49AF3-21F8-4472-86FC-E91AD53C8750}"/>
          </ac:spMkLst>
        </pc:spChg>
      </pc:sldChg>
      <pc:sldChg chg="modSp mod">
        <pc:chgData name="Cullen McCormick" userId="a8dff7a1-0f51-4688-8f49-28b7ecf2a55f" providerId="ADAL" clId="{6353D671-8511-4D49-BB0D-B338F4507005}" dt="2020-12-04T14:54:14.321" v="103" actId="115"/>
        <pc:sldMkLst>
          <pc:docMk/>
          <pc:sldMk cId="1547584567" sldId="339"/>
        </pc:sldMkLst>
        <pc:spChg chg="mod">
          <ac:chgData name="Cullen McCormick" userId="a8dff7a1-0f51-4688-8f49-28b7ecf2a55f" providerId="ADAL" clId="{6353D671-8511-4D49-BB0D-B338F4507005}" dt="2020-12-04T14:54:14.321" v="103" actId="115"/>
          <ac:spMkLst>
            <pc:docMk/>
            <pc:sldMk cId="1547584567" sldId="339"/>
            <ac:spMk id="4" creationId="{B304CCDA-FE3E-4A32-BE5A-C7EDC5E7B867}"/>
          </ac:spMkLst>
        </pc:spChg>
      </pc:sldChg>
      <pc:sldChg chg="addSp delSp modSp mod">
        <pc:chgData name="Cullen McCormick" userId="a8dff7a1-0f51-4688-8f49-28b7ecf2a55f" providerId="ADAL" clId="{6353D671-8511-4D49-BB0D-B338F4507005}" dt="2020-12-04T15:54:03.270" v="656" actId="207"/>
        <pc:sldMkLst>
          <pc:docMk/>
          <pc:sldMk cId="1231205872" sldId="340"/>
        </pc:sldMkLst>
        <pc:spChg chg="mod topLvl">
          <ac:chgData name="Cullen McCormick" userId="a8dff7a1-0f51-4688-8f49-28b7ecf2a55f" providerId="ADAL" clId="{6353D671-8511-4D49-BB0D-B338F4507005}" dt="2020-12-04T15:23:30.048" v="324" actId="165"/>
          <ac:spMkLst>
            <pc:docMk/>
            <pc:sldMk cId="1231205872" sldId="340"/>
            <ac:spMk id="3" creationId="{BD0C78A3-62C3-4B35-A067-662854AB5860}"/>
          </ac:spMkLst>
        </pc:spChg>
        <pc:spChg chg="mod topLvl">
          <ac:chgData name="Cullen McCormick" userId="a8dff7a1-0f51-4688-8f49-28b7ecf2a55f" providerId="ADAL" clId="{6353D671-8511-4D49-BB0D-B338F4507005}" dt="2020-12-04T15:23:30.048" v="324" actId="165"/>
          <ac:spMkLst>
            <pc:docMk/>
            <pc:sldMk cId="1231205872" sldId="340"/>
            <ac:spMk id="4" creationId="{9AE48206-5F24-4D11-A98F-C786F7794EDC}"/>
          </ac:spMkLst>
        </pc:spChg>
        <pc:spChg chg="mod">
          <ac:chgData name="Cullen McCormick" userId="a8dff7a1-0f51-4688-8f49-28b7ecf2a55f" providerId="ADAL" clId="{6353D671-8511-4D49-BB0D-B338F4507005}" dt="2020-12-04T15:17:33.582" v="242" actId="20577"/>
          <ac:spMkLst>
            <pc:docMk/>
            <pc:sldMk cId="1231205872" sldId="340"/>
            <ac:spMk id="5" creationId="{B24F4079-96D9-46B0-81D3-4B21056AD739}"/>
          </ac:spMkLst>
        </pc:spChg>
        <pc:spChg chg="mod topLvl">
          <ac:chgData name="Cullen McCormick" userId="a8dff7a1-0f51-4688-8f49-28b7ecf2a55f" providerId="ADAL" clId="{6353D671-8511-4D49-BB0D-B338F4507005}" dt="2020-12-04T15:23:30.048" v="324" actId="165"/>
          <ac:spMkLst>
            <pc:docMk/>
            <pc:sldMk cId="1231205872" sldId="340"/>
            <ac:spMk id="6" creationId="{24443565-DB6B-4EB5-B65C-73B82BBD6EED}"/>
          </ac:spMkLst>
        </pc:spChg>
        <pc:spChg chg="mod topLvl">
          <ac:chgData name="Cullen McCormick" userId="a8dff7a1-0f51-4688-8f49-28b7ecf2a55f" providerId="ADAL" clId="{6353D671-8511-4D49-BB0D-B338F4507005}" dt="2020-12-04T15:53:08.590" v="642" actId="1076"/>
          <ac:spMkLst>
            <pc:docMk/>
            <pc:sldMk cId="1231205872" sldId="340"/>
            <ac:spMk id="7" creationId="{8B5B57EF-EC49-4E96-B193-559E86F4C010}"/>
          </ac:spMkLst>
        </pc:spChg>
        <pc:spChg chg="add mod">
          <ac:chgData name="Cullen McCormick" userId="a8dff7a1-0f51-4688-8f49-28b7ecf2a55f" providerId="ADAL" clId="{6353D671-8511-4D49-BB0D-B338F4507005}" dt="2020-12-04T15:17:50.987" v="244" actId="14100"/>
          <ac:spMkLst>
            <pc:docMk/>
            <pc:sldMk cId="1231205872" sldId="340"/>
            <ac:spMk id="9" creationId="{1118FE18-95A5-4CD1-8FE3-81BD3E327F21}"/>
          </ac:spMkLst>
        </pc:spChg>
        <pc:spChg chg="del mod topLvl">
          <ac:chgData name="Cullen McCormick" userId="a8dff7a1-0f51-4688-8f49-28b7ecf2a55f" providerId="ADAL" clId="{6353D671-8511-4D49-BB0D-B338F4507005}" dt="2020-12-04T15:23:43.343" v="325" actId="21"/>
          <ac:spMkLst>
            <pc:docMk/>
            <pc:sldMk cId="1231205872" sldId="340"/>
            <ac:spMk id="11" creationId="{52FD1658-66E0-4D34-AB8E-267D37B8E91C}"/>
          </ac:spMkLst>
        </pc:spChg>
        <pc:spChg chg="mod topLvl">
          <ac:chgData name="Cullen McCormick" userId="a8dff7a1-0f51-4688-8f49-28b7ecf2a55f" providerId="ADAL" clId="{6353D671-8511-4D49-BB0D-B338F4507005}" dt="2020-12-04T15:53:50.537" v="652" actId="207"/>
          <ac:spMkLst>
            <pc:docMk/>
            <pc:sldMk cId="1231205872" sldId="340"/>
            <ac:spMk id="12" creationId="{DDBB17C2-427E-48A5-B75B-F6D48678D84D}"/>
          </ac:spMkLst>
        </pc:spChg>
        <pc:spChg chg="mod topLvl">
          <ac:chgData name="Cullen McCormick" userId="a8dff7a1-0f51-4688-8f49-28b7ecf2a55f" providerId="ADAL" clId="{6353D671-8511-4D49-BB0D-B338F4507005}" dt="2020-12-04T15:53:05.007" v="641" actId="1076"/>
          <ac:spMkLst>
            <pc:docMk/>
            <pc:sldMk cId="1231205872" sldId="340"/>
            <ac:spMk id="13" creationId="{2A3D644F-20F1-4687-9082-7A29636A275C}"/>
          </ac:spMkLst>
        </pc:spChg>
        <pc:spChg chg="mod topLvl">
          <ac:chgData name="Cullen McCormick" userId="a8dff7a1-0f51-4688-8f49-28b7ecf2a55f" providerId="ADAL" clId="{6353D671-8511-4D49-BB0D-B338F4507005}" dt="2020-12-04T15:25:48.768" v="385" actId="14100"/>
          <ac:spMkLst>
            <pc:docMk/>
            <pc:sldMk cId="1231205872" sldId="340"/>
            <ac:spMk id="14" creationId="{D54AB289-F9B5-4471-8693-739DC23FDF5F}"/>
          </ac:spMkLst>
        </pc:spChg>
        <pc:spChg chg="mod">
          <ac:chgData name="Cullen McCormick" userId="a8dff7a1-0f51-4688-8f49-28b7ecf2a55f" providerId="ADAL" clId="{6353D671-8511-4D49-BB0D-B338F4507005}" dt="2020-12-04T15:54:03.270" v="656" actId="207"/>
          <ac:spMkLst>
            <pc:docMk/>
            <pc:sldMk cId="1231205872" sldId="340"/>
            <ac:spMk id="16" creationId="{A8D474F5-3E40-4B94-A935-E0F54DE164A1}"/>
          </ac:spMkLst>
        </pc:spChg>
        <pc:spChg chg="mod">
          <ac:chgData name="Cullen McCormick" userId="a8dff7a1-0f51-4688-8f49-28b7ecf2a55f" providerId="ADAL" clId="{6353D671-8511-4D49-BB0D-B338F4507005}" dt="2020-12-04T15:54:03.270" v="656" actId="207"/>
          <ac:spMkLst>
            <pc:docMk/>
            <pc:sldMk cId="1231205872" sldId="340"/>
            <ac:spMk id="17" creationId="{9ED4DB99-118C-4B3C-84E6-E171064B89FB}"/>
          </ac:spMkLst>
        </pc:spChg>
        <pc:spChg chg="mod">
          <ac:chgData name="Cullen McCormick" userId="a8dff7a1-0f51-4688-8f49-28b7ecf2a55f" providerId="ADAL" clId="{6353D671-8511-4D49-BB0D-B338F4507005}" dt="2020-12-04T15:54:03.270" v="656" actId="207"/>
          <ac:spMkLst>
            <pc:docMk/>
            <pc:sldMk cId="1231205872" sldId="340"/>
            <ac:spMk id="19" creationId="{06119421-8FED-48E9-B58A-5E9598E7A5B7}"/>
          </ac:spMkLst>
        </pc:spChg>
        <pc:spChg chg="mod">
          <ac:chgData name="Cullen McCormick" userId="a8dff7a1-0f51-4688-8f49-28b7ecf2a55f" providerId="ADAL" clId="{6353D671-8511-4D49-BB0D-B338F4507005}" dt="2020-12-04T15:54:03.270" v="656" actId="207"/>
          <ac:spMkLst>
            <pc:docMk/>
            <pc:sldMk cId="1231205872" sldId="340"/>
            <ac:spMk id="20" creationId="{B8A62721-B39D-480B-AD53-152C1A258623}"/>
          </ac:spMkLst>
        </pc:spChg>
        <pc:spChg chg="mod">
          <ac:chgData name="Cullen McCormick" userId="a8dff7a1-0f51-4688-8f49-28b7ecf2a55f" providerId="ADAL" clId="{6353D671-8511-4D49-BB0D-B338F4507005}" dt="2020-12-04T15:54:03.270" v="656" actId="207"/>
          <ac:spMkLst>
            <pc:docMk/>
            <pc:sldMk cId="1231205872" sldId="340"/>
            <ac:spMk id="22" creationId="{D98A3ABD-6257-4BD1-90D4-927EE84B8E69}"/>
          </ac:spMkLst>
        </pc:spChg>
        <pc:spChg chg="mod">
          <ac:chgData name="Cullen McCormick" userId="a8dff7a1-0f51-4688-8f49-28b7ecf2a55f" providerId="ADAL" clId="{6353D671-8511-4D49-BB0D-B338F4507005}" dt="2020-12-04T15:54:03.270" v="656" actId="207"/>
          <ac:spMkLst>
            <pc:docMk/>
            <pc:sldMk cId="1231205872" sldId="340"/>
            <ac:spMk id="23" creationId="{71D82EB8-8AA8-406C-A2E3-85A0B05A6E4A}"/>
          </ac:spMkLst>
        </pc:spChg>
        <pc:spChg chg="mod">
          <ac:chgData name="Cullen McCormick" userId="a8dff7a1-0f51-4688-8f49-28b7ecf2a55f" providerId="ADAL" clId="{6353D671-8511-4D49-BB0D-B338F4507005}" dt="2020-12-04T15:54:03.270" v="656" actId="207"/>
          <ac:spMkLst>
            <pc:docMk/>
            <pc:sldMk cId="1231205872" sldId="340"/>
            <ac:spMk id="25" creationId="{15AB89F0-3903-4074-A57F-5720D13CAEF8}"/>
          </ac:spMkLst>
        </pc:spChg>
        <pc:spChg chg="mod">
          <ac:chgData name="Cullen McCormick" userId="a8dff7a1-0f51-4688-8f49-28b7ecf2a55f" providerId="ADAL" clId="{6353D671-8511-4D49-BB0D-B338F4507005}" dt="2020-12-04T15:54:03.270" v="656" actId="207"/>
          <ac:spMkLst>
            <pc:docMk/>
            <pc:sldMk cId="1231205872" sldId="340"/>
            <ac:spMk id="26" creationId="{F0CE6EBB-D9EC-4465-BF35-6D744189E852}"/>
          </ac:spMkLst>
        </pc:spChg>
        <pc:spChg chg="mod">
          <ac:chgData name="Cullen McCormick" userId="a8dff7a1-0f51-4688-8f49-28b7ecf2a55f" providerId="ADAL" clId="{6353D671-8511-4D49-BB0D-B338F4507005}" dt="2020-12-04T15:54:03.270" v="656" actId="207"/>
          <ac:spMkLst>
            <pc:docMk/>
            <pc:sldMk cId="1231205872" sldId="340"/>
            <ac:spMk id="28" creationId="{F151F69C-ABBE-4EA3-BAAB-BF568AA78709}"/>
          </ac:spMkLst>
        </pc:spChg>
        <pc:spChg chg="mod">
          <ac:chgData name="Cullen McCormick" userId="a8dff7a1-0f51-4688-8f49-28b7ecf2a55f" providerId="ADAL" clId="{6353D671-8511-4D49-BB0D-B338F4507005}" dt="2020-12-04T15:54:03.270" v="656" actId="207"/>
          <ac:spMkLst>
            <pc:docMk/>
            <pc:sldMk cId="1231205872" sldId="340"/>
            <ac:spMk id="29" creationId="{CA90D1EE-1F99-4D61-9AC1-4BA17A7BD34F}"/>
          </ac:spMkLst>
        </pc:spChg>
        <pc:spChg chg="mod">
          <ac:chgData name="Cullen McCormick" userId="a8dff7a1-0f51-4688-8f49-28b7ecf2a55f" providerId="ADAL" clId="{6353D671-8511-4D49-BB0D-B338F4507005}" dt="2020-12-04T15:54:03.270" v="656" actId="207"/>
          <ac:spMkLst>
            <pc:docMk/>
            <pc:sldMk cId="1231205872" sldId="340"/>
            <ac:spMk id="31" creationId="{C97D3B8D-6C4C-4CEF-A009-0B391B003E5F}"/>
          </ac:spMkLst>
        </pc:spChg>
        <pc:spChg chg="mod">
          <ac:chgData name="Cullen McCormick" userId="a8dff7a1-0f51-4688-8f49-28b7ecf2a55f" providerId="ADAL" clId="{6353D671-8511-4D49-BB0D-B338F4507005}" dt="2020-12-04T15:54:03.270" v="656" actId="207"/>
          <ac:spMkLst>
            <pc:docMk/>
            <pc:sldMk cId="1231205872" sldId="340"/>
            <ac:spMk id="32" creationId="{F9ADEDDF-2E47-4D95-84A4-6BEEAF6652FB}"/>
          </ac:spMkLst>
        </pc:spChg>
        <pc:spChg chg="mod">
          <ac:chgData name="Cullen McCormick" userId="a8dff7a1-0f51-4688-8f49-28b7ecf2a55f" providerId="ADAL" clId="{6353D671-8511-4D49-BB0D-B338F4507005}" dt="2020-12-04T15:54:03.270" v="656" actId="207"/>
          <ac:spMkLst>
            <pc:docMk/>
            <pc:sldMk cId="1231205872" sldId="340"/>
            <ac:spMk id="34" creationId="{EB9CD090-E38D-4FF7-8218-ACEAA1A46D1C}"/>
          </ac:spMkLst>
        </pc:spChg>
        <pc:spChg chg="mod">
          <ac:chgData name="Cullen McCormick" userId="a8dff7a1-0f51-4688-8f49-28b7ecf2a55f" providerId="ADAL" clId="{6353D671-8511-4D49-BB0D-B338F4507005}" dt="2020-12-04T15:54:03.270" v="656" actId="207"/>
          <ac:spMkLst>
            <pc:docMk/>
            <pc:sldMk cId="1231205872" sldId="340"/>
            <ac:spMk id="35" creationId="{AAECE59F-4D74-430E-9DA2-7BC3296CDA41}"/>
          </ac:spMkLst>
        </pc:spChg>
        <pc:spChg chg="mod">
          <ac:chgData name="Cullen McCormick" userId="a8dff7a1-0f51-4688-8f49-28b7ecf2a55f" providerId="ADAL" clId="{6353D671-8511-4D49-BB0D-B338F4507005}" dt="2020-12-04T15:54:03.270" v="656" actId="207"/>
          <ac:spMkLst>
            <pc:docMk/>
            <pc:sldMk cId="1231205872" sldId="340"/>
            <ac:spMk id="37" creationId="{C1F7232D-D6FF-493A-BF87-3D6A252E6E8C}"/>
          </ac:spMkLst>
        </pc:spChg>
        <pc:spChg chg="mod">
          <ac:chgData name="Cullen McCormick" userId="a8dff7a1-0f51-4688-8f49-28b7ecf2a55f" providerId="ADAL" clId="{6353D671-8511-4D49-BB0D-B338F4507005}" dt="2020-12-04T15:54:03.270" v="656" actId="207"/>
          <ac:spMkLst>
            <pc:docMk/>
            <pc:sldMk cId="1231205872" sldId="340"/>
            <ac:spMk id="38" creationId="{6220BE00-AFCD-4508-A70B-FB9EF6C92B48}"/>
          </ac:spMkLst>
        </pc:spChg>
        <pc:spChg chg="mod">
          <ac:chgData name="Cullen McCormick" userId="a8dff7a1-0f51-4688-8f49-28b7ecf2a55f" providerId="ADAL" clId="{6353D671-8511-4D49-BB0D-B338F4507005}" dt="2020-12-04T15:54:03.270" v="656" actId="207"/>
          <ac:spMkLst>
            <pc:docMk/>
            <pc:sldMk cId="1231205872" sldId="340"/>
            <ac:spMk id="40" creationId="{FC3BD25E-4F1D-4B98-93CA-B6CA93497E8A}"/>
          </ac:spMkLst>
        </pc:spChg>
        <pc:spChg chg="mod">
          <ac:chgData name="Cullen McCormick" userId="a8dff7a1-0f51-4688-8f49-28b7ecf2a55f" providerId="ADAL" clId="{6353D671-8511-4D49-BB0D-B338F4507005}" dt="2020-12-04T15:54:03.270" v="656" actId="207"/>
          <ac:spMkLst>
            <pc:docMk/>
            <pc:sldMk cId="1231205872" sldId="340"/>
            <ac:spMk id="41" creationId="{FF402FBE-B66A-42B0-91C0-18743D5C38A3}"/>
          </ac:spMkLst>
        </pc:spChg>
        <pc:spChg chg="mod">
          <ac:chgData name="Cullen McCormick" userId="a8dff7a1-0f51-4688-8f49-28b7ecf2a55f" providerId="ADAL" clId="{6353D671-8511-4D49-BB0D-B338F4507005}" dt="2020-12-04T15:53:56.320" v="653" actId="165"/>
          <ac:spMkLst>
            <pc:docMk/>
            <pc:sldMk cId="1231205872" sldId="340"/>
            <ac:spMk id="43" creationId="{43DA695D-0147-453B-BA85-91F4DB450BCD}"/>
          </ac:spMkLst>
        </pc:spChg>
        <pc:spChg chg="mod">
          <ac:chgData name="Cullen McCormick" userId="a8dff7a1-0f51-4688-8f49-28b7ecf2a55f" providerId="ADAL" clId="{6353D671-8511-4D49-BB0D-B338F4507005}" dt="2020-12-04T15:53:56.320" v="653" actId="165"/>
          <ac:spMkLst>
            <pc:docMk/>
            <pc:sldMk cId="1231205872" sldId="340"/>
            <ac:spMk id="44" creationId="{6CBDDB0D-8F6A-4E42-8C89-343DB6AA860E}"/>
          </ac:spMkLst>
        </pc:spChg>
        <pc:spChg chg="del mod topLvl">
          <ac:chgData name="Cullen McCormick" userId="a8dff7a1-0f51-4688-8f49-28b7ecf2a55f" providerId="ADAL" clId="{6353D671-8511-4D49-BB0D-B338F4507005}" dt="2020-12-04T15:24:26.876" v="342" actId="478"/>
          <ac:spMkLst>
            <pc:docMk/>
            <pc:sldMk cId="1231205872" sldId="340"/>
            <ac:spMk id="45" creationId="{CB84F97A-7D6B-4586-B9CD-8194B36768B6}"/>
          </ac:spMkLst>
        </pc:spChg>
        <pc:spChg chg="del mod topLvl">
          <ac:chgData name="Cullen McCormick" userId="a8dff7a1-0f51-4688-8f49-28b7ecf2a55f" providerId="ADAL" clId="{6353D671-8511-4D49-BB0D-B338F4507005}" dt="2020-12-04T15:24:26.876" v="342" actId="478"/>
          <ac:spMkLst>
            <pc:docMk/>
            <pc:sldMk cId="1231205872" sldId="340"/>
            <ac:spMk id="46" creationId="{7AFE5632-3442-4450-810D-8C9D2A1AAC1D}"/>
          </ac:spMkLst>
        </pc:spChg>
        <pc:spChg chg="del mod topLvl">
          <ac:chgData name="Cullen McCormick" userId="a8dff7a1-0f51-4688-8f49-28b7ecf2a55f" providerId="ADAL" clId="{6353D671-8511-4D49-BB0D-B338F4507005}" dt="2020-12-04T15:52:45.669" v="638" actId="478"/>
          <ac:spMkLst>
            <pc:docMk/>
            <pc:sldMk cId="1231205872" sldId="340"/>
            <ac:spMk id="47" creationId="{50162BE5-DBB6-46C3-9D53-87BFF87BED26}"/>
          </ac:spMkLst>
        </pc:spChg>
        <pc:spChg chg="mod topLvl">
          <ac:chgData name="Cullen McCormick" userId="a8dff7a1-0f51-4688-8f49-28b7ecf2a55f" providerId="ADAL" clId="{6353D671-8511-4D49-BB0D-B338F4507005}" dt="2020-12-04T15:53:05.007" v="641" actId="1076"/>
          <ac:spMkLst>
            <pc:docMk/>
            <pc:sldMk cId="1231205872" sldId="340"/>
            <ac:spMk id="48" creationId="{3A23029F-18AE-4A80-9F11-5B69ACC31633}"/>
          </ac:spMkLst>
        </pc:spChg>
        <pc:spChg chg="mod topLvl">
          <ac:chgData name="Cullen McCormick" userId="a8dff7a1-0f51-4688-8f49-28b7ecf2a55f" providerId="ADAL" clId="{6353D671-8511-4D49-BB0D-B338F4507005}" dt="2020-12-04T15:25:54.200" v="387" actId="14100"/>
          <ac:spMkLst>
            <pc:docMk/>
            <pc:sldMk cId="1231205872" sldId="340"/>
            <ac:spMk id="49" creationId="{C2D5C060-B31E-475F-A810-8F5FCE25795A}"/>
          </ac:spMkLst>
        </pc:spChg>
        <pc:spChg chg="mod">
          <ac:chgData name="Cullen McCormick" userId="a8dff7a1-0f51-4688-8f49-28b7ecf2a55f" providerId="ADAL" clId="{6353D671-8511-4D49-BB0D-B338F4507005}" dt="2020-12-04T15:53:56.320" v="653" actId="165"/>
          <ac:spMkLst>
            <pc:docMk/>
            <pc:sldMk cId="1231205872" sldId="340"/>
            <ac:spMk id="51" creationId="{57185FD0-4101-4150-8FBE-503E935E50A7}"/>
          </ac:spMkLst>
        </pc:spChg>
        <pc:spChg chg="mod">
          <ac:chgData name="Cullen McCormick" userId="a8dff7a1-0f51-4688-8f49-28b7ecf2a55f" providerId="ADAL" clId="{6353D671-8511-4D49-BB0D-B338F4507005}" dt="2020-12-04T15:53:56.320" v="653" actId="165"/>
          <ac:spMkLst>
            <pc:docMk/>
            <pc:sldMk cId="1231205872" sldId="340"/>
            <ac:spMk id="52" creationId="{F356310C-9876-434D-AD0A-2527BE0D980C}"/>
          </ac:spMkLst>
        </pc:spChg>
        <pc:spChg chg="mod">
          <ac:chgData name="Cullen McCormick" userId="a8dff7a1-0f51-4688-8f49-28b7ecf2a55f" providerId="ADAL" clId="{6353D671-8511-4D49-BB0D-B338F4507005}" dt="2020-12-04T15:53:56.320" v="653" actId="165"/>
          <ac:spMkLst>
            <pc:docMk/>
            <pc:sldMk cId="1231205872" sldId="340"/>
            <ac:spMk id="54" creationId="{FD8E7F8B-154F-4B7F-8131-5089E22F3C34}"/>
          </ac:spMkLst>
        </pc:spChg>
        <pc:spChg chg="mod">
          <ac:chgData name="Cullen McCormick" userId="a8dff7a1-0f51-4688-8f49-28b7ecf2a55f" providerId="ADAL" clId="{6353D671-8511-4D49-BB0D-B338F4507005}" dt="2020-12-04T15:53:56.320" v="653" actId="165"/>
          <ac:spMkLst>
            <pc:docMk/>
            <pc:sldMk cId="1231205872" sldId="340"/>
            <ac:spMk id="55" creationId="{95A2CF65-E355-441C-BE8B-FCC285B47836}"/>
          </ac:spMkLst>
        </pc:spChg>
        <pc:spChg chg="mod">
          <ac:chgData name="Cullen McCormick" userId="a8dff7a1-0f51-4688-8f49-28b7ecf2a55f" providerId="ADAL" clId="{6353D671-8511-4D49-BB0D-B338F4507005}" dt="2020-12-04T15:53:56.320" v="653" actId="165"/>
          <ac:spMkLst>
            <pc:docMk/>
            <pc:sldMk cId="1231205872" sldId="340"/>
            <ac:spMk id="57" creationId="{4492D8FF-2404-4E6C-904C-CA042DA52A4E}"/>
          </ac:spMkLst>
        </pc:spChg>
        <pc:spChg chg="mod">
          <ac:chgData name="Cullen McCormick" userId="a8dff7a1-0f51-4688-8f49-28b7ecf2a55f" providerId="ADAL" clId="{6353D671-8511-4D49-BB0D-B338F4507005}" dt="2020-12-04T15:53:56.320" v="653" actId="165"/>
          <ac:spMkLst>
            <pc:docMk/>
            <pc:sldMk cId="1231205872" sldId="340"/>
            <ac:spMk id="58" creationId="{2DE18948-7BFF-4355-B0BD-2EE8395C8FB5}"/>
          </ac:spMkLst>
        </pc:spChg>
        <pc:spChg chg="mod">
          <ac:chgData name="Cullen McCormick" userId="a8dff7a1-0f51-4688-8f49-28b7ecf2a55f" providerId="ADAL" clId="{6353D671-8511-4D49-BB0D-B338F4507005}" dt="2020-12-04T15:53:56.320" v="653" actId="165"/>
          <ac:spMkLst>
            <pc:docMk/>
            <pc:sldMk cId="1231205872" sldId="340"/>
            <ac:spMk id="60" creationId="{60030F09-9443-492F-AEBE-37936CCCEF41}"/>
          </ac:spMkLst>
        </pc:spChg>
        <pc:spChg chg="mod">
          <ac:chgData name="Cullen McCormick" userId="a8dff7a1-0f51-4688-8f49-28b7ecf2a55f" providerId="ADAL" clId="{6353D671-8511-4D49-BB0D-B338F4507005}" dt="2020-12-04T15:53:56.320" v="653" actId="165"/>
          <ac:spMkLst>
            <pc:docMk/>
            <pc:sldMk cId="1231205872" sldId="340"/>
            <ac:spMk id="61" creationId="{8683193D-66C7-4F8B-9E44-DB6193AB5BE0}"/>
          </ac:spMkLst>
        </pc:spChg>
        <pc:spChg chg="mod">
          <ac:chgData name="Cullen McCormick" userId="a8dff7a1-0f51-4688-8f49-28b7ecf2a55f" providerId="ADAL" clId="{6353D671-8511-4D49-BB0D-B338F4507005}" dt="2020-12-04T15:53:56.320" v="653" actId="165"/>
          <ac:spMkLst>
            <pc:docMk/>
            <pc:sldMk cId="1231205872" sldId="340"/>
            <ac:spMk id="63" creationId="{EDC1A384-9BCD-44DF-B560-9BB448021881}"/>
          </ac:spMkLst>
        </pc:spChg>
        <pc:spChg chg="mod">
          <ac:chgData name="Cullen McCormick" userId="a8dff7a1-0f51-4688-8f49-28b7ecf2a55f" providerId="ADAL" clId="{6353D671-8511-4D49-BB0D-B338F4507005}" dt="2020-12-04T15:53:56.320" v="653" actId="165"/>
          <ac:spMkLst>
            <pc:docMk/>
            <pc:sldMk cId="1231205872" sldId="340"/>
            <ac:spMk id="64" creationId="{E3BBAF1A-DC19-490B-8408-25E1FBBE0CF4}"/>
          </ac:spMkLst>
        </pc:spChg>
        <pc:spChg chg="mod">
          <ac:chgData name="Cullen McCormick" userId="a8dff7a1-0f51-4688-8f49-28b7ecf2a55f" providerId="ADAL" clId="{6353D671-8511-4D49-BB0D-B338F4507005}" dt="2020-12-04T15:53:56.320" v="653" actId="165"/>
          <ac:spMkLst>
            <pc:docMk/>
            <pc:sldMk cId="1231205872" sldId="340"/>
            <ac:spMk id="66" creationId="{C3648CBD-4805-4BB8-BD5A-612AB8393F21}"/>
          </ac:spMkLst>
        </pc:spChg>
        <pc:spChg chg="mod">
          <ac:chgData name="Cullen McCormick" userId="a8dff7a1-0f51-4688-8f49-28b7ecf2a55f" providerId="ADAL" clId="{6353D671-8511-4D49-BB0D-B338F4507005}" dt="2020-12-04T15:53:56.320" v="653" actId="165"/>
          <ac:spMkLst>
            <pc:docMk/>
            <pc:sldMk cId="1231205872" sldId="340"/>
            <ac:spMk id="67" creationId="{B1E0B6F3-B8BF-41A8-ABEC-1EB3A02EC34F}"/>
          </ac:spMkLst>
        </pc:spChg>
        <pc:spChg chg="mod">
          <ac:chgData name="Cullen McCormick" userId="a8dff7a1-0f51-4688-8f49-28b7ecf2a55f" providerId="ADAL" clId="{6353D671-8511-4D49-BB0D-B338F4507005}" dt="2020-12-04T15:53:56.320" v="653" actId="165"/>
          <ac:spMkLst>
            <pc:docMk/>
            <pc:sldMk cId="1231205872" sldId="340"/>
            <ac:spMk id="69" creationId="{44BD3E8F-8B9D-4504-BB56-1EB3C42A1295}"/>
          </ac:spMkLst>
        </pc:spChg>
        <pc:spChg chg="mod">
          <ac:chgData name="Cullen McCormick" userId="a8dff7a1-0f51-4688-8f49-28b7ecf2a55f" providerId="ADAL" clId="{6353D671-8511-4D49-BB0D-B338F4507005}" dt="2020-12-04T15:53:56.320" v="653" actId="165"/>
          <ac:spMkLst>
            <pc:docMk/>
            <pc:sldMk cId="1231205872" sldId="340"/>
            <ac:spMk id="70" creationId="{625438CF-6A4D-4033-9FB0-B4A12BE1676C}"/>
          </ac:spMkLst>
        </pc:spChg>
        <pc:spChg chg="mod">
          <ac:chgData name="Cullen McCormick" userId="a8dff7a1-0f51-4688-8f49-28b7ecf2a55f" providerId="ADAL" clId="{6353D671-8511-4D49-BB0D-B338F4507005}" dt="2020-12-04T15:53:56.320" v="653" actId="165"/>
          <ac:spMkLst>
            <pc:docMk/>
            <pc:sldMk cId="1231205872" sldId="340"/>
            <ac:spMk id="72" creationId="{BBCCD8D8-6E46-45CE-833F-48940C66A7AF}"/>
          </ac:spMkLst>
        </pc:spChg>
        <pc:spChg chg="mod">
          <ac:chgData name="Cullen McCormick" userId="a8dff7a1-0f51-4688-8f49-28b7ecf2a55f" providerId="ADAL" clId="{6353D671-8511-4D49-BB0D-B338F4507005}" dt="2020-12-04T15:53:56.320" v="653" actId="165"/>
          <ac:spMkLst>
            <pc:docMk/>
            <pc:sldMk cId="1231205872" sldId="340"/>
            <ac:spMk id="73" creationId="{519B1E27-0560-46F4-B480-C85B4947DB59}"/>
          </ac:spMkLst>
        </pc:spChg>
        <pc:spChg chg="mod">
          <ac:chgData name="Cullen McCormick" userId="a8dff7a1-0f51-4688-8f49-28b7ecf2a55f" providerId="ADAL" clId="{6353D671-8511-4D49-BB0D-B338F4507005}" dt="2020-12-04T15:53:56.320" v="653" actId="165"/>
          <ac:spMkLst>
            <pc:docMk/>
            <pc:sldMk cId="1231205872" sldId="340"/>
            <ac:spMk id="75" creationId="{8A6C6C11-A4D3-452A-ADE3-D78E1BF505FE}"/>
          </ac:spMkLst>
        </pc:spChg>
        <pc:spChg chg="mod">
          <ac:chgData name="Cullen McCormick" userId="a8dff7a1-0f51-4688-8f49-28b7ecf2a55f" providerId="ADAL" clId="{6353D671-8511-4D49-BB0D-B338F4507005}" dt="2020-12-04T15:53:56.320" v="653" actId="165"/>
          <ac:spMkLst>
            <pc:docMk/>
            <pc:sldMk cId="1231205872" sldId="340"/>
            <ac:spMk id="76" creationId="{48219261-73EA-45F9-A79C-D8218FB73D54}"/>
          </ac:spMkLst>
        </pc:spChg>
        <pc:spChg chg="mod">
          <ac:chgData name="Cullen McCormick" userId="a8dff7a1-0f51-4688-8f49-28b7ecf2a55f" providerId="ADAL" clId="{6353D671-8511-4D49-BB0D-B338F4507005}" dt="2020-12-04T15:53:56.320" v="653" actId="165"/>
          <ac:spMkLst>
            <pc:docMk/>
            <pc:sldMk cId="1231205872" sldId="340"/>
            <ac:spMk id="78" creationId="{FDD76136-8EC1-4013-83B8-D3AF1F08184D}"/>
          </ac:spMkLst>
        </pc:spChg>
        <pc:spChg chg="mod">
          <ac:chgData name="Cullen McCormick" userId="a8dff7a1-0f51-4688-8f49-28b7ecf2a55f" providerId="ADAL" clId="{6353D671-8511-4D49-BB0D-B338F4507005}" dt="2020-12-04T15:53:56.320" v="653" actId="165"/>
          <ac:spMkLst>
            <pc:docMk/>
            <pc:sldMk cId="1231205872" sldId="340"/>
            <ac:spMk id="79" creationId="{4401226A-EE81-48EC-AFF2-FDAD2F67F334}"/>
          </ac:spMkLst>
        </pc:spChg>
        <pc:spChg chg="del mod topLvl">
          <ac:chgData name="Cullen McCormick" userId="a8dff7a1-0f51-4688-8f49-28b7ecf2a55f" providerId="ADAL" clId="{6353D671-8511-4D49-BB0D-B338F4507005}" dt="2020-12-04T15:24:29.694" v="343" actId="478"/>
          <ac:spMkLst>
            <pc:docMk/>
            <pc:sldMk cId="1231205872" sldId="340"/>
            <ac:spMk id="80" creationId="{8EF2DFA5-BFF3-435E-9CAC-D92C3D453B87}"/>
          </ac:spMkLst>
        </pc:spChg>
        <pc:spChg chg="del mod topLvl">
          <ac:chgData name="Cullen McCormick" userId="a8dff7a1-0f51-4688-8f49-28b7ecf2a55f" providerId="ADAL" clId="{6353D671-8511-4D49-BB0D-B338F4507005}" dt="2020-12-04T15:24:29.694" v="343" actId="478"/>
          <ac:spMkLst>
            <pc:docMk/>
            <pc:sldMk cId="1231205872" sldId="340"/>
            <ac:spMk id="81" creationId="{E438B69D-D118-4D67-99A2-3027E398D740}"/>
          </ac:spMkLst>
        </pc:spChg>
        <pc:spChg chg="del mod topLvl">
          <ac:chgData name="Cullen McCormick" userId="a8dff7a1-0f51-4688-8f49-28b7ecf2a55f" providerId="ADAL" clId="{6353D671-8511-4D49-BB0D-B338F4507005}" dt="2020-12-04T15:52:45.669" v="638" actId="478"/>
          <ac:spMkLst>
            <pc:docMk/>
            <pc:sldMk cId="1231205872" sldId="340"/>
            <ac:spMk id="82" creationId="{BE4829DC-3629-49AE-BD86-A987D3A3A01A}"/>
          </ac:spMkLst>
        </pc:spChg>
        <pc:spChg chg="mod topLvl">
          <ac:chgData name="Cullen McCormick" userId="a8dff7a1-0f51-4688-8f49-28b7ecf2a55f" providerId="ADAL" clId="{6353D671-8511-4D49-BB0D-B338F4507005}" dt="2020-12-04T15:53:05.007" v="641" actId="1076"/>
          <ac:spMkLst>
            <pc:docMk/>
            <pc:sldMk cId="1231205872" sldId="340"/>
            <ac:spMk id="83" creationId="{92ABDE9F-5A84-4DA6-AB1C-A8EDAE96BB0C}"/>
          </ac:spMkLst>
        </pc:spChg>
        <pc:spChg chg="mod topLvl">
          <ac:chgData name="Cullen McCormick" userId="a8dff7a1-0f51-4688-8f49-28b7ecf2a55f" providerId="ADAL" clId="{6353D671-8511-4D49-BB0D-B338F4507005}" dt="2020-12-04T15:26:00.734" v="389" actId="14100"/>
          <ac:spMkLst>
            <pc:docMk/>
            <pc:sldMk cId="1231205872" sldId="340"/>
            <ac:spMk id="84" creationId="{7BAC155B-26C0-4F62-B2E4-38DB24C89503}"/>
          </ac:spMkLst>
        </pc:spChg>
        <pc:spChg chg="mod">
          <ac:chgData name="Cullen McCormick" userId="a8dff7a1-0f51-4688-8f49-28b7ecf2a55f" providerId="ADAL" clId="{6353D671-8511-4D49-BB0D-B338F4507005}" dt="2020-12-04T15:53:56.320" v="653" actId="165"/>
          <ac:spMkLst>
            <pc:docMk/>
            <pc:sldMk cId="1231205872" sldId="340"/>
            <ac:spMk id="86" creationId="{41E880A7-6340-41F2-811D-5C8B707E2788}"/>
          </ac:spMkLst>
        </pc:spChg>
        <pc:spChg chg="mod">
          <ac:chgData name="Cullen McCormick" userId="a8dff7a1-0f51-4688-8f49-28b7ecf2a55f" providerId="ADAL" clId="{6353D671-8511-4D49-BB0D-B338F4507005}" dt="2020-12-04T15:53:56.320" v="653" actId="165"/>
          <ac:spMkLst>
            <pc:docMk/>
            <pc:sldMk cId="1231205872" sldId="340"/>
            <ac:spMk id="87" creationId="{21941FE2-FD15-4631-92C5-C6616D7DDDFE}"/>
          </ac:spMkLst>
        </pc:spChg>
        <pc:spChg chg="mod">
          <ac:chgData name="Cullen McCormick" userId="a8dff7a1-0f51-4688-8f49-28b7ecf2a55f" providerId="ADAL" clId="{6353D671-8511-4D49-BB0D-B338F4507005}" dt="2020-12-04T15:53:56.320" v="653" actId="165"/>
          <ac:spMkLst>
            <pc:docMk/>
            <pc:sldMk cId="1231205872" sldId="340"/>
            <ac:spMk id="89" creationId="{D8BB8E3A-65A1-4AA0-B885-5AE777051279}"/>
          </ac:spMkLst>
        </pc:spChg>
        <pc:spChg chg="mod">
          <ac:chgData name="Cullen McCormick" userId="a8dff7a1-0f51-4688-8f49-28b7ecf2a55f" providerId="ADAL" clId="{6353D671-8511-4D49-BB0D-B338F4507005}" dt="2020-12-04T15:53:56.320" v="653" actId="165"/>
          <ac:spMkLst>
            <pc:docMk/>
            <pc:sldMk cId="1231205872" sldId="340"/>
            <ac:spMk id="90" creationId="{45F70903-F56D-4AA5-A3BE-12AFDBB942D5}"/>
          </ac:spMkLst>
        </pc:spChg>
        <pc:spChg chg="mod">
          <ac:chgData name="Cullen McCormick" userId="a8dff7a1-0f51-4688-8f49-28b7ecf2a55f" providerId="ADAL" clId="{6353D671-8511-4D49-BB0D-B338F4507005}" dt="2020-12-04T15:53:56.320" v="653" actId="165"/>
          <ac:spMkLst>
            <pc:docMk/>
            <pc:sldMk cId="1231205872" sldId="340"/>
            <ac:spMk id="92" creationId="{5104BA12-B9D1-4135-9FDE-A4682E96A084}"/>
          </ac:spMkLst>
        </pc:spChg>
        <pc:spChg chg="mod">
          <ac:chgData name="Cullen McCormick" userId="a8dff7a1-0f51-4688-8f49-28b7ecf2a55f" providerId="ADAL" clId="{6353D671-8511-4D49-BB0D-B338F4507005}" dt="2020-12-04T15:53:56.320" v="653" actId="165"/>
          <ac:spMkLst>
            <pc:docMk/>
            <pc:sldMk cId="1231205872" sldId="340"/>
            <ac:spMk id="93" creationId="{2E4BF55C-0817-4513-974A-82C8F00F8A39}"/>
          </ac:spMkLst>
        </pc:spChg>
        <pc:spChg chg="mod">
          <ac:chgData name="Cullen McCormick" userId="a8dff7a1-0f51-4688-8f49-28b7ecf2a55f" providerId="ADAL" clId="{6353D671-8511-4D49-BB0D-B338F4507005}" dt="2020-12-04T15:53:56.320" v="653" actId="165"/>
          <ac:spMkLst>
            <pc:docMk/>
            <pc:sldMk cId="1231205872" sldId="340"/>
            <ac:spMk id="95" creationId="{196826B9-9E14-4578-89C9-A5841C985467}"/>
          </ac:spMkLst>
        </pc:spChg>
        <pc:spChg chg="mod">
          <ac:chgData name="Cullen McCormick" userId="a8dff7a1-0f51-4688-8f49-28b7ecf2a55f" providerId="ADAL" clId="{6353D671-8511-4D49-BB0D-B338F4507005}" dt="2020-12-04T15:53:56.320" v="653" actId="165"/>
          <ac:spMkLst>
            <pc:docMk/>
            <pc:sldMk cId="1231205872" sldId="340"/>
            <ac:spMk id="96" creationId="{35A1EBA1-A23C-478E-BED4-CF8162BB04B7}"/>
          </ac:spMkLst>
        </pc:spChg>
        <pc:spChg chg="mod">
          <ac:chgData name="Cullen McCormick" userId="a8dff7a1-0f51-4688-8f49-28b7ecf2a55f" providerId="ADAL" clId="{6353D671-8511-4D49-BB0D-B338F4507005}" dt="2020-12-04T15:53:56.320" v="653" actId="165"/>
          <ac:spMkLst>
            <pc:docMk/>
            <pc:sldMk cId="1231205872" sldId="340"/>
            <ac:spMk id="98" creationId="{A056D992-5CC4-495C-A0A9-11E34370E015}"/>
          </ac:spMkLst>
        </pc:spChg>
        <pc:spChg chg="mod">
          <ac:chgData name="Cullen McCormick" userId="a8dff7a1-0f51-4688-8f49-28b7ecf2a55f" providerId="ADAL" clId="{6353D671-8511-4D49-BB0D-B338F4507005}" dt="2020-12-04T15:53:56.320" v="653" actId="165"/>
          <ac:spMkLst>
            <pc:docMk/>
            <pc:sldMk cId="1231205872" sldId="340"/>
            <ac:spMk id="99" creationId="{3DE16F6F-A609-4F1B-BE99-ECBBA96FF4C8}"/>
          </ac:spMkLst>
        </pc:spChg>
        <pc:spChg chg="mod">
          <ac:chgData name="Cullen McCormick" userId="a8dff7a1-0f51-4688-8f49-28b7ecf2a55f" providerId="ADAL" clId="{6353D671-8511-4D49-BB0D-B338F4507005}" dt="2020-12-04T15:53:56.320" v="653" actId="165"/>
          <ac:spMkLst>
            <pc:docMk/>
            <pc:sldMk cId="1231205872" sldId="340"/>
            <ac:spMk id="101" creationId="{58C6BCE0-7EB1-48BF-9438-42A56D889598}"/>
          </ac:spMkLst>
        </pc:spChg>
        <pc:spChg chg="mod">
          <ac:chgData name="Cullen McCormick" userId="a8dff7a1-0f51-4688-8f49-28b7ecf2a55f" providerId="ADAL" clId="{6353D671-8511-4D49-BB0D-B338F4507005}" dt="2020-12-04T15:53:56.320" v="653" actId="165"/>
          <ac:spMkLst>
            <pc:docMk/>
            <pc:sldMk cId="1231205872" sldId="340"/>
            <ac:spMk id="102" creationId="{A519582F-FF70-43DF-9024-FCA0281C02A2}"/>
          </ac:spMkLst>
        </pc:spChg>
        <pc:spChg chg="mod">
          <ac:chgData name="Cullen McCormick" userId="a8dff7a1-0f51-4688-8f49-28b7ecf2a55f" providerId="ADAL" clId="{6353D671-8511-4D49-BB0D-B338F4507005}" dt="2020-12-04T15:53:56.320" v="653" actId="165"/>
          <ac:spMkLst>
            <pc:docMk/>
            <pc:sldMk cId="1231205872" sldId="340"/>
            <ac:spMk id="104" creationId="{AD19F257-B3C0-4903-B24A-6C6C25EB9107}"/>
          </ac:spMkLst>
        </pc:spChg>
        <pc:spChg chg="mod">
          <ac:chgData name="Cullen McCormick" userId="a8dff7a1-0f51-4688-8f49-28b7ecf2a55f" providerId="ADAL" clId="{6353D671-8511-4D49-BB0D-B338F4507005}" dt="2020-12-04T15:53:56.320" v="653" actId="165"/>
          <ac:spMkLst>
            <pc:docMk/>
            <pc:sldMk cId="1231205872" sldId="340"/>
            <ac:spMk id="105" creationId="{42605EAC-B502-4CE1-B2A9-F3F53A3237CF}"/>
          </ac:spMkLst>
        </pc:spChg>
        <pc:spChg chg="mod">
          <ac:chgData name="Cullen McCormick" userId="a8dff7a1-0f51-4688-8f49-28b7ecf2a55f" providerId="ADAL" clId="{6353D671-8511-4D49-BB0D-B338F4507005}" dt="2020-12-04T15:53:56.320" v="653" actId="165"/>
          <ac:spMkLst>
            <pc:docMk/>
            <pc:sldMk cId="1231205872" sldId="340"/>
            <ac:spMk id="107" creationId="{D85D5CF8-3D1B-48CF-9F62-DF8041309158}"/>
          </ac:spMkLst>
        </pc:spChg>
        <pc:spChg chg="mod">
          <ac:chgData name="Cullen McCormick" userId="a8dff7a1-0f51-4688-8f49-28b7ecf2a55f" providerId="ADAL" clId="{6353D671-8511-4D49-BB0D-B338F4507005}" dt="2020-12-04T15:53:56.320" v="653" actId="165"/>
          <ac:spMkLst>
            <pc:docMk/>
            <pc:sldMk cId="1231205872" sldId="340"/>
            <ac:spMk id="108" creationId="{8194C20B-9145-4BB7-BBE2-BB5C01300B60}"/>
          </ac:spMkLst>
        </pc:spChg>
        <pc:spChg chg="mod">
          <ac:chgData name="Cullen McCormick" userId="a8dff7a1-0f51-4688-8f49-28b7ecf2a55f" providerId="ADAL" clId="{6353D671-8511-4D49-BB0D-B338F4507005}" dt="2020-12-04T15:53:56.320" v="653" actId="165"/>
          <ac:spMkLst>
            <pc:docMk/>
            <pc:sldMk cId="1231205872" sldId="340"/>
            <ac:spMk id="110" creationId="{D0D6DCEC-28EF-4CA0-8AFC-2B4036C5A76A}"/>
          </ac:spMkLst>
        </pc:spChg>
        <pc:spChg chg="mod">
          <ac:chgData name="Cullen McCormick" userId="a8dff7a1-0f51-4688-8f49-28b7ecf2a55f" providerId="ADAL" clId="{6353D671-8511-4D49-BB0D-B338F4507005}" dt="2020-12-04T15:53:56.320" v="653" actId="165"/>
          <ac:spMkLst>
            <pc:docMk/>
            <pc:sldMk cId="1231205872" sldId="340"/>
            <ac:spMk id="111" creationId="{7224532D-5B1F-446A-B803-0942A7EE0A18}"/>
          </ac:spMkLst>
        </pc:spChg>
        <pc:spChg chg="mod">
          <ac:chgData name="Cullen McCormick" userId="a8dff7a1-0f51-4688-8f49-28b7ecf2a55f" providerId="ADAL" clId="{6353D671-8511-4D49-BB0D-B338F4507005}" dt="2020-12-04T15:53:56.320" v="653" actId="165"/>
          <ac:spMkLst>
            <pc:docMk/>
            <pc:sldMk cId="1231205872" sldId="340"/>
            <ac:spMk id="113" creationId="{CAE68A38-8845-4729-B597-FC8F19D00DFA}"/>
          </ac:spMkLst>
        </pc:spChg>
        <pc:spChg chg="mod">
          <ac:chgData name="Cullen McCormick" userId="a8dff7a1-0f51-4688-8f49-28b7ecf2a55f" providerId="ADAL" clId="{6353D671-8511-4D49-BB0D-B338F4507005}" dt="2020-12-04T15:53:56.320" v="653" actId="165"/>
          <ac:spMkLst>
            <pc:docMk/>
            <pc:sldMk cId="1231205872" sldId="340"/>
            <ac:spMk id="114" creationId="{9DD75031-E850-4F58-8E4D-0F5148A8A080}"/>
          </ac:spMkLst>
        </pc:spChg>
        <pc:spChg chg="add del mod">
          <ac:chgData name="Cullen McCormick" userId="a8dff7a1-0f51-4688-8f49-28b7ecf2a55f" providerId="ADAL" clId="{6353D671-8511-4D49-BB0D-B338F4507005}" dt="2020-12-04T15:23:47.591" v="328"/>
          <ac:spMkLst>
            <pc:docMk/>
            <pc:sldMk cId="1231205872" sldId="340"/>
            <ac:spMk id="120" creationId="{87BA80BE-E076-466B-ABCB-4DB8A9EB6635}"/>
          </ac:spMkLst>
        </pc:spChg>
        <pc:spChg chg="add del mod">
          <ac:chgData name="Cullen McCormick" userId="a8dff7a1-0f51-4688-8f49-28b7ecf2a55f" providerId="ADAL" clId="{6353D671-8511-4D49-BB0D-B338F4507005}" dt="2020-12-04T15:23:51.227" v="330"/>
          <ac:spMkLst>
            <pc:docMk/>
            <pc:sldMk cId="1231205872" sldId="340"/>
            <ac:spMk id="122" creationId="{83E70A6B-2682-4D59-9CAF-FDD7F7A8F330}"/>
          </ac:spMkLst>
        </pc:spChg>
        <pc:spChg chg="add del mod">
          <ac:chgData name="Cullen McCormick" userId="a8dff7a1-0f51-4688-8f49-28b7ecf2a55f" providerId="ADAL" clId="{6353D671-8511-4D49-BB0D-B338F4507005}" dt="2020-12-04T15:23:55.293" v="333" actId="478"/>
          <ac:spMkLst>
            <pc:docMk/>
            <pc:sldMk cId="1231205872" sldId="340"/>
            <ac:spMk id="124" creationId="{6451F90D-2D9F-4775-AED0-E47CD5FEE857}"/>
          </ac:spMkLst>
        </pc:spChg>
        <pc:spChg chg="add mod">
          <ac:chgData name="Cullen McCormick" userId="a8dff7a1-0f51-4688-8f49-28b7ecf2a55f" providerId="ADAL" clId="{6353D671-8511-4D49-BB0D-B338F4507005}" dt="2020-12-04T15:53:08.590" v="642" actId="1076"/>
          <ac:spMkLst>
            <pc:docMk/>
            <pc:sldMk cId="1231205872" sldId="340"/>
            <ac:spMk id="125" creationId="{EBBFD65D-79E1-4C48-86DC-61DF5521C1C0}"/>
          </ac:spMkLst>
        </pc:spChg>
        <pc:spChg chg="add mod">
          <ac:chgData name="Cullen McCormick" userId="a8dff7a1-0f51-4688-8f49-28b7ecf2a55f" providerId="ADAL" clId="{6353D671-8511-4D49-BB0D-B338F4507005}" dt="2020-12-04T15:53:08.590" v="642" actId="1076"/>
          <ac:spMkLst>
            <pc:docMk/>
            <pc:sldMk cId="1231205872" sldId="340"/>
            <ac:spMk id="126" creationId="{6FFEF49A-7DE6-41D8-8ED9-F48C553791AC}"/>
          </ac:spMkLst>
        </pc:spChg>
        <pc:spChg chg="add mod">
          <ac:chgData name="Cullen McCormick" userId="a8dff7a1-0f51-4688-8f49-28b7ecf2a55f" providerId="ADAL" clId="{6353D671-8511-4D49-BB0D-B338F4507005}" dt="2020-12-04T15:53:50.150" v="651" actId="207"/>
          <ac:spMkLst>
            <pc:docMk/>
            <pc:sldMk cId="1231205872" sldId="340"/>
            <ac:spMk id="127" creationId="{03891D0A-82E7-4466-84C5-0272EBE0BB03}"/>
          </ac:spMkLst>
        </pc:spChg>
        <pc:spChg chg="add mod">
          <ac:chgData name="Cullen McCormick" userId="a8dff7a1-0f51-4688-8f49-28b7ecf2a55f" providerId="ADAL" clId="{6353D671-8511-4D49-BB0D-B338F4507005}" dt="2020-12-04T15:53:49.688" v="650" actId="207"/>
          <ac:spMkLst>
            <pc:docMk/>
            <pc:sldMk cId="1231205872" sldId="340"/>
            <ac:spMk id="128" creationId="{11B0B98A-5681-4FCC-A422-A2D4B6D254AC}"/>
          </ac:spMkLst>
        </pc:spChg>
        <pc:grpChg chg="add del mod">
          <ac:chgData name="Cullen McCormick" userId="a8dff7a1-0f51-4688-8f49-28b7ecf2a55f" providerId="ADAL" clId="{6353D671-8511-4D49-BB0D-B338F4507005}" dt="2020-12-04T15:23:30.048" v="324" actId="165"/>
          <ac:grpSpMkLst>
            <pc:docMk/>
            <pc:sldMk cId="1231205872" sldId="340"/>
            <ac:grpSpMk id="2" creationId="{F2736FBD-EEF6-4D84-8D75-7ACA3B4C3C0B}"/>
          </ac:grpSpMkLst>
        </pc:grpChg>
        <pc:grpChg chg="mod topLvl">
          <ac:chgData name="Cullen McCormick" userId="a8dff7a1-0f51-4688-8f49-28b7ecf2a55f" providerId="ADAL" clId="{6353D671-8511-4D49-BB0D-B338F4507005}" dt="2020-12-04T15:54:03.270" v="656" actId="207"/>
          <ac:grpSpMkLst>
            <pc:docMk/>
            <pc:sldMk cId="1231205872" sldId="340"/>
            <ac:grpSpMk id="15" creationId="{F2736FBD-EEF6-4D84-8D75-7ACA3B4C3C0B}"/>
          </ac:grpSpMkLst>
        </pc:grpChg>
        <pc:grpChg chg="mod topLvl">
          <ac:chgData name="Cullen McCormick" userId="a8dff7a1-0f51-4688-8f49-28b7ecf2a55f" providerId="ADAL" clId="{6353D671-8511-4D49-BB0D-B338F4507005}" dt="2020-12-04T15:54:03.270" v="656" actId="207"/>
          <ac:grpSpMkLst>
            <pc:docMk/>
            <pc:sldMk cId="1231205872" sldId="340"/>
            <ac:grpSpMk id="18" creationId="{F2736FBD-EEF6-4D84-8D75-7ACA3B4C3C0B}"/>
          </ac:grpSpMkLst>
        </pc:grpChg>
        <pc:grpChg chg="mod topLvl">
          <ac:chgData name="Cullen McCormick" userId="a8dff7a1-0f51-4688-8f49-28b7ecf2a55f" providerId="ADAL" clId="{6353D671-8511-4D49-BB0D-B338F4507005}" dt="2020-12-04T15:54:03.270" v="656" actId="207"/>
          <ac:grpSpMkLst>
            <pc:docMk/>
            <pc:sldMk cId="1231205872" sldId="340"/>
            <ac:grpSpMk id="21" creationId="{F2736FBD-EEF6-4D84-8D75-7ACA3B4C3C0B}"/>
          </ac:grpSpMkLst>
        </pc:grpChg>
        <pc:grpChg chg="mod topLvl">
          <ac:chgData name="Cullen McCormick" userId="a8dff7a1-0f51-4688-8f49-28b7ecf2a55f" providerId="ADAL" clId="{6353D671-8511-4D49-BB0D-B338F4507005}" dt="2020-12-04T15:54:03.270" v="656" actId="207"/>
          <ac:grpSpMkLst>
            <pc:docMk/>
            <pc:sldMk cId="1231205872" sldId="340"/>
            <ac:grpSpMk id="24" creationId="{F2736FBD-EEF6-4D84-8D75-7ACA3B4C3C0B}"/>
          </ac:grpSpMkLst>
        </pc:grpChg>
        <pc:grpChg chg="mod topLvl">
          <ac:chgData name="Cullen McCormick" userId="a8dff7a1-0f51-4688-8f49-28b7ecf2a55f" providerId="ADAL" clId="{6353D671-8511-4D49-BB0D-B338F4507005}" dt="2020-12-04T15:54:03.270" v="656" actId="207"/>
          <ac:grpSpMkLst>
            <pc:docMk/>
            <pc:sldMk cId="1231205872" sldId="340"/>
            <ac:grpSpMk id="27" creationId="{F2736FBD-EEF6-4D84-8D75-7ACA3B4C3C0B}"/>
          </ac:grpSpMkLst>
        </pc:grpChg>
        <pc:grpChg chg="mod topLvl">
          <ac:chgData name="Cullen McCormick" userId="a8dff7a1-0f51-4688-8f49-28b7ecf2a55f" providerId="ADAL" clId="{6353D671-8511-4D49-BB0D-B338F4507005}" dt="2020-12-04T15:54:03.270" v="656" actId="207"/>
          <ac:grpSpMkLst>
            <pc:docMk/>
            <pc:sldMk cId="1231205872" sldId="340"/>
            <ac:grpSpMk id="30" creationId="{F2736FBD-EEF6-4D84-8D75-7ACA3B4C3C0B}"/>
          </ac:grpSpMkLst>
        </pc:grpChg>
        <pc:grpChg chg="mod topLvl">
          <ac:chgData name="Cullen McCormick" userId="a8dff7a1-0f51-4688-8f49-28b7ecf2a55f" providerId="ADAL" clId="{6353D671-8511-4D49-BB0D-B338F4507005}" dt="2020-12-04T15:54:03.270" v="656" actId="207"/>
          <ac:grpSpMkLst>
            <pc:docMk/>
            <pc:sldMk cId="1231205872" sldId="340"/>
            <ac:grpSpMk id="33" creationId="{F2736FBD-EEF6-4D84-8D75-7ACA3B4C3C0B}"/>
          </ac:grpSpMkLst>
        </pc:grpChg>
        <pc:grpChg chg="mod topLvl">
          <ac:chgData name="Cullen McCormick" userId="a8dff7a1-0f51-4688-8f49-28b7ecf2a55f" providerId="ADAL" clId="{6353D671-8511-4D49-BB0D-B338F4507005}" dt="2020-12-04T15:54:03.270" v="656" actId="207"/>
          <ac:grpSpMkLst>
            <pc:docMk/>
            <pc:sldMk cId="1231205872" sldId="340"/>
            <ac:grpSpMk id="36" creationId="{F2736FBD-EEF6-4D84-8D75-7ACA3B4C3C0B}"/>
          </ac:grpSpMkLst>
        </pc:grpChg>
        <pc:grpChg chg="mod topLvl">
          <ac:chgData name="Cullen McCormick" userId="a8dff7a1-0f51-4688-8f49-28b7ecf2a55f" providerId="ADAL" clId="{6353D671-8511-4D49-BB0D-B338F4507005}" dt="2020-12-04T15:54:03.270" v="656" actId="207"/>
          <ac:grpSpMkLst>
            <pc:docMk/>
            <pc:sldMk cId="1231205872" sldId="340"/>
            <ac:grpSpMk id="39" creationId="{F2736FBD-EEF6-4D84-8D75-7ACA3B4C3C0B}"/>
          </ac:grpSpMkLst>
        </pc:grpChg>
        <pc:grpChg chg="mod topLvl">
          <ac:chgData name="Cullen McCormick" userId="a8dff7a1-0f51-4688-8f49-28b7ecf2a55f" providerId="ADAL" clId="{6353D671-8511-4D49-BB0D-B338F4507005}" dt="2020-12-04T15:53:56.320" v="653" actId="165"/>
          <ac:grpSpMkLst>
            <pc:docMk/>
            <pc:sldMk cId="1231205872" sldId="340"/>
            <ac:grpSpMk id="42" creationId="{F2736FBD-EEF6-4D84-8D75-7ACA3B4C3C0B}"/>
          </ac:grpSpMkLst>
        </pc:grpChg>
        <pc:grpChg chg="mod topLvl">
          <ac:chgData name="Cullen McCormick" userId="a8dff7a1-0f51-4688-8f49-28b7ecf2a55f" providerId="ADAL" clId="{6353D671-8511-4D49-BB0D-B338F4507005}" dt="2020-12-04T15:53:56.320" v="653" actId="165"/>
          <ac:grpSpMkLst>
            <pc:docMk/>
            <pc:sldMk cId="1231205872" sldId="340"/>
            <ac:grpSpMk id="50" creationId="{F2736FBD-EEF6-4D84-8D75-7ACA3B4C3C0B}"/>
          </ac:grpSpMkLst>
        </pc:grpChg>
        <pc:grpChg chg="mod topLvl">
          <ac:chgData name="Cullen McCormick" userId="a8dff7a1-0f51-4688-8f49-28b7ecf2a55f" providerId="ADAL" clId="{6353D671-8511-4D49-BB0D-B338F4507005}" dt="2020-12-04T15:53:56.320" v="653" actId="165"/>
          <ac:grpSpMkLst>
            <pc:docMk/>
            <pc:sldMk cId="1231205872" sldId="340"/>
            <ac:grpSpMk id="53" creationId="{F2736FBD-EEF6-4D84-8D75-7ACA3B4C3C0B}"/>
          </ac:grpSpMkLst>
        </pc:grpChg>
        <pc:grpChg chg="mod topLvl">
          <ac:chgData name="Cullen McCormick" userId="a8dff7a1-0f51-4688-8f49-28b7ecf2a55f" providerId="ADAL" clId="{6353D671-8511-4D49-BB0D-B338F4507005}" dt="2020-12-04T15:53:56.320" v="653" actId="165"/>
          <ac:grpSpMkLst>
            <pc:docMk/>
            <pc:sldMk cId="1231205872" sldId="340"/>
            <ac:grpSpMk id="56" creationId="{F2736FBD-EEF6-4D84-8D75-7ACA3B4C3C0B}"/>
          </ac:grpSpMkLst>
        </pc:grpChg>
        <pc:grpChg chg="mod topLvl">
          <ac:chgData name="Cullen McCormick" userId="a8dff7a1-0f51-4688-8f49-28b7ecf2a55f" providerId="ADAL" clId="{6353D671-8511-4D49-BB0D-B338F4507005}" dt="2020-12-04T15:53:56.320" v="653" actId="165"/>
          <ac:grpSpMkLst>
            <pc:docMk/>
            <pc:sldMk cId="1231205872" sldId="340"/>
            <ac:grpSpMk id="59" creationId="{F2736FBD-EEF6-4D84-8D75-7ACA3B4C3C0B}"/>
          </ac:grpSpMkLst>
        </pc:grpChg>
        <pc:grpChg chg="mod topLvl">
          <ac:chgData name="Cullen McCormick" userId="a8dff7a1-0f51-4688-8f49-28b7ecf2a55f" providerId="ADAL" clId="{6353D671-8511-4D49-BB0D-B338F4507005}" dt="2020-12-04T15:53:56.320" v="653" actId="165"/>
          <ac:grpSpMkLst>
            <pc:docMk/>
            <pc:sldMk cId="1231205872" sldId="340"/>
            <ac:grpSpMk id="62" creationId="{F2736FBD-EEF6-4D84-8D75-7ACA3B4C3C0B}"/>
          </ac:grpSpMkLst>
        </pc:grpChg>
        <pc:grpChg chg="mod topLvl">
          <ac:chgData name="Cullen McCormick" userId="a8dff7a1-0f51-4688-8f49-28b7ecf2a55f" providerId="ADAL" clId="{6353D671-8511-4D49-BB0D-B338F4507005}" dt="2020-12-04T15:53:56.320" v="653" actId="165"/>
          <ac:grpSpMkLst>
            <pc:docMk/>
            <pc:sldMk cId="1231205872" sldId="340"/>
            <ac:grpSpMk id="65" creationId="{F2736FBD-EEF6-4D84-8D75-7ACA3B4C3C0B}"/>
          </ac:grpSpMkLst>
        </pc:grpChg>
        <pc:grpChg chg="mod topLvl">
          <ac:chgData name="Cullen McCormick" userId="a8dff7a1-0f51-4688-8f49-28b7ecf2a55f" providerId="ADAL" clId="{6353D671-8511-4D49-BB0D-B338F4507005}" dt="2020-12-04T15:53:56.320" v="653" actId="165"/>
          <ac:grpSpMkLst>
            <pc:docMk/>
            <pc:sldMk cId="1231205872" sldId="340"/>
            <ac:grpSpMk id="68" creationId="{F2736FBD-EEF6-4D84-8D75-7ACA3B4C3C0B}"/>
          </ac:grpSpMkLst>
        </pc:grpChg>
        <pc:grpChg chg="mod topLvl">
          <ac:chgData name="Cullen McCormick" userId="a8dff7a1-0f51-4688-8f49-28b7ecf2a55f" providerId="ADAL" clId="{6353D671-8511-4D49-BB0D-B338F4507005}" dt="2020-12-04T15:53:56.320" v="653" actId="165"/>
          <ac:grpSpMkLst>
            <pc:docMk/>
            <pc:sldMk cId="1231205872" sldId="340"/>
            <ac:grpSpMk id="71" creationId="{F2736FBD-EEF6-4D84-8D75-7ACA3B4C3C0B}"/>
          </ac:grpSpMkLst>
        </pc:grpChg>
        <pc:grpChg chg="mod topLvl">
          <ac:chgData name="Cullen McCormick" userId="a8dff7a1-0f51-4688-8f49-28b7ecf2a55f" providerId="ADAL" clId="{6353D671-8511-4D49-BB0D-B338F4507005}" dt="2020-12-04T15:53:56.320" v="653" actId="165"/>
          <ac:grpSpMkLst>
            <pc:docMk/>
            <pc:sldMk cId="1231205872" sldId="340"/>
            <ac:grpSpMk id="74" creationId="{F2736FBD-EEF6-4D84-8D75-7ACA3B4C3C0B}"/>
          </ac:grpSpMkLst>
        </pc:grpChg>
        <pc:grpChg chg="mod topLvl">
          <ac:chgData name="Cullen McCormick" userId="a8dff7a1-0f51-4688-8f49-28b7ecf2a55f" providerId="ADAL" clId="{6353D671-8511-4D49-BB0D-B338F4507005}" dt="2020-12-04T15:53:56.320" v="653" actId="165"/>
          <ac:grpSpMkLst>
            <pc:docMk/>
            <pc:sldMk cId="1231205872" sldId="340"/>
            <ac:grpSpMk id="77" creationId="{F2736FBD-EEF6-4D84-8D75-7ACA3B4C3C0B}"/>
          </ac:grpSpMkLst>
        </pc:grpChg>
        <pc:grpChg chg="mod topLvl">
          <ac:chgData name="Cullen McCormick" userId="a8dff7a1-0f51-4688-8f49-28b7ecf2a55f" providerId="ADAL" clId="{6353D671-8511-4D49-BB0D-B338F4507005}" dt="2020-12-04T15:53:56.320" v="653" actId="165"/>
          <ac:grpSpMkLst>
            <pc:docMk/>
            <pc:sldMk cId="1231205872" sldId="340"/>
            <ac:grpSpMk id="85" creationId="{F2736FBD-EEF6-4D84-8D75-7ACA3B4C3C0B}"/>
          </ac:grpSpMkLst>
        </pc:grpChg>
        <pc:grpChg chg="mod topLvl">
          <ac:chgData name="Cullen McCormick" userId="a8dff7a1-0f51-4688-8f49-28b7ecf2a55f" providerId="ADAL" clId="{6353D671-8511-4D49-BB0D-B338F4507005}" dt="2020-12-04T15:53:56.320" v="653" actId="165"/>
          <ac:grpSpMkLst>
            <pc:docMk/>
            <pc:sldMk cId="1231205872" sldId="340"/>
            <ac:grpSpMk id="88" creationId="{F2736FBD-EEF6-4D84-8D75-7ACA3B4C3C0B}"/>
          </ac:grpSpMkLst>
        </pc:grpChg>
        <pc:grpChg chg="mod topLvl">
          <ac:chgData name="Cullen McCormick" userId="a8dff7a1-0f51-4688-8f49-28b7ecf2a55f" providerId="ADAL" clId="{6353D671-8511-4D49-BB0D-B338F4507005}" dt="2020-12-04T15:53:56.320" v="653" actId="165"/>
          <ac:grpSpMkLst>
            <pc:docMk/>
            <pc:sldMk cId="1231205872" sldId="340"/>
            <ac:grpSpMk id="91" creationId="{F2736FBD-EEF6-4D84-8D75-7ACA3B4C3C0B}"/>
          </ac:grpSpMkLst>
        </pc:grpChg>
        <pc:grpChg chg="mod topLvl">
          <ac:chgData name="Cullen McCormick" userId="a8dff7a1-0f51-4688-8f49-28b7ecf2a55f" providerId="ADAL" clId="{6353D671-8511-4D49-BB0D-B338F4507005}" dt="2020-12-04T15:53:56.320" v="653" actId="165"/>
          <ac:grpSpMkLst>
            <pc:docMk/>
            <pc:sldMk cId="1231205872" sldId="340"/>
            <ac:grpSpMk id="94" creationId="{F2736FBD-EEF6-4D84-8D75-7ACA3B4C3C0B}"/>
          </ac:grpSpMkLst>
        </pc:grpChg>
        <pc:grpChg chg="mod topLvl">
          <ac:chgData name="Cullen McCormick" userId="a8dff7a1-0f51-4688-8f49-28b7ecf2a55f" providerId="ADAL" clId="{6353D671-8511-4D49-BB0D-B338F4507005}" dt="2020-12-04T15:53:56.320" v="653" actId="165"/>
          <ac:grpSpMkLst>
            <pc:docMk/>
            <pc:sldMk cId="1231205872" sldId="340"/>
            <ac:grpSpMk id="97" creationId="{F2736FBD-EEF6-4D84-8D75-7ACA3B4C3C0B}"/>
          </ac:grpSpMkLst>
        </pc:grpChg>
        <pc:grpChg chg="mod topLvl">
          <ac:chgData name="Cullen McCormick" userId="a8dff7a1-0f51-4688-8f49-28b7ecf2a55f" providerId="ADAL" clId="{6353D671-8511-4D49-BB0D-B338F4507005}" dt="2020-12-04T15:53:56.320" v="653" actId="165"/>
          <ac:grpSpMkLst>
            <pc:docMk/>
            <pc:sldMk cId="1231205872" sldId="340"/>
            <ac:grpSpMk id="100" creationId="{F2736FBD-EEF6-4D84-8D75-7ACA3B4C3C0B}"/>
          </ac:grpSpMkLst>
        </pc:grpChg>
        <pc:grpChg chg="mod topLvl">
          <ac:chgData name="Cullen McCormick" userId="a8dff7a1-0f51-4688-8f49-28b7ecf2a55f" providerId="ADAL" clId="{6353D671-8511-4D49-BB0D-B338F4507005}" dt="2020-12-04T15:53:56.320" v="653" actId="165"/>
          <ac:grpSpMkLst>
            <pc:docMk/>
            <pc:sldMk cId="1231205872" sldId="340"/>
            <ac:grpSpMk id="103" creationId="{F2736FBD-EEF6-4D84-8D75-7ACA3B4C3C0B}"/>
          </ac:grpSpMkLst>
        </pc:grpChg>
        <pc:grpChg chg="mod topLvl">
          <ac:chgData name="Cullen McCormick" userId="a8dff7a1-0f51-4688-8f49-28b7ecf2a55f" providerId="ADAL" clId="{6353D671-8511-4D49-BB0D-B338F4507005}" dt="2020-12-04T15:53:56.320" v="653" actId="165"/>
          <ac:grpSpMkLst>
            <pc:docMk/>
            <pc:sldMk cId="1231205872" sldId="340"/>
            <ac:grpSpMk id="106" creationId="{F2736FBD-EEF6-4D84-8D75-7ACA3B4C3C0B}"/>
          </ac:grpSpMkLst>
        </pc:grpChg>
        <pc:grpChg chg="mod topLvl">
          <ac:chgData name="Cullen McCormick" userId="a8dff7a1-0f51-4688-8f49-28b7ecf2a55f" providerId="ADAL" clId="{6353D671-8511-4D49-BB0D-B338F4507005}" dt="2020-12-04T15:53:56.320" v="653" actId="165"/>
          <ac:grpSpMkLst>
            <pc:docMk/>
            <pc:sldMk cId="1231205872" sldId="340"/>
            <ac:grpSpMk id="109" creationId="{F2736FBD-EEF6-4D84-8D75-7ACA3B4C3C0B}"/>
          </ac:grpSpMkLst>
        </pc:grpChg>
        <pc:grpChg chg="mod topLvl">
          <ac:chgData name="Cullen McCormick" userId="a8dff7a1-0f51-4688-8f49-28b7ecf2a55f" providerId="ADAL" clId="{6353D671-8511-4D49-BB0D-B338F4507005}" dt="2020-12-04T15:53:56.320" v="653" actId="165"/>
          <ac:grpSpMkLst>
            <pc:docMk/>
            <pc:sldMk cId="1231205872" sldId="340"/>
            <ac:grpSpMk id="112" creationId="{F2736FBD-EEF6-4D84-8D75-7ACA3B4C3C0B}"/>
          </ac:grpSpMkLst>
        </pc:grpChg>
        <pc:grpChg chg="add del mod">
          <ac:chgData name="Cullen McCormick" userId="a8dff7a1-0f51-4688-8f49-28b7ecf2a55f" providerId="ADAL" clId="{6353D671-8511-4D49-BB0D-B338F4507005}" dt="2020-12-04T15:53:56.320" v="653" actId="165"/>
          <ac:grpSpMkLst>
            <pc:docMk/>
            <pc:sldMk cId="1231205872" sldId="340"/>
            <ac:grpSpMk id="115" creationId="{FF12878E-4F81-4233-AEC7-8F5A1039B648}"/>
          </ac:grpSpMkLst>
        </pc:grpChg>
        <pc:grpChg chg="add mod">
          <ac:chgData name="Cullen McCormick" userId="a8dff7a1-0f51-4688-8f49-28b7ecf2a55f" providerId="ADAL" clId="{6353D671-8511-4D49-BB0D-B338F4507005}" dt="2020-12-04T15:54:03.270" v="656" actId="207"/>
          <ac:grpSpMkLst>
            <pc:docMk/>
            <pc:sldMk cId="1231205872" sldId="340"/>
            <ac:grpSpMk id="116" creationId="{310993F2-D0C7-495C-BC49-8B4325061B5B}"/>
          </ac:grpSpMkLst>
        </pc:grpChg>
        <pc:picChg chg="add del">
          <ac:chgData name="Cullen McCormick" userId="a8dff7a1-0f51-4688-8f49-28b7ecf2a55f" providerId="ADAL" clId="{6353D671-8511-4D49-BB0D-B338F4507005}" dt="2020-12-04T15:23:11.476" v="318" actId="27803"/>
          <ac:picMkLst>
            <pc:docMk/>
            <pc:sldMk cId="1231205872" sldId="340"/>
            <ac:picMk id="118" creationId="{F2736FBD-EEF6-4D84-8D75-7ACA3B4C3C0B}"/>
          </ac:picMkLst>
        </pc:picChg>
      </pc:sldChg>
      <pc:sldChg chg="addSp delSp modSp mod">
        <pc:chgData name="Cullen McCormick" userId="a8dff7a1-0f51-4688-8f49-28b7ecf2a55f" providerId="ADAL" clId="{6353D671-8511-4D49-BB0D-B338F4507005}" dt="2020-12-04T15:13:54.850" v="188" actId="478"/>
        <pc:sldMkLst>
          <pc:docMk/>
          <pc:sldMk cId="3774063915" sldId="342"/>
        </pc:sldMkLst>
        <pc:spChg chg="mod">
          <ac:chgData name="Cullen McCormick" userId="a8dff7a1-0f51-4688-8f49-28b7ecf2a55f" providerId="ADAL" clId="{6353D671-8511-4D49-BB0D-B338F4507005}" dt="2020-12-04T14:54:27.537" v="105" actId="115"/>
          <ac:spMkLst>
            <pc:docMk/>
            <pc:sldMk cId="3774063915" sldId="342"/>
            <ac:spMk id="4" creationId="{B304CCDA-FE3E-4A32-BE5A-C7EDC5E7B867}"/>
          </ac:spMkLst>
        </pc:spChg>
        <pc:spChg chg="add del mod">
          <ac:chgData name="Cullen McCormick" userId="a8dff7a1-0f51-4688-8f49-28b7ecf2a55f" providerId="ADAL" clId="{6353D671-8511-4D49-BB0D-B338F4507005}" dt="2020-12-04T15:13:54.850" v="188" actId="478"/>
          <ac:spMkLst>
            <pc:docMk/>
            <pc:sldMk cId="3774063915" sldId="342"/>
            <ac:spMk id="6" creationId="{B8C7D644-C9D8-4751-B6AF-B590FDE0862C}"/>
          </ac:spMkLst>
        </pc:spChg>
      </pc:sldChg>
      <pc:sldChg chg="addSp delSp modSp mod">
        <pc:chgData name="Cullen McCormick" userId="a8dff7a1-0f51-4688-8f49-28b7ecf2a55f" providerId="ADAL" clId="{6353D671-8511-4D49-BB0D-B338F4507005}" dt="2020-12-04T16:25:13.074" v="779" actId="1076"/>
        <pc:sldMkLst>
          <pc:docMk/>
          <pc:sldMk cId="3303703568" sldId="345"/>
        </pc:sldMkLst>
        <pc:spChg chg="add mod">
          <ac:chgData name="Cullen McCormick" userId="a8dff7a1-0f51-4688-8f49-28b7ecf2a55f" providerId="ADAL" clId="{6353D671-8511-4D49-BB0D-B338F4507005}" dt="2020-12-04T15:15:42.122" v="211" actId="14100"/>
          <ac:spMkLst>
            <pc:docMk/>
            <pc:sldMk cId="3303703568" sldId="345"/>
            <ac:spMk id="21" creationId="{A0A2CF32-6836-4154-907F-1807F247E58E}"/>
          </ac:spMkLst>
        </pc:spChg>
        <pc:spChg chg="add mod">
          <ac:chgData name="Cullen McCormick" userId="a8dff7a1-0f51-4688-8f49-28b7ecf2a55f" providerId="ADAL" clId="{6353D671-8511-4D49-BB0D-B338F4507005}" dt="2020-12-04T16:25:08.113" v="778"/>
          <ac:spMkLst>
            <pc:docMk/>
            <pc:sldMk cId="3303703568" sldId="345"/>
            <ac:spMk id="23" creationId="{A41138B3-8393-48D3-B776-1161170E5320}"/>
          </ac:spMkLst>
        </pc:spChg>
        <pc:spChg chg="mod">
          <ac:chgData name="Cullen McCormick" userId="a8dff7a1-0f51-4688-8f49-28b7ecf2a55f" providerId="ADAL" clId="{6353D671-8511-4D49-BB0D-B338F4507005}" dt="2020-12-04T16:25:08.113" v="778"/>
          <ac:spMkLst>
            <pc:docMk/>
            <pc:sldMk cId="3303703568" sldId="345"/>
            <ac:spMk id="25" creationId="{99A891EA-A99D-4E94-988E-6CD8B0BBAD4A}"/>
          </ac:spMkLst>
        </pc:spChg>
        <pc:spChg chg="mod">
          <ac:chgData name="Cullen McCormick" userId="a8dff7a1-0f51-4688-8f49-28b7ecf2a55f" providerId="ADAL" clId="{6353D671-8511-4D49-BB0D-B338F4507005}" dt="2020-12-04T16:25:08.113" v="778"/>
          <ac:spMkLst>
            <pc:docMk/>
            <pc:sldMk cId="3303703568" sldId="345"/>
            <ac:spMk id="26" creationId="{D240EAA3-4190-47F6-9CD7-5AF68AFA5CD6}"/>
          </ac:spMkLst>
        </pc:spChg>
        <pc:spChg chg="mod">
          <ac:chgData name="Cullen McCormick" userId="a8dff7a1-0f51-4688-8f49-28b7ecf2a55f" providerId="ADAL" clId="{6353D671-8511-4D49-BB0D-B338F4507005}" dt="2020-12-04T16:25:08.113" v="778"/>
          <ac:spMkLst>
            <pc:docMk/>
            <pc:sldMk cId="3303703568" sldId="345"/>
            <ac:spMk id="27" creationId="{1AC2EB1E-1544-4F64-8C81-456A92CF749E}"/>
          </ac:spMkLst>
        </pc:spChg>
        <pc:spChg chg="mod">
          <ac:chgData name="Cullen McCormick" userId="a8dff7a1-0f51-4688-8f49-28b7ecf2a55f" providerId="ADAL" clId="{6353D671-8511-4D49-BB0D-B338F4507005}" dt="2020-12-04T16:25:08.113" v="778"/>
          <ac:spMkLst>
            <pc:docMk/>
            <pc:sldMk cId="3303703568" sldId="345"/>
            <ac:spMk id="28" creationId="{5A21F4D6-4B41-4C00-8D5A-9EB1F467C9FB}"/>
          </ac:spMkLst>
        </pc:spChg>
        <pc:spChg chg="mod">
          <ac:chgData name="Cullen McCormick" userId="a8dff7a1-0f51-4688-8f49-28b7ecf2a55f" providerId="ADAL" clId="{6353D671-8511-4D49-BB0D-B338F4507005}" dt="2020-12-04T16:25:08.113" v="778"/>
          <ac:spMkLst>
            <pc:docMk/>
            <pc:sldMk cId="3303703568" sldId="345"/>
            <ac:spMk id="30" creationId="{E26AC11A-938E-4C00-9FE3-CD79E83C2590}"/>
          </ac:spMkLst>
        </pc:spChg>
        <pc:spChg chg="mod">
          <ac:chgData name="Cullen McCormick" userId="a8dff7a1-0f51-4688-8f49-28b7ecf2a55f" providerId="ADAL" clId="{6353D671-8511-4D49-BB0D-B338F4507005}" dt="2020-12-04T16:25:08.113" v="778"/>
          <ac:spMkLst>
            <pc:docMk/>
            <pc:sldMk cId="3303703568" sldId="345"/>
            <ac:spMk id="32" creationId="{4EB487EB-DEBF-4BEA-9BBA-BC9AD2AC9AAF}"/>
          </ac:spMkLst>
        </pc:spChg>
        <pc:spChg chg="mod">
          <ac:chgData name="Cullen McCormick" userId="a8dff7a1-0f51-4688-8f49-28b7ecf2a55f" providerId="ADAL" clId="{6353D671-8511-4D49-BB0D-B338F4507005}" dt="2020-12-04T16:25:08.113" v="778"/>
          <ac:spMkLst>
            <pc:docMk/>
            <pc:sldMk cId="3303703568" sldId="345"/>
            <ac:spMk id="35" creationId="{1D8F8C33-5DB4-4B2D-8743-44C65AA1DA97}"/>
          </ac:spMkLst>
        </pc:spChg>
        <pc:spChg chg="mod">
          <ac:chgData name="Cullen McCormick" userId="a8dff7a1-0f51-4688-8f49-28b7ecf2a55f" providerId="ADAL" clId="{6353D671-8511-4D49-BB0D-B338F4507005}" dt="2020-12-04T16:25:08.113" v="778"/>
          <ac:spMkLst>
            <pc:docMk/>
            <pc:sldMk cId="3303703568" sldId="345"/>
            <ac:spMk id="36" creationId="{5F84B4B1-0C81-4C8A-8DDF-EBDF77408B42}"/>
          </ac:spMkLst>
        </pc:spChg>
        <pc:spChg chg="add mod">
          <ac:chgData name="Cullen McCormick" userId="a8dff7a1-0f51-4688-8f49-28b7ecf2a55f" providerId="ADAL" clId="{6353D671-8511-4D49-BB0D-B338F4507005}" dt="2020-12-04T16:25:08.113" v="778"/>
          <ac:spMkLst>
            <pc:docMk/>
            <pc:sldMk cId="3303703568" sldId="345"/>
            <ac:spMk id="38" creationId="{41605388-1942-4819-9DAA-D5DB838FC69A}"/>
          </ac:spMkLst>
        </pc:spChg>
        <pc:spChg chg="add mod">
          <ac:chgData name="Cullen McCormick" userId="a8dff7a1-0f51-4688-8f49-28b7ecf2a55f" providerId="ADAL" clId="{6353D671-8511-4D49-BB0D-B338F4507005}" dt="2020-12-04T16:25:13.074" v="779" actId="1076"/>
          <ac:spMkLst>
            <pc:docMk/>
            <pc:sldMk cId="3303703568" sldId="345"/>
            <ac:spMk id="40" creationId="{A511CAAB-AA53-442F-8DE6-383244E7EE85}"/>
          </ac:spMkLst>
        </pc:spChg>
        <pc:spChg chg="del">
          <ac:chgData name="Cullen McCormick" userId="a8dff7a1-0f51-4688-8f49-28b7ecf2a55f" providerId="ADAL" clId="{6353D671-8511-4D49-BB0D-B338F4507005}" dt="2020-12-04T16:25:07.408" v="777" actId="478"/>
          <ac:spMkLst>
            <pc:docMk/>
            <pc:sldMk cId="3303703568" sldId="345"/>
            <ac:spMk id="52" creationId="{940F5975-74D7-4F1D-8A9D-5919B3DAE4DE}"/>
          </ac:spMkLst>
        </pc:spChg>
        <pc:spChg chg="del">
          <ac:chgData name="Cullen McCormick" userId="a8dff7a1-0f51-4688-8f49-28b7ecf2a55f" providerId="ADAL" clId="{6353D671-8511-4D49-BB0D-B338F4507005}" dt="2020-12-04T16:25:07.408" v="777" actId="478"/>
          <ac:spMkLst>
            <pc:docMk/>
            <pc:sldMk cId="3303703568" sldId="345"/>
            <ac:spMk id="76" creationId="{E359C078-1C2F-4B84-A2E1-8E393FBD6C7E}"/>
          </ac:spMkLst>
        </pc:spChg>
        <pc:grpChg chg="add mod">
          <ac:chgData name="Cullen McCormick" userId="a8dff7a1-0f51-4688-8f49-28b7ecf2a55f" providerId="ADAL" clId="{6353D671-8511-4D49-BB0D-B338F4507005}" dt="2020-12-04T16:25:08.113" v="778"/>
          <ac:grpSpMkLst>
            <pc:docMk/>
            <pc:sldMk cId="3303703568" sldId="345"/>
            <ac:grpSpMk id="24" creationId="{C2599D56-4002-4FD6-BD66-562D6840807F}"/>
          </ac:grpSpMkLst>
        </pc:grpChg>
        <pc:grpChg chg="add mod">
          <ac:chgData name="Cullen McCormick" userId="a8dff7a1-0f51-4688-8f49-28b7ecf2a55f" providerId="ADAL" clId="{6353D671-8511-4D49-BB0D-B338F4507005}" dt="2020-12-04T16:25:08.113" v="778"/>
          <ac:grpSpMkLst>
            <pc:docMk/>
            <pc:sldMk cId="3303703568" sldId="345"/>
            <ac:grpSpMk id="29" creationId="{FE8ACD6F-FE6B-4ACA-BE98-49AB0916DC45}"/>
          </ac:grpSpMkLst>
        </pc:grpChg>
        <pc:grpChg chg="add mod">
          <ac:chgData name="Cullen McCormick" userId="a8dff7a1-0f51-4688-8f49-28b7ecf2a55f" providerId="ADAL" clId="{6353D671-8511-4D49-BB0D-B338F4507005}" dt="2020-12-04T16:25:08.113" v="778"/>
          <ac:grpSpMkLst>
            <pc:docMk/>
            <pc:sldMk cId="3303703568" sldId="345"/>
            <ac:grpSpMk id="33" creationId="{452AA7F1-440A-4BE1-A3CB-C4F4F862F738}"/>
          </ac:grpSpMkLst>
        </pc:grpChg>
        <pc:grpChg chg="del">
          <ac:chgData name="Cullen McCormick" userId="a8dff7a1-0f51-4688-8f49-28b7ecf2a55f" providerId="ADAL" clId="{6353D671-8511-4D49-BB0D-B338F4507005}" dt="2020-12-04T16:25:07.408" v="777" actId="478"/>
          <ac:grpSpMkLst>
            <pc:docMk/>
            <pc:sldMk cId="3303703568" sldId="345"/>
            <ac:grpSpMk id="53" creationId="{1EB6F6FD-5FE4-4C0C-A3D0-E4882B14FA6E}"/>
          </ac:grpSpMkLst>
        </pc:grpChg>
        <pc:grpChg chg="del">
          <ac:chgData name="Cullen McCormick" userId="a8dff7a1-0f51-4688-8f49-28b7ecf2a55f" providerId="ADAL" clId="{6353D671-8511-4D49-BB0D-B338F4507005}" dt="2020-12-04T16:25:07.408" v="777" actId="478"/>
          <ac:grpSpMkLst>
            <pc:docMk/>
            <pc:sldMk cId="3303703568" sldId="345"/>
            <ac:grpSpMk id="58" creationId="{E5AB6C1E-8545-4599-A59F-DE7B9CA9FF89}"/>
          </ac:grpSpMkLst>
        </pc:grpChg>
        <pc:grpChg chg="del">
          <ac:chgData name="Cullen McCormick" userId="a8dff7a1-0f51-4688-8f49-28b7ecf2a55f" providerId="ADAL" clId="{6353D671-8511-4D49-BB0D-B338F4507005}" dt="2020-12-04T16:25:07.408" v="777" actId="478"/>
          <ac:grpSpMkLst>
            <pc:docMk/>
            <pc:sldMk cId="3303703568" sldId="345"/>
            <ac:grpSpMk id="61" creationId="{C31CF723-D9BD-4D03-BFB8-DB88C13D5768}"/>
          </ac:grpSpMkLst>
        </pc:grpChg>
        <pc:picChg chg="add mod">
          <ac:chgData name="Cullen McCormick" userId="a8dff7a1-0f51-4688-8f49-28b7ecf2a55f" providerId="ADAL" clId="{6353D671-8511-4D49-BB0D-B338F4507005}" dt="2020-12-04T16:25:08.113" v="778"/>
          <ac:picMkLst>
            <pc:docMk/>
            <pc:sldMk cId="3303703568" sldId="345"/>
            <ac:picMk id="39" creationId="{427897D1-908F-48B9-9D57-8D94761B33F4}"/>
          </ac:picMkLst>
        </pc:picChg>
        <pc:picChg chg="del">
          <ac:chgData name="Cullen McCormick" userId="a8dff7a1-0f51-4688-8f49-28b7ecf2a55f" providerId="ADAL" clId="{6353D671-8511-4D49-BB0D-B338F4507005}" dt="2020-12-04T16:25:07.408" v="777" actId="478"/>
          <ac:picMkLst>
            <pc:docMk/>
            <pc:sldMk cId="3303703568" sldId="345"/>
            <ac:picMk id="45" creationId="{F8D57521-9BDA-4C0E-8DA7-9F6B4FD830BC}"/>
          </ac:picMkLst>
        </pc:picChg>
      </pc:sldChg>
      <pc:sldChg chg="addSp delSp modSp mod">
        <pc:chgData name="Cullen McCormick" userId="a8dff7a1-0f51-4688-8f49-28b7ecf2a55f" providerId="ADAL" clId="{6353D671-8511-4D49-BB0D-B338F4507005}" dt="2020-12-04T16:25:03.790" v="776" actId="1076"/>
        <pc:sldMkLst>
          <pc:docMk/>
          <pc:sldMk cId="3349912739" sldId="346"/>
        </pc:sldMkLst>
        <pc:spChg chg="add mod">
          <ac:chgData name="Cullen McCormick" userId="a8dff7a1-0f51-4688-8f49-28b7ecf2a55f" providerId="ADAL" clId="{6353D671-8511-4D49-BB0D-B338F4507005}" dt="2020-12-04T15:15:51.250" v="214" actId="14100"/>
          <ac:spMkLst>
            <pc:docMk/>
            <pc:sldMk cId="3349912739" sldId="346"/>
            <ac:spMk id="21" creationId="{B523A599-87D9-4C4B-A88B-7954025A8F37}"/>
          </ac:spMkLst>
        </pc:spChg>
        <pc:spChg chg="add mod">
          <ac:chgData name="Cullen McCormick" userId="a8dff7a1-0f51-4688-8f49-28b7ecf2a55f" providerId="ADAL" clId="{6353D671-8511-4D49-BB0D-B338F4507005}" dt="2020-12-04T16:24:59.932" v="775"/>
          <ac:spMkLst>
            <pc:docMk/>
            <pc:sldMk cId="3349912739" sldId="346"/>
            <ac:spMk id="22" creationId="{B796523A-96C7-4223-88AF-868DC03A47CC}"/>
          </ac:spMkLst>
        </pc:spChg>
        <pc:spChg chg="mod">
          <ac:chgData name="Cullen McCormick" userId="a8dff7a1-0f51-4688-8f49-28b7ecf2a55f" providerId="ADAL" clId="{6353D671-8511-4D49-BB0D-B338F4507005}" dt="2020-12-04T16:24:59.932" v="775"/>
          <ac:spMkLst>
            <pc:docMk/>
            <pc:sldMk cId="3349912739" sldId="346"/>
            <ac:spMk id="25" creationId="{7A2957FC-B7C1-43E1-AB90-1365C4E469CC}"/>
          </ac:spMkLst>
        </pc:spChg>
        <pc:spChg chg="mod">
          <ac:chgData name="Cullen McCormick" userId="a8dff7a1-0f51-4688-8f49-28b7ecf2a55f" providerId="ADAL" clId="{6353D671-8511-4D49-BB0D-B338F4507005}" dt="2020-12-04T16:24:59.932" v="775"/>
          <ac:spMkLst>
            <pc:docMk/>
            <pc:sldMk cId="3349912739" sldId="346"/>
            <ac:spMk id="27" creationId="{FACB0C56-AFF5-45E6-B51F-C069B8112184}"/>
          </ac:spMkLst>
        </pc:spChg>
        <pc:spChg chg="mod">
          <ac:chgData name="Cullen McCormick" userId="a8dff7a1-0f51-4688-8f49-28b7ecf2a55f" providerId="ADAL" clId="{6353D671-8511-4D49-BB0D-B338F4507005}" dt="2020-12-04T16:24:59.932" v="775"/>
          <ac:spMkLst>
            <pc:docMk/>
            <pc:sldMk cId="3349912739" sldId="346"/>
            <ac:spMk id="28" creationId="{50FB79C0-7991-453B-9EC3-76253EE0DB59}"/>
          </ac:spMkLst>
        </pc:spChg>
        <pc:spChg chg="mod">
          <ac:chgData name="Cullen McCormick" userId="a8dff7a1-0f51-4688-8f49-28b7ecf2a55f" providerId="ADAL" clId="{6353D671-8511-4D49-BB0D-B338F4507005}" dt="2020-12-04T16:24:59.932" v="775"/>
          <ac:spMkLst>
            <pc:docMk/>
            <pc:sldMk cId="3349912739" sldId="346"/>
            <ac:spMk id="29" creationId="{F646108D-B3F1-47EE-AAFC-C80BE717E3EF}"/>
          </ac:spMkLst>
        </pc:spChg>
        <pc:spChg chg="mod">
          <ac:chgData name="Cullen McCormick" userId="a8dff7a1-0f51-4688-8f49-28b7ecf2a55f" providerId="ADAL" clId="{6353D671-8511-4D49-BB0D-B338F4507005}" dt="2020-12-04T16:24:59.932" v="775"/>
          <ac:spMkLst>
            <pc:docMk/>
            <pc:sldMk cId="3349912739" sldId="346"/>
            <ac:spMk id="33" creationId="{A360E994-7572-4C99-947A-BD65CC6D2E53}"/>
          </ac:spMkLst>
        </pc:spChg>
        <pc:spChg chg="mod">
          <ac:chgData name="Cullen McCormick" userId="a8dff7a1-0f51-4688-8f49-28b7ecf2a55f" providerId="ADAL" clId="{6353D671-8511-4D49-BB0D-B338F4507005}" dt="2020-12-04T16:24:59.932" v="775"/>
          <ac:spMkLst>
            <pc:docMk/>
            <pc:sldMk cId="3349912739" sldId="346"/>
            <ac:spMk id="35" creationId="{8F0C5E51-DA43-48C4-A6AE-8B8F31D480F1}"/>
          </ac:spMkLst>
        </pc:spChg>
        <pc:spChg chg="mod">
          <ac:chgData name="Cullen McCormick" userId="a8dff7a1-0f51-4688-8f49-28b7ecf2a55f" providerId="ADAL" clId="{6353D671-8511-4D49-BB0D-B338F4507005}" dt="2020-12-04T16:24:59.932" v="775"/>
          <ac:spMkLst>
            <pc:docMk/>
            <pc:sldMk cId="3349912739" sldId="346"/>
            <ac:spMk id="38" creationId="{135F1B7B-D77B-4863-8871-5B7C7F6F8135}"/>
          </ac:spMkLst>
        </pc:spChg>
        <pc:spChg chg="mod">
          <ac:chgData name="Cullen McCormick" userId="a8dff7a1-0f51-4688-8f49-28b7ecf2a55f" providerId="ADAL" clId="{6353D671-8511-4D49-BB0D-B338F4507005}" dt="2020-12-04T16:24:59.932" v="775"/>
          <ac:spMkLst>
            <pc:docMk/>
            <pc:sldMk cId="3349912739" sldId="346"/>
            <ac:spMk id="39" creationId="{46A77FBD-0D27-4678-8967-B011BD1D7FE3}"/>
          </ac:spMkLst>
        </pc:spChg>
        <pc:spChg chg="add mod">
          <ac:chgData name="Cullen McCormick" userId="a8dff7a1-0f51-4688-8f49-28b7ecf2a55f" providerId="ADAL" clId="{6353D671-8511-4D49-BB0D-B338F4507005}" dt="2020-12-04T16:24:59.932" v="775"/>
          <ac:spMkLst>
            <pc:docMk/>
            <pc:sldMk cId="3349912739" sldId="346"/>
            <ac:spMk id="40" creationId="{3E7743C3-F63D-4942-A7AE-00F0F01FF08F}"/>
          </ac:spMkLst>
        </pc:spChg>
        <pc:spChg chg="add mod">
          <ac:chgData name="Cullen McCormick" userId="a8dff7a1-0f51-4688-8f49-28b7ecf2a55f" providerId="ADAL" clId="{6353D671-8511-4D49-BB0D-B338F4507005}" dt="2020-12-04T16:25:03.790" v="776" actId="1076"/>
          <ac:spMkLst>
            <pc:docMk/>
            <pc:sldMk cId="3349912739" sldId="346"/>
            <ac:spMk id="42" creationId="{BC2E3C64-901E-41D0-801C-2C23F1069672}"/>
          </ac:spMkLst>
        </pc:spChg>
        <pc:spChg chg="del">
          <ac:chgData name="Cullen McCormick" userId="a8dff7a1-0f51-4688-8f49-28b7ecf2a55f" providerId="ADAL" clId="{6353D671-8511-4D49-BB0D-B338F4507005}" dt="2020-12-04T16:24:59.392" v="774" actId="478"/>
          <ac:spMkLst>
            <pc:docMk/>
            <pc:sldMk cId="3349912739" sldId="346"/>
            <ac:spMk id="52" creationId="{DAFFCF41-FA2F-45D1-B3FF-AB73485B7AAD}"/>
          </ac:spMkLst>
        </pc:spChg>
        <pc:spChg chg="del">
          <ac:chgData name="Cullen McCormick" userId="a8dff7a1-0f51-4688-8f49-28b7ecf2a55f" providerId="ADAL" clId="{6353D671-8511-4D49-BB0D-B338F4507005}" dt="2020-12-04T16:24:59.392" v="774" actId="478"/>
          <ac:spMkLst>
            <pc:docMk/>
            <pc:sldMk cId="3349912739" sldId="346"/>
            <ac:spMk id="76" creationId="{D62761AE-F060-41EB-AA42-563607042D3F}"/>
          </ac:spMkLst>
        </pc:spChg>
        <pc:grpChg chg="add mod">
          <ac:chgData name="Cullen McCormick" userId="a8dff7a1-0f51-4688-8f49-28b7ecf2a55f" providerId="ADAL" clId="{6353D671-8511-4D49-BB0D-B338F4507005}" dt="2020-12-04T16:24:59.932" v="775"/>
          <ac:grpSpMkLst>
            <pc:docMk/>
            <pc:sldMk cId="3349912739" sldId="346"/>
            <ac:grpSpMk id="24" creationId="{0E5D4808-5670-4FDD-990C-ED97876354D4}"/>
          </ac:grpSpMkLst>
        </pc:grpChg>
        <pc:grpChg chg="add mod">
          <ac:chgData name="Cullen McCormick" userId="a8dff7a1-0f51-4688-8f49-28b7ecf2a55f" providerId="ADAL" clId="{6353D671-8511-4D49-BB0D-B338F4507005}" dt="2020-12-04T16:24:59.932" v="775"/>
          <ac:grpSpMkLst>
            <pc:docMk/>
            <pc:sldMk cId="3349912739" sldId="346"/>
            <ac:grpSpMk id="32" creationId="{4CC6BC21-095E-4E7F-8CC6-817B95D51E10}"/>
          </ac:grpSpMkLst>
        </pc:grpChg>
        <pc:grpChg chg="add mod">
          <ac:chgData name="Cullen McCormick" userId="a8dff7a1-0f51-4688-8f49-28b7ecf2a55f" providerId="ADAL" clId="{6353D671-8511-4D49-BB0D-B338F4507005}" dt="2020-12-04T16:24:59.932" v="775"/>
          <ac:grpSpMkLst>
            <pc:docMk/>
            <pc:sldMk cId="3349912739" sldId="346"/>
            <ac:grpSpMk id="37" creationId="{B7957076-EF1E-457A-9368-4E176249AF07}"/>
          </ac:grpSpMkLst>
        </pc:grpChg>
        <pc:grpChg chg="del">
          <ac:chgData name="Cullen McCormick" userId="a8dff7a1-0f51-4688-8f49-28b7ecf2a55f" providerId="ADAL" clId="{6353D671-8511-4D49-BB0D-B338F4507005}" dt="2020-12-04T16:24:59.392" v="774" actId="478"/>
          <ac:grpSpMkLst>
            <pc:docMk/>
            <pc:sldMk cId="3349912739" sldId="346"/>
            <ac:grpSpMk id="53" creationId="{952A15B0-B1BF-4A0A-8C7E-D7A5893B24B5}"/>
          </ac:grpSpMkLst>
        </pc:grpChg>
        <pc:grpChg chg="del">
          <ac:chgData name="Cullen McCormick" userId="a8dff7a1-0f51-4688-8f49-28b7ecf2a55f" providerId="ADAL" clId="{6353D671-8511-4D49-BB0D-B338F4507005}" dt="2020-12-04T16:24:59.392" v="774" actId="478"/>
          <ac:grpSpMkLst>
            <pc:docMk/>
            <pc:sldMk cId="3349912739" sldId="346"/>
            <ac:grpSpMk id="58" creationId="{CE39F061-F484-4CA8-AC55-BA36F7B5356B}"/>
          </ac:grpSpMkLst>
        </pc:grpChg>
        <pc:grpChg chg="del">
          <ac:chgData name="Cullen McCormick" userId="a8dff7a1-0f51-4688-8f49-28b7ecf2a55f" providerId="ADAL" clId="{6353D671-8511-4D49-BB0D-B338F4507005}" dt="2020-12-04T16:24:59.392" v="774" actId="478"/>
          <ac:grpSpMkLst>
            <pc:docMk/>
            <pc:sldMk cId="3349912739" sldId="346"/>
            <ac:grpSpMk id="61" creationId="{B562C19F-448E-44E0-B937-949930809451}"/>
          </ac:grpSpMkLst>
        </pc:grpChg>
        <pc:picChg chg="del">
          <ac:chgData name="Cullen McCormick" userId="a8dff7a1-0f51-4688-8f49-28b7ecf2a55f" providerId="ADAL" clId="{6353D671-8511-4D49-BB0D-B338F4507005}" dt="2020-12-04T16:24:59.392" v="774" actId="478"/>
          <ac:picMkLst>
            <pc:docMk/>
            <pc:sldMk cId="3349912739" sldId="346"/>
            <ac:picMk id="36" creationId="{FF15A8E9-5CD4-4005-AC31-1E6A3AB5BF8A}"/>
          </ac:picMkLst>
        </pc:picChg>
        <pc:picChg chg="add mod">
          <ac:chgData name="Cullen McCormick" userId="a8dff7a1-0f51-4688-8f49-28b7ecf2a55f" providerId="ADAL" clId="{6353D671-8511-4D49-BB0D-B338F4507005}" dt="2020-12-04T16:24:59.932" v="775"/>
          <ac:picMkLst>
            <pc:docMk/>
            <pc:sldMk cId="3349912739" sldId="346"/>
            <ac:picMk id="41" creationId="{304C8F3E-D13E-4103-A98C-B00C7335DEE2}"/>
          </ac:picMkLst>
        </pc:picChg>
      </pc:sldChg>
      <pc:sldChg chg="addSp delSp modSp mod">
        <pc:chgData name="Cullen McCormick" userId="a8dff7a1-0f51-4688-8f49-28b7ecf2a55f" providerId="ADAL" clId="{6353D671-8511-4D49-BB0D-B338F4507005}" dt="2020-12-04T16:24:50.991" v="773" actId="1035"/>
        <pc:sldMkLst>
          <pc:docMk/>
          <pc:sldMk cId="579704900" sldId="347"/>
        </pc:sldMkLst>
        <pc:spChg chg="add mod">
          <ac:chgData name="Cullen McCormick" userId="a8dff7a1-0f51-4688-8f49-28b7ecf2a55f" providerId="ADAL" clId="{6353D671-8511-4D49-BB0D-B338F4507005}" dt="2020-12-04T15:30:30.812" v="417" actId="1076"/>
          <ac:spMkLst>
            <pc:docMk/>
            <pc:sldMk cId="579704900" sldId="347"/>
            <ac:spMk id="2" creationId="{FDEA81C3-CE73-4305-96C8-8921E604C5D5}"/>
          </ac:spMkLst>
        </pc:spChg>
        <pc:spChg chg="del">
          <ac:chgData name="Cullen McCormick" userId="a8dff7a1-0f51-4688-8f49-28b7ecf2a55f" providerId="ADAL" clId="{6353D671-8511-4D49-BB0D-B338F4507005}" dt="2020-12-04T16:24:43.725" v="770" actId="478"/>
          <ac:spMkLst>
            <pc:docMk/>
            <pc:sldMk cId="579704900" sldId="347"/>
            <ac:spMk id="5" creationId="{7F2B6B36-604E-41C5-9C2C-2A47AB570433}"/>
          </ac:spMkLst>
        </pc:spChg>
        <pc:spChg chg="mod ord">
          <ac:chgData name="Cullen McCormick" userId="a8dff7a1-0f51-4688-8f49-28b7ecf2a55f" providerId="ADAL" clId="{6353D671-8511-4D49-BB0D-B338F4507005}" dt="2020-12-04T15:41:26.948" v="548" actId="692"/>
          <ac:spMkLst>
            <pc:docMk/>
            <pc:sldMk cId="579704900" sldId="347"/>
            <ac:spMk id="18" creationId="{9E4F8B4D-E696-45C5-B2E3-D5996E4EB876}"/>
          </ac:spMkLst>
        </pc:spChg>
        <pc:spChg chg="add mod">
          <ac:chgData name="Cullen McCormick" userId="a8dff7a1-0f51-4688-8f49-28b7ecf2a55f" providerId="ADAL" clId="{6353D671-8511-4D49-BB0D-B338F4507005}" dt="2020-12-04T15:16:00.209" v="217" actId="14100"/>
          <ac:spMkLst>
            <pc:docMk/>
            <pc:sldMk cId="579704900" sldId="347"/>
            <ac:spMk id="29" creationId="{11CCE746-8DDB-4DC3-9523-5D6AC14359F6}"/>
          </ac:spMkLst>
        </pc:spChg>
        <pc:spChg chg="add mod ord">
          <ac:chgData name="Cullen McCormick" userId="a8dff7a1-0f51-4688-8f49-28b7ecf2a55f" providerId="ADAL" clId="{6353D671-8511-4D49-BB0D-B338F4507005}" dt="2020-12-04T15:32:00.201" v="435" actId="167"/>
          <ac:spMkLst>
            <pc:docMk/>
            <pc:sldMk cId="579704900" sldId="347"/>
            <ac:spMk id="32" creationId="{120FA45A-9386-4A03-A875-FA0A65220782}"/>
          </ac:spMkLst>
        </pc:spChg>
        <pc:spChg chg="add del mod">
          <ac:chgData name="Cullen McCormick" userId="a8dff7a1-0f51-4688-8f49-28b7ecf2a55f" providerId="ADAL" clId="{6353D671-8511-4D49-BB0D-B338F4507005}" dt="2020-12-04T15:31:01.794" v="423" actId="21"/>
          <ac:spMkLst>
            <pc:docMk/>
            <pc:sldMk cId="579704900" sldId="347"/>
            <ac:spMk id="35" creationId="{41A6CB83-6EE7-4158-8466-C85E24D3BC3C}"/>
          </ac:spMkLst>
        </pc:spChg>
        <pc:spChg chg="add mod">
          <ac:chgData name="Cullen McCormick" userId="a8dff7a1-0f51-4688-8f49-28b7ecf2a55f" providerId="ADAL" clId="{6353D671-8511-4D49-BB0D-B338F4507005}" dt="2020-12-04T16:24:44.342" v="771"/>
          <ac:spMkLst>
            <pc:docMk/>
            <pc:sldMk cId="579704900" sldId="347"/>
            <ac:spMk id="35" creationId="{9CF76CA3-0FCD-4F9F-9E16-5D9E5ACE3FFE}"/>
          </ac:spMkLst>
        </pc:spChg>
        <pc:spChg chg="mod">
          <ac:chgData name="Cullen McCormick" userId="a8dff7a1-0f51-4688-8f49-28b7ecf2a55f" providerId="ADAL" clId="{6353D671-8511-4D49-BB0D-B338F4507005}" dt="2020-12-04T15:39:46.912" v="532" actId="207"/>
          <ac:spMkLst>
            <pc:docMk/>
            <pc:sldMk cId="579704900" sldId="347"/>
            <ac:spMk id="37" creationId="{B64E2259-6151-49B6-A3A2-691A1D81DB18}"/>
          </ac:spMkLst>
        </pc:spChg>
        <pc:spChg chg="add mod">
          <ac:chgData name="Cullen McCormick" userId="a8dff7a1-0f51-4688-8f49-28b7ecf2a55f" providerId="ADAL" clId="{6353D671-8511-4D49-BB0D-B338F4507005}" dt="2020-12-04T15:31:13.721" v="426" actId="1076"/>
          <ac:spMkLst>
            <pc:docMk/>
            <pc:sldMk cId="579704900" sldId="347"/>
            <ac:spMk id="39" creationId="{DDB4AAD6-CFC9-456C-94D9-E2A6563F5542}"/>
          </ac:spMkLst>
        </pc:spChg>
        <pc:spChg chg="mod">
          <ac:chgData name="Cullen McCormick" userId="a8dff7a1-0f51-4688-8f49-28b7ecf2a55f" providerId="ADAL" clId="{6353D671-8511-4D49-BB0D-B338F4507005}" dt="2020-12-04T16:24:44.342" v="771"/>
          <ac:spMkLst>
            <pc:docMk/>
            <pc:sldMk cId="579704900" sldId="347"/>
            <ac:spMk id="41" creationId="{1414A110-B84B-4A15-A2A6-4097ADAC42D1}"/>
          </ac:spMkLst>
        </pc:spChg>
        <pc:spChg chg="mod">
          <ac:chgData name="Cullen McCormick" userId="a8dff7a1-0f51-4688-8f49-28b7ecf2a55f" providerId="ADAL" clId="{6353D671-8511-4D49-BB0D-B338F4507005}" dt="2020-12-04T16:24:44.342" v="771"/>
          <ac:spMkLst>
            <pc:docMk/>
            <pc:sldMk cId="579704900" sldId="347"/>
            <ac:spMk id="42" creationId="{D3AAAD06-D923-4D36-B07E-D7A69E07F3D1}"/>
          </ac:spMkLst>
        </pc:spChg>
        <pc:spChg chg="mod ord">
          <ac:chgData name="Cullen McCormick" userId="a8dff7a1-0f51-4688-8f49-28b7ecf2a55f" providerId="ADAL" clId="{6353D671-8511-4D49-BB0D-B338F4507005}" dt="2020-12-04T15:39:52.349" v="533" actId="208"/>
          <ac:spMkLst>
            <pc:docMk/>
            <pc:sldMk cId="579704900" sldId="347"/>
            <ac:spMk id="43" creationId="{7D5A0009-54F4-461D-ABC6-1B3FB462D9CC}"/>
          </ac:spMkLst>
        </pc:spChg>
        <pc:spChg chg="mod ord">
          <ac:chgData name="Cullen McCormick" userId="a8dff7a1-0f51-4688-8f49-28b7ecf2a55f" providerId="ADAL" clId="{6353D671-8511-4D49-BB0D-B338F4507005}" dt="2020-12-04T15:39:52.349" v="533" actId="208"/>
          <ac:spMkLst>
            <pc:docMk/>
            <pc:sldMk cId="579704900" sldId="347"/>
            <ac:spMk id="44" creationId="{F3A30140-41CD-4C0F-80A7-398286455184}"/>
          </ac:spMkLst>
        </pc:spChg>
        <pc:spChg chg="mod ord">
          <ac:chgData name="Cullen McCormick" userId="a8dff7a1-0f51-4688-8f49-28b7ecf2a55f" providerId="ADAL" clId="{6353D671-8511-4D49-BB0D-B338F4507005}" dt="2020-12-04T16:00:31.565" v="666" actId="208"/>
          <ac:spMkLst>
            <pc:docMk/>
            <pc:sldMk cId="579704900" sldId="347"/>
            <ac:spMk id="45" creationId="{200771E5-D539-4783-80A0-1B02E5F00350}"/>
          </ac:spMkLst>
        </pc:spChg>
        <pc:spChg chg="mod">
          <ac:chgData name="Cullen McCormick" userId="a8dff7a1-0f51-4688-8f49-28b7ecf2a55f" providerId="ADAL" clId="{6353D671-8511-4D49-BB0D-B338F4507005}" dt="2020-12-04T16:24:44.342" v="771"/>
          <ac:spMkLst>
            <pc:docMk/>
            <pc:sldMk cId="579704900" sldId="347"/>
            <ac:spMk id="46" creationId="{E65A0121-58CE-44C9-843A-718AACC61CE2}"/>
          </ac:spMkLst>
        </pc:spChg>
        <pc:spChg chg="mod">
          <ac:chgData name="Cullen McCormick" userId="a8dff7a1-0f51-4688-8f49-28b7ecf2a55f" providerId="ADAL" clId="{6353D671-8511-4D49-BB0D-B338F4507005}" dt="2020-12-04T16:24:44.342" v="771"/>
          <ac:spMkLst>
            <pc:docMk/>
            <pc:sldMk cId="579704900" sldId="347"/>
            <ac:spMk id="47" creationId="{ED0E9B0E-3538-40A4-9260-8ACB94C7F8A4}"/>
          </ac:spMkLst>
        </pc:spChg>
        <pc:spChg chg="mod">
          <ac:chgData name="Cullen McCormick" userId="a8dff7a1-0f51-4688-8f49-28b7ecf2a55f" providerId="ADAL" clId="{6353D671-8511-4D49-BB0D-B338F4507005}" dt="2020-12-04T16:24:44.342" v="771"/>
          <ac:spMkLst>
            <pc:docMk/>
            <pc:sldMk cId="579704900" sldId="347"/>
            <ac:spMk id="49" creationId="{7BDC636D-D929-4187-9DEE-6FF5B8AA46C1}"/>
          </ac:spMkLst>
        </pc:spChg>
        <pc:spChg chg="mod">
          <ac:chgData name="Cullen McCormick" userId="a8dff7a1-0f51-4688-8f49-28b7ecf2a55f" providerId="ADAL" clId="{6353D671-8511-4D49-BB0D-B338F4507005}" dt="2020-12-04T16:24:44.342" v="771"/>
          <ac:spMkLst>
            <pc:docMk/>
            <pc:sldMk cId="579704900" sldId="347"/>
            <ac:spMk id="50" creationId="{616DA2CA-55E6-4916-85BB-8320A57DD4A7}"/>
          </ac:spMkLst>
        </pc:spChg>
        <pc:spChg chg="del mod">
          <ac:chgData name="Cullen McCormick" userId="a8dff7a1-0f51-4688-8f49-28b7ecf2a55f" providerId="ADAL" clId="{6353D671-8511-4D49-BB0D-B338F4507005}" dt="2020-12-04T16:24:43.725" v="770" actId="478"/>
          <ac:spMkLst>
            <pc:docMk/>
            <pc:sldMk cId="579704900" sldId="347"/>
            <ac:spMk id="51" creationId="{86B9D36A-822F-4912-9206-2328AC69CD41}"/>
          </ac:spMkLst>
        </pc:spChg>
        <pc:spChg chg="mod">
          <ac:chgData name="Cullen McCormick" userId="a8dff7a1-0f51-4688-8f49-28b7ecf2a55f" providerId="ADAL" clId="{6353D671-8511-4D49-BB0D-B338F4507005}" dt="2020-12-04T15:39:46.912" v="532" actId="207"/>
          <ac:spMkLst>
            <pc:docMk/>
            <pc:sldMk cId="579704900" sldId="347"/>
            <ac:spMk id="52" creationId="{CF61684B-40E0-4C31-828A-9439A1F3D085}"/>
          </ac:spMkLst>
        </pc:spChg>
        <pc:spChg chg="mod">
          <ac:chgData name="Cullen McCormick" userId="a8dff7a1-0f51-4688-8f49-28b7ecf2a55f" providerId="ADAL" clId="{6353D671-8511-4D49-BB0D-B338F4507005}" dt="2020-12-04T15:28:41.369" v="394" actId="113"/>
          <ac:spMkLst>
            <pc:docMk/>
            <pc:sldMk cId="579704900" sldId="347"/>
            <ac:spMk id="53" creationId="{E7E090A8-678A-4357-BEB7-762843B19527}"/>
          </ac:spMkLst>
        </pc:spChg>
        <pc:spChg chg="mod">
          <ac:chgData name="Cullen McCormick" userId="a8dff7a1-0f51-4688-8f49-28b7ecf2a55f" providerId="ADAL" clId="{6353D671-8511-4D49-BB0D-B338F4507005}" dt="2020-12-04T15:28:41.369" v="394" actId="113"/>
          <ac:spMkLst>
            <pc:docMk/>
            <pc:sldMk cId="579704900" sldId="347"/>
            <ac:spMk id="54" creationId="{184CD189-401E-43E3-ADBE-1F4A4A4D9B18}"/>
          </ac:spMkLst>
        </pc:spChg>
        <pc:spChg chg="mod">
          <ac:chgData name="Cullen McCormick" userId="a8dff7a1-0f51-4688-8f49-28b7ecf2a55f" providerId="ADAL" clId="{6353D671-8511-4D49-BB0D-B338F4507005}" dt="2020-12-04T15:28:41.369" v="394" actId="113"/>
          <ac:spMkLst>
            <pc:docMk/>
            <pc:sldMk cId="579704900" sldId="347"/>
            <ac:spMk id="55" creationId="{FA04AB48-2418-4F54-BB48-B5D85D571BAC}"/>
          </ac:spMkLst>
        </pc:spChg>
        <pc:spChg chg="mod">
          <ac:chgData name="Cullen McCormick" userId="a8dff7a1-0f51-4688-8f49-28b7ecf2a55f" providerId="ADAL" clId="{6353D671-8511-4D49-BB0D-B338F4507005}" dt="2020-12-04T15:28:36.076" v="392" actId="113"/>
          <ac:spMkLst>
            <pc:docMk/>
            <pc:sldMk cId="579704900" sldId="347"/>
            <ac:spMk id="56" creationId="{47ED0567-03B9-48A2-BF96-FC552DD472E2}"/>
          </ac:spMkLst>
        </pc:spChg>
        <pc:spChg chg="mod">
          <ac:chgData name="Cullen McCormick" userId="a8dff7a1-0f51-4688-8f49-28b7ecf2a55f" providerId="ADAL" clId="{6353D671-8511-4D49-BB0D-B338F4507005}" dt="2020-12-04T16:24:44.342" v="771"/>
          <ac:spMkLst>
            <pc:docMk/>
            <pc:sldMk cId="579704900" sldId="347"/>
            <ac:spMk id="59" creationId="{65215B84-1D10-4AD6-B4BE-AB6773918B45}"/>
          </ac:spMkLst>
        </pc:spChg>
        <pc:spChg chg="mod">
          <ac:chgData name="Cullen McCormick" userId="a8dff7a1-0f51-4688-8f49-28b7ecf2a55f" providerId="ADAL" clId="{6353D671-8511-4D49-BB0D-B338F4507005}" dt="2020-12-04T16:24:44.342" v="771"/>
          <ac:spMkLst>
            <pc:docMk/>
            <pc:sldMk cId="579704900" sldId="347"/>
            <ac:spMk id="60" creationId="{363E3C9C-E690-4780-B81D-0A36D8C1F213}"/>
          </ac:spMkLst>
        </pc:spChg>
        <pc:spChg chg="add mod">
          <ac:chgData name="Cullen McCormick" userId="a8dff7a1-0f51-4688-8f49-28b7ecf2a55f" providerId="ADAL" clId="{6353D671-8511-4D49-BB0D-B338F4507005}" dt="2020-12-04T16:24:44.342" v="771"/>
          <ac:spMkLst>
            <pc:docMk/>
            <pc:sldMk cId="579704900" sldId="347"/>
            <ac:spMk id="61" creationId="{5B057AB1-1430-40F0-970A-A6588F449D84}"/>
          </ac:spMkLst>
        </pc:spChg>
        <pc:spChg chg="add mod">
          <ac:chgData name="Cullen McCormick" userId="a8dff7a1-0f51-4688-8f49-28b7ecf2a55f" providerId="ADAL" clId="{6353D671-8511-4D49-BB0D-B338F4507005}" dt="2020-12-04T16:24:50.991" v="773" actId="1035"/>
          <ac:spMkLst>
            <pc:docMk/>
            <pc:sldMk cId="579704900" sldId="347"/>
            <ac:spMk id="63" creationId="{A1A16220-C029-4A9E-9E8D-E1F534DC47DA}"/>
          </ac:spMkLst>
        </pc:spChg>
        <pc:grpChg chg="del">
          <ac:chgData name="Cullen McCormick" userId="a8dff7a1-0f51-4688-8f49-28b7ecf2a55f" providerId="ADAL" clId="{6353D671-8511-4D49-BB0D-B338F4507005}" dt="2020-12-04T16:24:43.725" v="770" actId="478"/>
          <ac:grpSpMkLst>
            <pc:docMk/>
            <pc:sldMk cId="579704900" sldId="347"/>
            <ac:grpSpMk id="7" creationId="{68E5422E-FDE2-4274-84DD-1CDD1D20FED8}"/>
          </ac:grpSpMkLst>
        </pc:grpChg>
        <pc:grpChg chg="del">
          <ac:chgData name="Cullen McCormick" userId="a8dff7a1-0f51-4688-8f49-28b7ecf2a55f" providerId="ADAL" clId="{6353D671-8511-4D49-BB0D-B338F4507005}" dt="2020-12-04T16:24:43.725" v="770" actId="478"/>
          <ac:grpSpMkLst>
            <pc:docMk/>
            <pc:sldMk cId="579704900" sldId="347"/>
            <ac:grpSpMk id="12" creationId="{68E5422E-FDE2-4274-84DD-1CDD1D20FED8}"/>
          </ac:grpSpMkLst>
        </pc:grpChg>
        <pc:grpChg chg="del">
          <ac:chgData name="Cullen McCormick" userId="a8dff7a1-0f51-4688-8f49-28b7ecf2a55f" providerId="ADAL" clId="{6353D671-8511-4D49-BB0D-B338F4507005}" dt="2020-12-04T16:24:43.725" v="770" actId="478"/>
          <ac:grpSpMkLst>
            <pc:docMk/>
            <pc:sldMk cId="579704900" sldId="347"/>
            <ac:grpSpMk id="15" creationId="{68E5422E-FDE2-4274-84DD-1CDD1D20FED8}"/>
          </ac:grpSpMkLst>
        </pc:grpChg>
        <pc:grpChg chg="add mod">
          <ac:chgData name="Cullen McCormick" userId="a8dff7a1-0f51-4688-8f49-28b7ecf2a55f" providerId="ADAL" clId="{6353D671-8511-4D49-BB0D-B338F4507005}" dt="2020-12-04T16:24:44.342" v="771"/>
          <ac:grpSpMkLst>
            <pc:docMk/>
            <pc:sldMk cId="579704900" sldId="347"/>
            <ac:grpSpMk id="40" creationId="{281BF0F9-47C4-4002-8581-818180A34DAA}"/>
          </ac:grpSpMkLst>
        </pc:grpChg>
        <pc:grpChg chg="add mod">
          <ac:chgData name="Cullen McCormick" userId="a8dff7a1-0f51-4688-8f49-28b7ecf2a55f" providerId="ADAL" clId="{6353D671-8511-4D49-BB0D-B338F4507005}" dt="2020-12-04T16:24:44.342" v="771"/>
          <ac:grpSpMkLst>
            <pc:docMk/>
            <pc:sldMk cId="579704900" sldId="347"/>
            <ac:grpSpMk id="48" creationId="{032E87D1-AD06-40C8-AA52-1B2476ED3070}"/>
          </ac:grpSpMkLst>
        </pc:grpChg>
        <pc:grpChg chg="add mod">
          <ac:chgData name="Cullen McCormick" userId="a8dff7a1-0f51-4688-8f49-28b7ecf2a55f" providerId="ADAL" clId="{6353D671-8511-4D49-BB0D-B338F4507005}" dt="2020-12-04T16:24:44.342" v="771"/>
          <ac:grpSpMkLst>
            <pc:docMk/>
            <pc:sldMk cId="579704900" sldId="347"/>
            <ac:grpSpMk id="58" creationId="{05AC678F-E173-4708-BBE1-1C27ED4A47A3}"/>
          </ac:grpSpMkLst>
        </pc:grpChg>
        <pc:picChg chg="del">
          <ac:chgData name="Cullen McCormick" userId="a8dff7a1-0f51-4688-8f49-28b7ecf2a55f" providerId="ADAL" clId="{6353D671-8511-4D49-BB0D-B338F4507005}" dt="2020-12-04T16:24:43.725" v="770" actId="478"/>
          <ac:picMkLst>
            <pc:docMk/>
            <pc:sldMk cId="579704900" sldId="347"/>
            <ac:picMk id="57" creationId="{407F9B58-A4BC-4B34-B2FA-75CFB6BA224C}"/>
          </ac:picMkLst>
        </pc:picChg>
        <pc:picChg chg="add mod">
          <ac:chgData name="Cullen McCormick" userId="a8dff7a1-0f51-4688-8f49-28b7ecf2a55f" providerId="ADAL" clId="{6353D671-8511-4D49-BB0D-B338F4507005}" dt="2020-12-04T16:24:44.342" v="771"/>
          <ac:picMkLst>
            <pc:docMk/>
            <pc:sldMk cId="579704900" sldId="347"/>
            <ac:picMk id="62" creationId="{CF86EACA-EDB3-4AF5-A68B-F3DCF1722BBB}"/>
          </ac:picMkLst>
        </pc:picChg>
      </pc:sldChg>
      <pc:sldChg chg="addSp delSp modSp mod">
        <pc:chgData name="Cullen McCormick" userId="a8dff7a1-0f51-4688-8f49-28b7ecf2a55f" providerId="ADAL" clId="{6353D671-8511-4D49-BB0D-B338F4507005}" dt="2020-12-04T16:24:38.821" v="769" actId="1076"/>
        <pc:sldMkLst>
          <pc:docMk/>
          <pc:sldMk cId="1432614462" sldId="348"/>
        </pc:sldMkLst>
        <pc:spChg chg="mod">
          <ac:chgData name="Cullen McCormick" userId="a8dff7a1-0f51-4688-8f49-28b7ecf2a55f" providerId="ADAL" clId="{6353D671-8511-4D49-BB0D-B338F4507005}" dt="2020-12-04T15:33:08.353" v="444" actId="255"/>
          <ac:spMkLst>
            <pc:docMk/>
            <pc:sldMk cId="1432614462" sldId="348"/>
            <ac:spMk id="2" creationId="{CADDAC9B-D981-4DEF-B58E-673FBEBEE256}"/>
          </ac:spMkLst>
        </pc:spChg>
        <pc:spChg chg="add del">
          <ac:chgData name="Cullen McCormick" userId="a8dff7a1-0f51-4688-8f49-28b7ecf2a55f" providerId="ADAL" clId="{6353D671-8511-4D49-BB0D-B338F4507005}" dt="2020-12-04T16:24:30.358" v="767" actId="478"/>
          <ac:spMkLst>
            <pc:docMk/>
            <pc:sldMk cId="1432614462" sldId="348"/>
            <ac:spMk id="5" creationId="{7F2B6B36-604E-41C5-9C2C-2A47AB570433}"/>
          </ac:spMkLst>
        </pc:spChg>
        <pc:spChg chg="add mod">
          <ac:chgData name="Cullen McCormick" userId="a8dff7a1-0f51-4688-8f49-28b7ecf2a55f" providerId="ADAL" clId="{6353D671-8511-4D49-BB0D-B338F4507005}" dt="2020-12-04T15:16:16.370" v="219" actId="14100"/>
          <ac:spMkLst>
            <pc:docMk/>
            <pc:sldMk cId="1432614462" sldId="348"/>
            <ac:spMk id="23" creationId="{AACEEBF9-0746-48AE-8FCE-4F9414A57E6F}"/>
          </ac:spMkLst>
        </pc:spChg>
        <pc:spChg chg="add del mod">
          <ac:chgData name="Cullen McCormick" userId="a8dff7a1-0f51-4688-8f49-28b7ecf2a55f" providerId="ADAL" clId="{6353D671-8511-4D49-BB0D-B338F4507005}" dt="2020-12-04T16:24:30.825" v="768"/>
          <ac:spMkLst>
            <pc:docMk/>
            <pc:sldMk cId="1432614462" sldId="348"/>
            <ac:spMk id="24" creationId="{C0D71CE6-5AF2-4D5A-AE2F-607809692541}"/>
          </ac:spMkLst>
        </pc:spChg>
        <pc:spChg chg="mod">
          <ac:chgData name="Cullen McCormick" userId="a8dff7a1-0f51-4688-8f49-28b7ecf2a55f" providerId="ADAL" clId="{6353D671-8511-4D49-BB0D-B338F4507005}" dt="2020-12-04T16:24:27.900" v="764"/>
          <ac:spMkLst>
            <pc:docMk/>
            <pc:sldMk cId="1432614462" sldId="348"/>
            <ac:spMk id="26" creationId="{83B72388-F5EE-47C5-806B-1F8B9AE64AF5}"/>
          </ac:spMkLst>
        </pc:spChg>
        <pc:spChg chg="mod">
          <ac:chgData name="Cullen McCormick" userId="a8dff7a1-0f51-4688-8f49-28b7ecf2a55f" providerId="ADAL" clId="{6353D671-8511-4D49-BB0D-B338F4507005}" dt="2020-12-04T16:24:27.900" v="764"/>
          <ac:spMkLst>
            <pc:docMk/>
            <pc:sldMk cId="1432614462" sldId="348"/>
            <ac:spMk id="27" creationId="{9D75D205-6044-4936-843B-68C5B030C7B8}"/>
          </ac:spMkLst>
        </pc:spChg>
        <pc:spChg chg="mod">
          <ac:chgData name="Cullen McCormick" userId="a8dff7a1-0f51-4688-8f49-28b7ecf2a55f" providerId="ADAL" clId="{6353D671-8511-4D49-BB0D-B338F4507005}" dt="2020-12-04T16:24:27.900" v="764"/>
          <ac:spMkLst>
            <pc:docMk/>
            <pc:sldMk cId="1432614462" sldId="348"/>
            <ac:spMk id="28" creationId="{71EC4832-F6DA-44A2-9FAA-B78DFF8F06B5}"/>
          </ac:spMkLst>
        </pc:spChg>
        <pc:spChg chg="mod">
          <ac:chgData name="Cullen McCormick" userId="a8dff7a1-0f51-4688-8f49-28b7ecf2a55f" providerId="ADAL" clId="{6353D671-8511-4D49-BB0D-B338F4507005}" dt="2020-12-04T16:24:27.900" v="764"/>
          <ac:spMkLst>
            <pc:docMk/>
            <pc:sldMk cId="1432614462" sldId="348"/>
            <ac:spMk id="29" creationId="{A28A2986-7D99-43EF-B721-816FC936ED15}"/>
          </ac:spMkLst>
        </pc:spChg>
        <pc:spChg chg="mod">
          <ac:chgData name="Cullen McCormick" userId="a8dff7a1-0f51-4688-8f49-28b7ecf2a55f" providerId="ADAL" clId="{6353D671-8511-4D49-BB0D-B338F4507005}" dt="2020-12-04T16:24:27.900" v="764"/>
          <ac:spMkLst>
            <pc:docMk/>
            <pc:sldMk cId="1432614462" sldId="348"/>
            <ac:spMk id="32" creationId="{A0F73EC5-28CD-4CFF-8C9E-88BD09F70D03}"/>
          </ac:spMkLst>
        </pc:spChg>
        <pc:spChg chg="mod">
          <ac:chgData name="Cullen McCormick" userId="a8dff7a1-0f51-4688-8f49-28b7ecf2a55f" providerId="ADAL" clId="{6353D671-8511-4D49-BB0D-B338F4507005}" dt="2020-12-04T16:24:27.900" v="764"/>
          <ac:spMkLst>
            <pc:docMk/>
            <pc:sldMk cId="1432614462" sldId="348"/>
            <ac:spMk id="33" creationId="{C227EAE3-9D7B-4E2B-B767-1302B2F675EF}"/>
          </ac:spMkLst>
        </pc:spChg>
        <pc:spChg chg="mod">
          <ac:chgData name="Cullen McCormick" userId="a8dff7a1-0f51-4688-8f49-28b7ecf2a55f" providerId="ADAL" clId="{6353D671-8511-4D49-BB0D-B338F4507005}" dt="2020-12-04T16:24:27.900" v="764"/>
          <ac:spMkLst>
            <pc:docMk/>
            <pc:sldMk cId="1432614462" sldId="348"/>
            <ac:spMk id="37" creationId="{A9AA4BF6-2B33-4B6F-AC08-AF0C3A21BC4B}"/>
          </ac:spMkLst>
        </pc:spChg>
        <pc:spChg chg="mod">
          <ac:chgData name="Cullen McCormick" userId="a8dff7a1-0f51-4688-8f49-28b7ecf2a55f" providerId="ADAL" clId="{6353D671-8511-4D49-BB0D-B338F4507005}" dt="2020-12-04T16:24:27.900" v="764"/>
          <ac:spMkLst>
            <pc:docMk/>
            <pc:sldMk cId="1432614462" sldId="348"/>
            <ac:spMk id="39" creationId="{F34F6D0C-388F-4E3F-833F-7C09FB9087E4}"/>
          </ac:spMkLst>
        </pc:spChg>
        <pc:spChg chg="add del mod">
          <ac:chgData name="Cullen McCormick" userId="a8dff7a1-0f51-4688-8f49-28b7ecf2a55f" providerId="ADAL" clId="{6353D671-8511-4D49-BB0D-B338F4507005}" dt="2020-12-04T16:24:30.825" v="768"/>
          <ac:spMkLst>
            <pc:docMk/>
            <pc:sldMk cId="1432614462" sldId="348"/>
            <ac:spMk id="40" creationId="{DF18CA45-A682-413F-AE2C-3E32A809AD32}"/>
          </ac:spMkLst>
        </pc:spChg>
        <pc:spChg chg="add del mod">
          <ac:chgData name="Cullen McCormick" userId="a8dff7a1-0f51-4688-8f49-28b7ecf2a55f" providerId="ADAL" clId="{6353D671-8511-4D49-BB0D-B338F4507005}" dt="2020-12-04T16:24:38.821" v="769" actId="1076"/>
          <ac:spMkLst>
            <pc:docMk/>
            <pc:sldMk cId="1432614462" sldId="348"/>
            <ac:spMk id="42" creationId="{CA9B1B36-067C-4B9C-A4B4-6B0A6DBB8B82}"/>
          </ac:spMkLst>
        </pc:spChg>
        <pc:spChg chg="add del">
          <ac:chgData name="Cullen McCormick" userId="a8dff7a1-0f51-4688-8f49-28b7ecf2a55f" providerId="ADAL" clId="{6353D671-8511-4D49-BB0D-B338F4507005}" dt="2020-12-04T16:24:30.358" v="767" actId="478"/>
          <ac:spMkLst>
            <pc:docMk/>
            <pc:sldMk cId="1432614462" sldId="348"/>
            <ac:spMk id="51" creationId="{86B9D36A-822F-4912-9206-2328AC69CD41}"/>
          </ac:spMkLst>
        </pc:spChg>
        <pc:grpChg chg="add del">
          <ac:chgData name="Cullen McCormick" userId="a8dff7a1-0f51-4688-8f49-28b7ecf2a55f" providerId="ADAL" clId="{6353D671-8511-4D49-BB0D-B338F4507005}" dt="2020-12-04T16:24:30.358" v="767" actId="478"/>
          <ac:grpSpMkLst>
            <pc:docMk/>
            <pc:sldMk cId="1432614462" sldId="348"/>
            <ac:grpSpMk id="7" creationId="{68E5422E-FDE2-4274-84DD-1CDD1D20FED8}"/>
          </ac:grpSpMkLst>
        </pc:grpChg>
        <pc:grpChg chg="add del">
          <ac:chgData name="Cullen McCormick" userId="a8dff7a1-0f51-4688-8f49-28b7ecf2a55f" providerId="ADAL" clId="{6353D671-8511-4D49-BB0D-B338F4507005}" dt="2020-12-04T16:24:30.358" v="767" actId="478"/>
          <ac:grpSpMkLst>
            <pc:docMk/>
            <pc:sldMk cId="1432614462" sldId="348"/>
            <ac:grpSpMk id="12" creationId="{68E5422E-FDE2-4274-84DD-1CDD1D20FED8}"/>
          </ac:grpSpMkLst>
        </pc:grpChg>
        <pc:grpChg chg="add del">
          <ac:chgData name="Cullen McCormick" userId="a8dff7a1-0f51-4688-8f49-28b7ecf2a55f" providerId="ADAL" clId="{6353D671-8511-4D49-BB0D-B338F4507005}" dt="2020-12-04T16:24:30.358" v="767" actId="478"/>
          <ac:grpSpMkLst>
            <pc:docMk/>
            <pc:sldMk cId="1432614462" sldId="348"/>
            <ac:grpSpMk id="15" creationId="{68E5422E-FDE2-4274-84DD-1CDD1D20FED8}"/>
          </ac:grpSpMkLst>
        </pc:grpChg>
        <pc:grpChg chg="add del mod">
          <ac:chgData name="Cullen McCormick" userId="a8dff7a1-0f51-4688-8f49-28b7ecf2a55f" providerId="ADAL" clId="{6353D671-8511-4D49-BB0D-B338F4507005}" dt="2020-12-04T16:24:30.825" v="768"/>
          <ac:grpSpMkLst>
            <pc:docMk/>
            <pc:sldMk cId="1432614462" sldId="348"/>
            <ac:grpSpMk id="25" creationId="{DD765E00-95F2-4537-BEFA-C4A8B7C86D46}"/>
          </ac:grpSpMkLst>
        </pc:grpChg>
        <pc:grpChg chg="add del mod">
          <ac:chgData name="Cullen McCormick" userId="a8dff7a1-0f51-4688-8f49-28b7ecf2a55f" providerId="ADAL" clId="{6353D671-8511-4D49-BB0D-B338F4507005}" dt="2020-12-04T16:24:30.825" v="768"/>
          <ac:grpSpMkLst>
            <pc:docMk/>
            <pc:sldMk cId="1432614462" sldId="348"/>
            <ac:grpSpMk id="30" creationId="{A564C46A-B11F-4947-9BFF-823389765817}"/>
          </ac:grpSpMkLst>
        </pc:grpChg>
        <pc:grpChg chg="add del mod">
          <ac:chgData name="Cullen McCormick" userId="a8dff7a1-0f51-4688-8f49-28b7ecf2a55f" providerId="ADAL" clId="{6353D671-8511-4D49-BB0D-B338F4507005}" dt="2020-12-04T16:24:30.825" v="768"/>
          <ac:grpSpMkLst>
            <pc:docMk/>
            <pc:sldMk cId="1432614462" sldId="348"/>
            <ac:grpSpMk id="35" creationId="{1DB42398-B6C4-4232-A4CF-8109D958DF11}"/>
          </ac:grpSpMkLst>
        </pc:grpChg>
        <pc:picChg chg="add del mod">
          <ac:chgData name="Cullen McCormick" userId="a8dff7a1-0f51-4688-8f49-28b7ecf2a55f" providerId="ADAL" clId="{6353D671-8511-4D49-BB0D-B338F4507005}" dt="2020-12-04T16:24:30.825" v="768"/>
          <ac:picMkLst>
            <pc:docMk/>
            <pc:sldMk cId="1432614462" sldId="348"/>
            <ac:picMk id="41" creationId="{AFF673ED-37F4-446E-B4E9-78286FF2AF8E}"/>
          </ac:picMkLst>
        </pc:picChg>
        <pc:picChg chg="add del">
          <ac:chgData name="Cullen McCormick" userId="a8dff7a1-0f51-4688-8f49-28b7ecf2a55f" providerId="ADAL" clId="{6353D671-8511-4D49-BB0D-B338F4507005}" dt="2020-12-04T16:24:30.358" v="767" actId="478"/>
          <ac:picMkLst>
            <pc:docMk/>
            <pc:sldMk cId="1432614462" sldId="348"/>
            <ac:picMk id="56" creationId="{B365FF8C-8D7E-40C8-80B3-9DF26868F24F}"/>
          </ac:picMkLst>
        </pc:picChg>
      </pc:sldChg>
      <pc:sldChg chg="addSp delSp modSp mod">
        <pc:chgData name="Cullen McCormick" userId="a8dff7a1-0f51-4688-8f49-28b7ecf2a55f" providerId="ADAL" clId="{6353D671-8511-4D49-BB0D-B338F4507005}" dt="2020-12-04T16:24:19.726" v="762" actId="1076"/>
        <pc:sldMkLst>
          <pc:docMk/>
          <pc:sldMk cId="288950613" sldId="349"/>
        </pc:sldMkLst>
        <pc:spChg chg="del">
          <ac:chgData name="Cullen McCormick" userId="a8dff7a1-0f51-4688-8f49-28b7ecf2a55f" providerId="ADAL" clId="{6353D671-8511-4D49-BB0D-B338F4507005}" dt="2020-12-04T16:24:09.190" v="760" actId="478"/>
          <ac:spMkLst>
            <pc:docMk/>
            <pc:sldMk cId="288950613" sldId="349"/>
            <ac:spMk id="5" creationId="{7F2B6B36-604E-41C5-9C2C-2A47AB570433}"/>
          </ac:spMkLst>
        </pc:spChg>
        <pc:spChg chg="add mod">
          <ac:chgData name="Cullen McCormick" userId="a8dff7a1-0f51-4688-8f49-28b7ecf2a55f" providerId="ADAL" clId="{6353D671-8511-4D49-BB0D-B338F4507005}" dt="2020-12-04T15:16:25.554" v="222" actId="14100"/>
          <ac:spMkLst>
            <pc:docMk/>
            <pc:sldMk cId="288950613" sldId="349"/>
            <ac:spMk id="27" creationId="{92B95B1E-23C8-416A-891F-B1DA39266E60}"/>
          </ac:spMkLst>
        </pc:spChg>
        <pc:spChg chg="add mod">
          <ac:chgData name="Cullen McCormick" userId="a8dff7a1-0f51-4688-8f49-28b7ecf2a55f" providerId="ADAL" clId="{6353D671-8511-4D49-BB0D-B338F4507005}" dt="2020-12-04T16:24:09.843" v="761"/>
          <ac:spMkLst>
            <pc:docMk/>
            <pc:sldMk cId="288950613" sldId="349"/>
            <ac:spMk id="28" creationId="{A33F2997-F096-48C9-A355-3A7B0A00CC20}"/>
          </ac:spMkLst>
        </pc:spChg>
        <pc:spChg chg="mod">
          <ac:chgData name="Cullen McCormick" userId="a8dff7a1-0f51-4688-8f49-28b7ecf2a55f" providerId="ADAL" clId="{6353D671-8511-4D49-BB0D-B338F4507005}" dt="2020-12-04T16:24:09.843" v="761"/>
          <ac:spMkLst>
            <pc:docMk/>
            <pc:sldMk cId="288950613" sldId="349"/>
            <ac:spMk id="30" creationId="{A93EBA39-2AAF-44DF-B44A-33F740C7DE50}"/>
          </ac:spMkLst>
        </pc:spChg>
        <pc:spChg chg="mod">
          <ac:chgData name="Cullen McCormick" userId="a8dff7a1-0f51-4688-8f49-28b7ecf2a55f" providerId="ADAL" clId="{6353D671-8511-4D49-BB0D-B338F4507005}" dt="2020-12-04T16:24:09.843" v="761"/>
          <ac:spMkLst>
            <pc:docMk/>
            <pc:sldMk cId="288950613" sldId="349"/>
            <ac:spMk id="33" creationId="{A07AA0AF-E477-4D2A-B33A-8E0404E0C67A}"/>
          </ac:spMkLst>
        </pc:spChg>
        <pc:spChg chg="mod">
          <ac:chgData name="Cullen McCormick" userId="a8dff7a1-0f51-4688-8f49-28b7ecf2a55f" providerId="ADAL" clId="{6353D671-8511-4D49-BB0D-B338F4507005}" dt="2020-12-04T16:24:09.843" v="761"/>
          <ac:spMkLst>
            <pc:docMk/>
            <pc:sldMk cId="288950613" sldId="349"/>
            <ac:spMk id="35" creationId="{98E5189A-F19E-4176-8026-2D751F8C3420}"/>
          </ac:spMkLst>
        </pc:spChg>
        <pc:spChg chg="mod">
          <ac:chgData name="Cullen McCormick" userId="a8dff7a1-0f51-4688-8f49-28b7ecf2a55f" providerId="ADAL" clId="{6353D671-8511-4D49-BB0D-B338F4507005}" dt="2020-12-04T16:24:09.843" v="761"/>
          <ac:spMkLst>
            <pc:docMk/>
            <pc:sldMk cId="288950613" sldId="349"/>
            <ac:spMk id="37" creationId="{D3FB20E1-BBBA-4AEA-A599-42CB0BD5D4CC}"/>
          </ac:spMkLst>
        </pc:spChg>
        <pc:spChg chg="mod">
          <ac:chgData name="Cullen McCormick" userId="a8dff7a1-0f51-4688-8f49-28b7ecf2a55f" providerId="ADAL" clId="{6353D671-8511-4D49-BB0D-B338F4507005}" dt="2020-12-04T16:24:09.843" v="761"/>
          <ac:spMkLst>
            <pc:docMk/>
            <pc:sldMk cId="288950613" sldId="349"/>
            <ac:spMk id="40" creationId="{515B206E-3A30-4AA2-AC0C-19494EEAC85B}"/>
          </ac:spMkLst>
        </pc:spChg>
        <pc:spChg chg="mod">
          <ac:chgData name="Cullen McCormick" userId="a8dff7a1-0f51-4688-8f49-28b7ecf2a55f" providerId="ADAL" clId="{6353D671-8511-4D49-BB0D-B338F4507005}" dt="2020-12-04T16:24:09.843" v="761"/>
          <ac:spMkLst>
            <pc:docMk/>
            <pc:sldMk cId="288950613" sldId="349"/>
            <ac:spMk id="41" creationId="{93BD6803-7B80-49F1-B290-A7819543BD87}"/>
          </ac:spMkLst>
        </pc:spChg>
        <pc:spChg chg="mod">
          <ac:chgData name="Cullen McCormick" userId="a8dff7a1-0f51-4688-8f49-28b7ecf2a55f" providerId="ADAL" clId="{6353D671-8511-4D49-BB0D-B338F4507005}" dt="2020-12-04T16:24:09.843" v="761"/>
          <ac:spMkLst>
            <pc:docMk/>
            <pc:sldMk cId="288950613" sldId="349"/>
            <ac:spMk id="44" creationId="{84967B0D-4644-44E9-86D0-DB4F63E26AD0}"/>
          </ac:spMkLst>
        </pc:spChg>
        <pc:spChg chg="mod">
          <ac:chgData name="Cullen McCormick" userId="a8dff7a1-0f51-4688-8f49-28b7ecf2a55f" providerId="ADAL" clId="{6353D671-8511-4D49-BB0D-B338F4507005}" dt="2020-12-04T16:24:09.843" v="761"/>
          <ac:spMkLst>
            <pc:docMk/>
            <pc:sldMk cId="288950613" sldId="349"/>
            <ac:spMk id="45" creationId="{329F9BFC-12A5-4A28-A2F6-F9F615654C02}"/>
          </ac:spMkLst>
        </pc:spChg>
        <pc:spChg chg="add mod">
          <ac:chgData name="Cullen McCormick" userId="a8dff7a1-0f51-4688-8f49-28b7ecf2a55f" providerId="ADAL" clId="{6353D671-8511-4D49-BB0D-B338F4507005}" dt="2020-12-04T16:24:09.843" v="761"/>
          <ac:spMkLst>
            <pc:docMk/>
            <pc:sldMk cId="288950613" sldId="349"/>
            <ac:spMk id="46" creationId="{344EBD46-A632-4E42-AE33-2652D006D272}"/>
          </ac:spMkLst>
        </pc:spChg>
        <pc:spChg chg="add mod">
          <ac:chgData name="Cullen McCormick" userId="a8dff7a1-0f51-4688-8f49-28b7ecf2a55f" providerId="ADAL" clId="{6353D671-8511-4D49-BB0D-B338F4507005}" dt="2020-12-04T16:24:19.726" v="762" actId="1076"/>
          <ac:spMkLst>
            <pc:docMk/>
            <pc:sldMk cId="288950613" sldId="349"/>
            <ac:spMk id="48" creationId="{5AEE6DE8-3B3C-4713-97B8-F1BC436354A3}"/>
          </ac:spMkLst>
        </pc:spChg>
        <pc:spChg chg="del">
          <ac:chgData name="Cullen McCormick" userId="a8dff7a1-0f51-4688-8f49-28b7ecf2a55f" providerId="ADAL" clId="{6353D671-8511-4D49-BB0D-B338F4507005}" dt="2020-12-04T16:24:09.190" v="760" actId="478"/>
          <ac:spMkLst>
            <pc:docMk/>
            <pc:sldMk cId="288950613" sldId="349"/>
            <ac:spMk id="51" creationId="{86B9D36A-822F-4912-9206-2328AC69CD41}"/>
          </ac:spMkLst>
        </pc:spChg>
        <pc:grpChg chg="del">
          <ac:chgData name="Cullen McCormick" userId="a8dff7a1-0f51-4688-8f49-28b7ecf2a55f" providerId="ADAL" clId="{6353D671-8511-4D49-BB0D-B338F4507005}" dt="2020-12-04T16:24:09.190" v="760" actId="478"/>
          <ac:grpSpMkLst>
            <pc:docMk/>
            <pc:sldMk cId="288950613" sldId="349"/>
            <ac:grpSpMk id="7" creationId="{68E5422E-FDE2-4274-84DD-1CDD1D20FED8}"/>
          </ac:grpSpMkLst>
        </pc:grpChg>
        <pc:grpChg chg="del">
          <ac:chgData name="Cullen McCormick" userId="a8dff7a1-0f51-4688-8f49-28b7ecf2a55f" providerId="ADAL" clId="{6353D671-8511-4D49-BB0D-B338F4507005}" dt="2020-12-04T16:24:09.190" v="760" actId="478"/>
          <ac:grpSpMkLst>
            <pc:docMk/>
            <pc:sldMk cId="288950613" sldId="349"/>
            <ac:grpSpMk id="12" creationId="{68E5422E-FDE2-4274-84DD-1CDD1D20FED8}"/>
          </ac:grpSpMkLst>
        </pc:grpChg>
        <pc:grpChg chg="del">
          <ac:chgData name="Cullen McCormick" userId="a8dff7a1-0f51-4688-8f49-28b7ecf2a55f" providerId="ADAL" clId="{6353D671-8511-4D49-BB0D-B338F4507005}" dt="2020-12-04T16:24:09.190" v="760" actId="478"/>
          <ac:grpSpMkLst>
            <pc:docMk/>
            <pc:sldMk cId="288950613" sldId="349"/>
            <ac:grpSpMk id="15" creationId="{68E5422E-FDE2-4274-84DD-1CDD1D20FED8}"/>
          </ac:grpSpMkLst>
        </pc:grpChg>
        <pc:grpChg chg="add mod">
          <ac:chgData name="Cullen McCormick" userId="a8dff7a1-0f51-4688-8f49-28b7ecf2a55f" providerId="ADAL" clId="{6353D671-8511-4D49-BB0D-B338F4507005}" dt="2020-12-04T16:24:09.843" v="761"/>
          <ac:grpSpMkLst>
            <pc:docMk/>
            <pc:sldMk cId="288950613" sldId="349"/>
            <ac:grpSpMk id="29" creationId="{C8D1A386-41A4-4194-BFCF-10B5A526836D}"/>
          </ac:grpSpMkLst>
        </pc:grpChg>
        <pc:grpChg chg="add mod">
          <ac:chgData name="Cullen McCormick" userId="a8dff7a1-0f51-4688-8f49-28b7ecf2a55f" providerId="ADAL" clId="{6353D671-8511-4D49-BB0D-B338F4507005}" dt="2020-12-04T16:24:09.843" v="761"/>
          <ac:grpSpMkLst>
            <pc:docMk/>
            <pc:sldMk cId="288950613" sldId="349"/>
            <ac:grpSpMk id="39" creationId="{EF7D860A-A172-406C-A3A4-6E396D068554}"/>
          </ac:grpSpMkLst>
        </pc:grpChg>
        <pc:grpChg chg="add mod">
          <ac:chgData name="Cullen McCormick" userId="a8dff7a1-0f51-4688-8f49-28b7ecf2a55f" providerId="ADAL" clId="{6353D671-8511-4D49-BB0D-B338F4507005}" dt="2020-12-04T16:24:09.843" v="761"/>
          <ac:grpSpMkLst>
            <pc:docMk/>
            <pc:sldMk cId="288950613" sldId="349"/>
            <ac:grpSpMk id="43" creationId="{0FBAA2A0-7EA7-42B3-BD20-CB670B20FDD8}"/>
          </ac:grpSpMkLst>
        </pc:grpChg>
        <pc:picChg chg="add mod">
          <ac:chgData name="Cullen McCormick" userId="a8dff7a1-0f51-4688-8f49-28b7ecf2a55f" providerId="ADAL" clId="{6353D671-8511-4D49-BB0D-B338F4507005}" dt="2020-12-04T16:24:09.843" v="761"/>
          <ac:picMkLst>
            <pc:docMk/>
            <pc:sldMk cId="288950613" sldId="349"/>
            <ac:picMk id="47" creationId="{144B0E6F-F0AB-45D6-AE23-65F5944D82F7}"/>
          </ac:picMkLst>
        </pc:picChg>
        <pc:picChg chg="del">
          <ac:chgData name="Cullen McCormick" userId="a8dff7a1-0f51-4688-8f49-28b7ecf2a55f" providerId="ADAL" clId="{6353D671-8511-4D49-BB0D-B338F4507005}" dt="2020-12-04T16:24:09.190" v="760" actId="478"/>
          <ac:picMkLst>
            <pc:docMk/>
            <pc:sldMk cId="288950613" sldId="349"/>
            <ac:picMk id="52" creationId="{B70DE383-DEB4-4151-BD5A-7164D45E211D}"/>
          </ac:picMkLst>
        </pc:picChg>
      </pc:sldChg>
      <pc:sldChg chg="addSp modSp mod">
        <pc:chgData name="Cullen McCormick" userId="a8dff7a1-0f51-4688-8f49-28b7ecf2a55f" providerId="ADAL" clId="{6353D671-8511-4D49-BB0D-B338F4507005}" dt="2020-12-04T16:24:00.855" v="759" actId="207"/>
        <pc:sldMkLst>
          <pc:docMk/>
          <pc:sldMk cId="411593360" sldId="350"/>
        </pc:sldMkLst>
        <pc:spChg chg="mod">
          <ac:chgData name="Cullen McCormick" userId="a8dff7a1-0f51-4688-8f49-28b7ecf2a55f" providerId="ADAL" clId="{6353D671-8511-4D49-BB0D-B338F4507005}" dt="2020-12-04T16:24:00.855" v="759" actId="207"/>
          <ac:spMkLst>
            <pc:docMk/>
            <pc:sldMk cId="411593360" sldId="350"/>
            <ac:spMk id="5" creationId="{7F2B6B36-604E-41C5-9C2C-2A47AB570433}"/>
          </ac:spMkLst>
        </pc:spChg>
        <pc:spChg chg="mod">
          <ac:chgData name="Cullen McCormick" userId="a8dff7a1-0f51-4688-8f49-28b7ecf2a55f" providerId="ADAL" clId="{6353D671-8511-4D49-BB0D-B338F4507005}" dt="2020-12-04T16:24:00.855" v="759" actId="207"/>
          <ac:spMkLst>
            <pc:docMk/>
            <pc:sldMk cId="411593360" sldId="350"/>
            <ac:spMk id="8" creationId="{815F8B63-0102-4B23-ADA0-826250A768F8}"/>
          </ac:spMkLst>
        </pc:spChg>
        <pc:spChg chg="mod">
          <ac:chgData name="Cullen McCormick" userId="a8dff7a1-0f51-4688-8f49-28b7ecf2a55f" providerId="ADAL" clId="{6353D671-8511-4D49-BB0D-B338F4507005}" dt="2020-12-04T16:24:00.855" v="759" actId="207"/>
          <ac:spMkLst>
            <pc:docMk/>
            <pc:sldMk cId="411593360" sldId="350"/>
            <ac:spMk id="9" creationId="{AD653D9E-1317-4AAC-9000-1EBEEAC29835}"/>
          </ac:spMkLst>
        </pc:spChg>
        <pc:spChg chg="mod">
          <ac:chgData name="Cullen McCormick" userId="a8dff7a1-0f51-4688-8f49-28b7ecf2a55f" providerId="ADAL" clId="{6353D671-8511-4D49-BB0D-B338F4507005}" dt="2020-12-04T16:24:00.855" v="759" actId="207"/>
          <ac:spMkLst>
            <pc:docMk/>
            <pc:sldMk cId="411593360" sldId="350"/>
            <ac:spMk id="10" creationId="{AAB45FD4-FAD6-407B-A6B5-5F4D492B60ED}"/>
          </ac:spMkLst>
        </pc:spChg>
        <pc:spChg chg="mod">
          <ac:chgData name="Cullen McCormick" userId="a8dff7a1-0f51-4688-8f49-28b7ecf2a55f" providerId="ADAL" clId="{6353D671-8511-4D49-BB0D-B338F4507005}" dt="2020-12-04T16:24:00.855" v="759" actId="207"/>
          <ac:spMkLst>
            <pc:docMk/>
            <pc:sldMk cId="411593360" sldId="350"/>
            <ac:spMk id="11" creationId="{27C54686-12DF-48A0-ACC3-7FEA19375782}"/>
          </ac:spMkLst>
        </pc:spChg>
        <pc:spChg chg="mod">
          <ac:chgData name="Cullen McCormick" userId="a8dff7a1-0f51-4688-8f49-28b7ecf2a55f" providerId="ADAL" clId="{6353D671-8511-4D49-BB0D-B338F4507005}" dt="2020-12-04T16:24:00.855" v="759" actId="207"/>
          <ac:spMkLst>
            <pc:docMk/>
            <pc:sldMk cId="411593360" sldId="350"/>
            <ac:spMk id="13" creationId="{617C01A8-A6B6-485F-BE34-C3ED8EF1E6A5}"/>
          </ac:spMkLst>
        </pc:spChg>
        <pc:spChg chg="mod">
          <ac:chgData name="Cullen McCormick" userId="a8dff7a1-0f51-4688-8f49-28b7ecf2a55f" providerId="ADAL" clId="{6353D671-8511-4D49-BB0D-B338F4507005}" dt="2020-12-04T16:24:00.855" v="759" actId="207"/>
          <ac:spMkLst>
            <pc:docMk/>
            <pc:sldMk cId="411593360" sldId="350"/>
            <ac:spMk id="14" creationId="{83CF62AF-7151-4E83-9703-62DF65426EB3}"/>
          </ac:spMkLst>
        </pc:spChg>
        <pc:spChg chg="add mod">
          <ac:chgData name="Cullen McCormick" userId="a8dff7a1-0f51-4688-8f49-28b7ecf2a55f" providerId="ADAL" clId="{6353D671-8511-4D49-BB0D-B338F4507005}" dt="2020-12-04T15:16:35.458" v="225" actId="14100"/>
          <ac:spMkLst>
            <pc:docMk/>
            <pc:sldMk cId="411593360" sldId="350"/>
            <ac:spMk id="39" creationId="{93E274A3-933D-47C0-B52F-DB40DA0A7359}"/>
          </ac:spMkLst>
        </pc:spChg>
        <pc:spChg chg="add mod">
          <ac:chgData name="Cullen McCormick" userId="a8dff7a1-0f51-4688-8f49-28b7ecf2a55f" providerId="ADAL" clId="{6353D671-8511-4D49-BB0D-B338F4507005}" dt="2020-12-04T16:23:44.285" v="758" actId="1076"/>
          <ac:spMkLst>
            <pc:docMk/>
            <pc:sldMk cId="411593360" sldId="350"/>
            <ac:spMk id="41" creationId="{6662DA5F-B59A-40CD-8AD5-6B1348D9DF9A}"/>
          </ac:spMkLst>
        </pc:spChg>
        <pc:spChg chg="mod">
          <ac:chgData name="Cullen McCormick" userId="a8dff7a1-0f51-4688-8f49-28b7ecf2a55f" providerId="ADAL" clId="{6353D671-8511-4D49-BB0D-B338F4507005}" dt="2020-12-04T16:24:00.855" v="759" actId="207"/>
          <ac:spMkLst>
            <pc:docMk/>
            <pc:sldMk cId="411593360" sldId="350"/>
            <ac:spMk id="51" creationId="{86B9D36A-822F-4912-9206-2328AC69CD41}"/>
          </ac:spMkLst>
        </pc:spChg>
        <pc:grpChg chg="mod">
          <ac:chgData name="Cullen McCormick" userId="a8dff7a1-0f51-4688-8f49-28b7ecf2a55f" providerId="ADAL" clId="{6353D671-8511-4D49-BB0D-B338F4507005}" dt="2020-12-04T16:24:00.855" v="759" actId="207"/>
          <ac:grpSpMkLst>
            <pc:docMk/>
            <pc:sldMk cId="411593360" sldId="350"/>
            <ac:grpSpMk id="7" creationId="{68E5422E-FDE2-4274-84DD-1CDD1D20FED8}"/>
          </ac:grpSpMkLst>
        </pc:grpChg>
        <pc:grpChg chg="mod">
          <ac:chgData name="Cullen McCormick" userId="a8dff7a1-0f51-4688-8f49-28b7ecf2a55f" providerId="ADAL" clId="{6353D671-8511-4D49-BB0D-B338F4507005}" dt="2020-12-04T16:24:00.855" v="759" actId="207"/>
          <ac:grpSpMkLst>
            <pc:docMk/>
            <pc:sldMk cId="411593360" sldId="350"/>
            <ac:grpSpMk id="12" creationId="{68E5422E-FDE2-4274-84DD-1CDD1D20FED8}"/>
          </ac:grpSpMkLst>
        </pc:grpChg>
        <pc:picChg chg="mod">
          <ac:chgData name="Cullen McCormick" userId="a8dff7a1-0f51-4688-8f49-28b7ecf2a55f" providerId="ADAL" clId="{6353D671-8511-4D49-BB0D-B338F4507005}" dt="2020-12-04T16:24:00.855" v="759" actId="207"/>
          <ac:picMkLst>
            <pc:docMk/>
            <pc:sldMk cId="411593360" sldId="350"/>
            <ac:picMk id="61" creationId="{32B662AD-68CF-4D90-8603-A9F510554F36}"/>
          </ac:picMkLst>
        </pc:picChg>
      </pc:sldChg>
      <pc:sldChg chg="addSp delSp modSp mod">
        <pc:chgData name="Cullen McCormick" userId="a8dff7a1-0f51-4688-8f49-28b7ecf2a55f" providerId="ADAL" clId="{6353D671-8511-4D49-BB0D-B338F4507005}" dt="2020-12-04T16:22:35.981" v="748" actId="14100"/>
        <pc:sldMkLst>
          <pc:docMk/>
          <pc:sldMk cId="3522025170" sldId="352"/>
        </pc:sldMkLst>
        <pc:spChg chg="add mod">
          <ac:chgData name="Cullen McCormick" userId="a8dff7a1-0f51-4688-8f49-28b7ecf2a55f" providerId="ADAL" clId="{6353D671-8511-4D49-BB0D-B338F4507005}" dt="2020-12-04T15:16:56.283" v="230" actId="14100"/>
          <ac:spMkLst>
            <pc:docMk/>
            <pc:sldMk cId="3522025170" sldId="352"/>
            <ac:spMk id="24" creationId="{8592895C-A932-44A1-BFBD-04F0338ED1C4}"/>
          </ac:spMkLst>
        </pc:spChg>
        <pc:spChg chg="add mod">
          <ac:chgData name="Cullen McCormick" userId="a8dff7a1-0f51-4688-8f49-28b7ecf2a55f" providerId="ADAL" clId="{6353D671-8511-4D49-BB0D-B338F4507005}" dt="2020-12-04T15:34:06.257" v="453"/>
          <ac:spMkLst>
            <pc:docMk/>
            <pc:sldMk cId="3522025170" sldId="352"/>
            <ac:spMk id="25" creationId="{8A17AC3F-E8BC-4C16-8D8E-FAF66E1C9002}"/>
          </ac:spMkLst>
        </pc:spChg>
        <pc:spChg chg="mod">
          <ac:chgData name="Cullen McCormick" userId="a8dff7a1-0f51-4688-8f49-28b7ecf2a55f" providerId="ADAL" clId="{6353D671-8511-4D49-BB0D-B338F4507005}" dt="2020-12-04T16:19:30.888" v="745"/>
          <ac:spMkLst>
            <pc:docMk/>
            <pc:sldMk cId="3522025170" sldId="352"/>
            <ac:spMk id="28" creationId="{62E3A27E-5D12-4E50-A505-C7F0165AF5E1}"/>
          </ac:spMkLst>
        </pc:spChg>
        <pc:spChg chg="mod">
          <ac:chgData name="Cullen McCormick" userId="a8dff7a1-0f51-4688-8f49-28b7ecf2a55f" providerId="ADAL" clId="{6353D671-8511-4D49-BB0D-B338F4507005}" dt="2020-12-04T16:19:30.888" v="745"/>
          <ac:spMkLst>
            <pc:docMk/>
            <pc:sldMk cId="3522025170" sldId="352"/>
            <ac:spMk id="29" creationId="{12174BCF-0CCD-4599-957C-484BFD109740}"/>
          </ac:spMkLst>
        </pc:spChg>
        <pc:spChg chg="del mod">
          <ac:chgData name="Cullen McCormick" userId="a8dff7a1-0f51-4688-8f49-28b7ecf2a55f" providerId="ADAL" clId="{6353D671-8511-4D49-BB0D-B338F4507005}" dt="2020-12-04T15:34:03.854" v="452" actId="478"/>
          <ac:spMkLst>
            <pc:docMk/>
            <pc:sldMk cId="3522025170" sldId="352"/>
            <ac:spMk id="32" creationId="{62D56028-5508-4B3D-BEF9-BEE1523ADB0B}"/>
          </ac:spMkLst>
        </pc:spChg>
        <pc:spChg chg="mod">
          <ac:chgData name="Cullen McCormick" userId="a8dff7a1-0f51-4688-8f49-28b7ecf2a55f" providerId="ADAL" clId="{6353D671-8511-4D49-BB0D-B338F4507005}" dt="2020-12-04T16:19:30.888" v="745"/>
          <ac:spMkLst>
            <pc:docMk/>
            <pc:sldMk cId="3522025170" sldId="352"/>
            <ac:spMk id="32" creationId="{AE803B13-F15C-4D62-8162-FBA808F44339}"/>
          </ac:spMkLst>
        </pc:spChg>
        <pc:spChg chg="mod">
          <ac:chgData name="Cullen McCormick" userId="a8dff7a1-0f51-4688-8f49-28b7ecf2a55f" providerId="ADAL" clId="{6353D671-8511-4D49-BB0D-B338F4507005}" dt="2020-12-04T16:19:30.888" v="745"/>
          <ac:spMkLst>
            <pc:docMk/>
            <pc:sldMk cId="3522025170" sldId="352"/>
            <ac:spMk id="36" creationId="{FFC7D7BF-641E-44E0-933B-DB5F2FE74D5D}"/>
          </ac:spMkLst>
        </pc:spChg>
        <pc:spChg chg="add mod">
          <ac:chgData name="Cullen McCormick" userId="a8dff7a1-0f51-4688-8f49-28b7ecf2a55f" providerId="ADAL" clId="{6353D671-8511-4D49-BB0D-B338F4507005}" dt="2020-12-04T16:19:30.888" v="745"/>
          <ac:spMkLst>
            <pc:docMk/>
            <pc:sldMk cId="3522025170" sldId="352"/>
            <ac:spMk id="37" creationId="{BF48190C-DC39-4914-9529-D4CDDFDEF30A}"/>
          </ac:spMkLst>
        </pc:spChg>
        <pc:spChg chg="add mod">
          <ac:chgData name="Cullen McCormick" userId="a8dff7a1-0f51-4688-8f49-28b7ecf2a55f" providerId="ADAL" clId="{6353D671-8511-4D49-BB0D-B338F4507005}" dt="2020-12-04T16:22:35.981" v="748" actId="14100"/>
          <ac:spMkLst>
            <pc:docMk/>
            <pc:sldMk cId="3522025170" sldId="352"/>
            <ac:spMk id="42" creationId="{343E72F2-07A3-4ACF-B61B-E37D550FD2BC}"/>
          </ac:spMkLst>
        </pc:spChg>
        <pc:spChg chg="del">
          <ac:chgData name="Cullen McCormick" userId="a8dff7a1-0f51-4688-8f49-28b7ecf2a55f" providerId="ADAL" clId="{6353D671-8511-4D49-BB0D-B338F4507005}" dt="2020-12-04T16:19:30.432" v="744" actId="478"/>
          <ac:spMkLst>
            <pc:docMk/>
            <pc:sldMk cId="3522025170" sldId="352"/>
            <ac:spMk id="84" creationId="{B7245424-B9AB-4B77-85F9-85C761D5B646}"/>
          </ac:spMkLst>
        </pc:spChg>
        <pc:grpChg chg="del">
          <ac:chgData name="Cullen McCormick" userId="a8dff7a1-0f51-4688-8f49-28b7ecf2a55f" providerId="ADAL" clId="{6353D671-8511-4D49-BB0D-B338F4507005}" dt="2020-12-04T16:19:30.432" v="744" actId="478"/>
          <ac:grpSpMkLst>
            <pc:docMk/>
            <pc:sldMk cId="3522025170" sldId="352"/>
            <ac:grpSpMk id="11" creationId="{13EF79D7-1190-4656-9F85-00B92E25D043}"/>
          </ac:grpSpMkLst>
        </pc:grpChg>
        <pc:grpChg chg="del">
          <ac:chgData name="Cullen McCormick" userId="a8dff7a1-0f51-4688-8f49-28b7ecf2a55f" providerId="ADAL" clId="{6353D671-8511-4D49-BB0D-B338F4507005}" dt="2020-12-04T16:19:30.432" v="744" actId="478"/>
          <ac:grpSpMkLst>
            <pc:docMk/>
            <pc:sldMk cId="3522025170" sldId="352"/>
            <ac:grpSpMk id="12" creationId="{24EDC32B-4C94-4BF3-AF4B-8E9FF088BF86}"/>
          </ac:grpSpMkLst>
        </pc:grpChg>
        <pc:grpChg chg="add mod">
          <ac:chgData name="Cullen McCormick" userId="a8dff7a1-0f51-4688-8f49-28b7ecf2a55f" providerId="ADAL" clId="{6353D671-8511-4D49-BB0D-B338F4507005}" dt="2020-12-04T16:19:30.888" v="745"/>
          <ac:grpSpMkLst>
            <pc:docMk/>
            <pc:sldMk cId="3522025170" sldId="352"/>
            <ac:grpSpMk id="27" creationId="{AF43DD85-E31D-4019-B16C-50F9213C2574}"/>
          </ac:grpSpMkLst>
        </pc:grpChg>
        <pc:grpChg chg="add mod">
          <ac:chgData name="Cullen McCormick" userId="a8dff7a1-0f51-4688-8f49-28b7ecf2a55f" providerId="ADAL" clId="{6353D671-8511-4D49-BB0D-B338F4507005}" dt="2020-12-04T16:19:30.888" v="745"/>
          <ac:grpSpMkLst>
            <pc:docMk/>
            <pc:sldMk cId="3522025170" sldId="352"/>
            <ac:grpSpMk id="30" creationId="{D004D845-F2FA-4E80-B47E-C8B1438D9720}"/>
          </ac:grpSpMkLst>
        </pc:grpChg>
        <pc:picChg chg="del">
          <ac:chgData name="Cullen McCormick" userId="a8dff7a1-0f51-4688-8f49-28b7ecf2a55f" providerId="ADAL" clId="{6353D671-8511-4D49-BB0D-B338F4507005}" dt="2020-12-04T16:19:30.432" v="744" actId="478"/>
          <ac:picMkLst>
            <pc:docMk/>
            <pc:sldMk cId="3522025170" sldId="352"/>
            <ac:picMk id="31" creationId="{156F4058-E9DF-4661-9F3A-5086147993DE}"/>
          </ac:picMkLst>
        </pc:picChg>
        <pc:picChg chg="add mod">
          <ac:chgData name="Cullen McCormick" userId="a8dff7a1-0f51-4688-8f49-28b7ecf2a55f" providerId="ADAL" clId="{6353D671-8511-4D49-BB0D-B338F4507005}" dt="2020-12-04T16:19:30.888" v="745"/>
          <ac:picMkLst>
            <pc:docMk/>
            <pc:sldMk cId="3522025170" sldId="352"/>
            <ac:picMk id="40" creationId="{08AE2BA0-1EB2-498C-BB5B-26129EC710F8}"/>
          </ac:picMkLst>
        </pc:picChg>
        <pc:picChg chg="add mod">
          <ac:chgData name="Cullen McCormick" userId="a8dff7a1-0f51-4688-8f49-28b7ecf2a55f" providerId="ADAL" clId="{6353D671-8511-4D49-BB0D-B338F4507005}" dt="2020-12-04T16:19:30.888" v="745"/>
          <ac:picMkLst>
            <pc:docMk/>
            <pc:sldMk cId="3522025170" sldId="352"/>
            <ac:picMk id="41" creationId="{6F400EBE-2503-4834-B89A-21469971AADB}"/>
          </ac:picMkLst>
        </pc:picChg>
        <pc:picChg chg="del">
          <ac:chgData name="Cullen McCormick" userId="a8dff7a1-0f51-4688-8f49-28b7ecf2a55f" providerId="ADAL" clId="{6353D671-8511-4D49-BB0D-B338F4507005}" dt="2020-12-04T16:19:30.432" v="744" actId="478"/>
          <ac:picMkLst>
            <pc:docMk/>
            <pc:sldMk cId="3522025170" sldId="352"/>
            <ac:picMk id="46" creationId="{1B07FAED-92BC-48D1-903B-BB70902D186A}"/>
          </ac:picMkLst>
        </pc:picChg>
      </pc:sldChg>
      <pc:sldChg chg="addSp delSp modSp mod">
        <pc:chgData name="Cullen McCormick" userId="a8dff7a1-0f51-4688-8f49-28b7ecf2a55f" providerId="ADAL" clId="{6353D671-8511-4D49-BB0D-B338F4507005}" dt="2020-12-04T16:22:40.272" v="750"/>
        <pc:sldMkLst>
          <pc:docMk/>
          <pc:sldMk cId="1333358402" sldId="356"/>
        </pc:sldMkLst>
        <pc:spChg chg="add mod">
          <ac:chgData name="Cullen McCormick" userId="a8dff7a1-0f51-4688-8f49-28b7ecf2a55f" providerId="ADAL" clId="{6353D671-8511-4D49-BB0D-B338F4507005}" dt="2020-12-04T15:16:59.895" v="231"/>
          <ac:spMkLst>
            <pc:docMk/>
            <pc:sldMk cId="1333358402" sldId="356"/>
            <ac:spMk id="31" creationId="{08AC9376-F15F-4869-824E-57334EED2AC1}"/>
          </ac:spMkLst>
        </pc:spChg>
        <pc:spChg chg="mod">
          <ac:chgData name="Cullen McCormick" userId="a8dff7a1-0f51-4688-8f49-28b7ecf2a55f" providerId="ADAL" clId="{6353D671-8511-4D49-BB0D-B338F4507005}" dt="2020-12-04T16:17:59.030" v="740"/>
          <ac:spMkLst>
            <pc:docMk/>
            <pc:sldMk cId="1333358402" sldId="356"/>
            <ac:spMk id="36" creationId="{91F18074-E96F-40F5-AE5D-7D87B2DABDAF}"/>
          </ac:spMkLst>
        </pc:spChg>
        <pc:spChg chg="mod">
          <ac:chgData name="Cullen McCormick" userId="a8dff7a1-0f51-4688-8f49-28b7ecf2a55f" providerId="ADAL" clId="{6353D671-8511-4D49-BB0D-B338F4507005}" dt="2020-12-04T16:17:59.030" v="740"/>
          <ac:spMkLst>
            <pc:docMk/>
            <pc:sldMk cId="1333358402" sldId="356"/>
            <ac:spMk id="38" creationId="{5371A7A3-9B0D-49C2-B1C4-769A9770DE1A}"/>
          </ac:spMkLst>
        </pc:spChg>
        <pc:spChg chg="mod">
          <ac:chgData name="Cullen McCormick" userId="a8dff7a1-0f51-4688-8f49-28b7ecf2a55f" providerId="ADAL" clId="{6353D671-8511-4D49-BB0D-B338F4507005}" dt="2020-12-04T16:17:59.030" v="740"/>
          <ac:spMkLst>
            <pc:docMk/>
            <pc:sldMk cId="1333358402" sldId="356"/>
            <ac:spMk id="40" creationId="{4345CCDF-7EC8-41E1-8F7A-148BC906EF5D}"/>
          </ac:spMkLst>
        </pc:spChg>
        <pc:spChg chg="mod">
          <ac:chgData name="Cullen McCormick" userId="a8dff7a1-0f51-4688-8f49-28b7ecf2a55f" providerId="ADAL" clId="{6353D671-8511-4D49-BB0D-B338F4507005}" dt="2020-12-04T16:17:59.030" v="740"/>
          <ac:spMkLst>
            <pc:docMk/>
            <pc:sldMk cId="1333358402" sldId="356"/>
            <ac:spMk id="45" creationId="{4D02D236-351F-4F82-A731-CBB4138D5F53}"/>
          </ac:spMkLst>
        </pc:spChg>
        <pc:spChg chg="add mod">
          <ac:chgData name="Cullen McCormick" userId="a8dff7a1-0f51-4688-8f49-28b7ecf2a55f" providerId="ADAL" clId="{6353D671-8511-4D49-BB0D-B338F4507005}" dt="2020-12-04T16:17:59.030" v="740"/>
          <ac:spMkLst>
            <pc:docMk/>
            <pc:sldMk cId="1333358402" sldId="356"/>
            <ac:spMk id="47" creationId="{D647ED96-BB24-4E76-90FC-019EE0B6E21A}"/>
          </ac:spMkLst>
        </pc:spChg>
        <pc:spChg chg="add del mod">
          <ac:chgData name="Cullen McCormick" userId="a8dff7a1-0f51-4688-8f49-28b7ecf2a55f" providerId="ADAL" clId="{6353D671-8511-4D49-BB0D-B338F4507005}" dt="2020-12-04T16:22:39.645" v="749" actId="478"/>
          <ac:spMkLst>
            <pc:docMk/>
            <pc:sldMk cId="1333358402" sldId="356"/>
            <ac:spMk id="51" creationId="{589AA577-1202-4753-8FCB-E4215A6864A6}"/>
          </ac:spMkLst>
        </pc:spChg>
        <pc:spChg chg="add mod">
          <ac:chgData name="Cullen McCormick" userId="a8dff7a1-0f51-4688-8f49-28b7ecf2a55f" providerId="ADAL" clId="{6353D671-8511-4D49-BB0D-B338F4507005}" dt="2020-12-04T16:22:40.272" v="750"/>
          <ac:spMkLst>
            <pc:docMk/>
            <pc:sldMk cId="1333358402" sldId="356"/>
            <ac:spMk id="52" creationId="{39F77055-E21C-4B27-A8E0-CCE279C92AE2}"/>
          </ac:spMkLst>
        </pc:spChg>
        <pc:spChg chg="del">
          <ac:chgData name="Cullen McCormick" userId="a8dff7a1-0f51-4688-8f49-28b7ecf2a55f" providerId="ADAL" clId="{6353D671-8511-4D49-BB0D-B338F4507005}" dt="2020-12-04T16:17:58.566" v="739" actId="478"/>
          <ac:spMkLst>
            <pc:docMk/>
            <pc:sldMk cId="1333358402" sldId="356"/>
            <ac:spMk id="84" creationId="{B7245424-B9AB-4B77-85F9-85C761D5B646}"/>
          </ac:spMkLst>
        </pc:spChg>
        <pc:grpChg chg="del">
          <ac:chgData name="Cullen McCormick" userId="a8dff7a1-0f51-4688-8f49-28b7ecf2a55f" providerId="ADAL" clId="{6353D671-8511-4D49-BB0D-B338F4507005}" dt="2020-12-04T16:17:58.566" v="739" actId="478"/>
          <ac:grpSpMkLst>
            <pc:docMk/>
            <pc:sldMk cId="1333358402" sldId="356"/>
            <ac:grpSpMk id="11" creationId="{13EF79D7-1190-4656-9F85-00B92E25D043}"/>
          </ac:grpSpMkLst>
        </pc:grpChg>
        <pc:grpChg chg="del">
          <ac:chgData name="Cullen McCormick" userId="a8dff7a1-0f51-4688-8f49-28b7ecf2a55f" providerId="ADAL" clId="{6353D671-8511-4D49-BB0D-B338F4507005}" dt="2020-12-04T16:17:58.566" v="739" actId="478"/>
          <ac:grpSpMkLst>
            <pc:docMk/>
            <pc:sldMk cId="1333358402" sldId="356"/>
            <ac:grpSpMk id="12" creationId="{24EDC32B-4C94-4BF3-AF4B-8E9FF088BF86}"/>
          </ac:grpSpMkLst>
        </pc:grpChg>
        <pc:grpChg chg="add mod">
          <ac:chgData name="Cullen McCormick" userId="a8dff7a1-0f51-4688-8f49-28b7ecf2a55f" providerId="ADAL" clId="{6353D671-8511-4D49-BB0D-B338F4507005}" dt="2020-12-04T16:17:59.030" v="740"/>
          <ac:grpSpMkLst>
            <pc:docMk/>
            <pc:sldMk cId="1333358402" sldId="356"/>
            <ac:grpSpMk id="32" creationId="{B0E18529-BB35-419D-8C6D-7FEDC85C9CC0}"/>
          </ac:grpSpMkLst>
        </pc:grpChg>
        <pc:grpChg chg="add mod">
          <ac:chgData name="Cullen McCormick" userId="a8dff7a1-0f51-4688-8f49-28b7ecf2a55f" providerId="ADAL" clId="{6353D671-8511-4D49-BB0D-B338F4507005}" dt="2020-12-04T16:17:59.030" v="740"/>
          <ac:grpSpMkLst>
            <pc:docMk/>
            <pc:sldMk cId="1333358402" sldId="356"/>
            <ac:grpSpMk id="39" creationId="{9506CE31-974E-4CE7-B353-CD3E3D9C099F}"/>
          </ac:grpSpMkLst>
        </pc:grpChg>
        <pc:picChg chg="del">
          <ac:chgData name="Cullen McCormick" userId="a8dff7a1-0f51-4688-8f49-28b7ecf2a55f" providerId="ADAL" clId="{6353D671-8511-4D49-BB0D-B338F4507005}" dt="2020-12-04T16:17:58.566" v="739" actId="478"/>
          <ac:picMkLst>
            <pc:docMk/>
            <pc:sldMk cId="1333358402" sldId="356"/>
            <ac:picMk id="37" creationId="{28C45EB5-25A1-4559-A912-858F0F686779}"/>
          </ac:picMkLst>
        </pc:picChg>
        <pc:picChg chg="del">
          <ac:chgData name="Cullen McCormick" userId="a8dff7a1-0f51-4688-8f49-28b7ecf2a55f" providerId="ADAL" clId="{6353D671-8511-4D49-BB0D-B338F4507005}" dt="2020-12-04T16:17:58.566" v="739" actId="478"/>
          <ac:picMkLst>
            <pc:docMk/>
            <pc:sldMk cId="1333358402" sldId="356"/>
            <ac:picMk id="48" creationId="{42521CD3-CAD2-40A5-9A6A-352B03B924AA}"/>
          </ac:picMkLst>
        </pc:picChg>
        <pc:picChg chg="add mod">
          <ac:chgData name="Cullen McCormick" userId="a8dff7a1-0f51-4688-8f49-28b7ecf2a55f" providerId="ADAL" clId="{6353D671-8511-4D49-BB0D-B338F4507005}" dt="2020-12-04T16:17:59.030" v="740"/>
          <ac:picMkLst>
            <pc:docMk/>
            <pc:sldMk cId="1333358402" sldId="356"/>
            <ac:picMk id="49" creationId="{F1A24C1A-0E56-4E5F-9307-4B63CB2CD751}"/>
          </ac:picMkLst>
        </pc:picChg>
        <pc:picChg chg="add mod">
          <ac:chgData name="Cullen McCormick" userId="a8dff7a1-0f51-4688-8f49-28b7ecf2a55f" providerId="ADAL" clId="{6353D671-8511-4D49-BB0D-B338F4507005}" dt="2020-12-04T16:17:59.030" v="740"/>
          <ac:picMkLst>
            <pc:docMk/>
            <pc:sldMk cId="1333358402" sldId="356"/>
            <ac:picMk id="50" creationId="{1B8322D8-8716-4436-9906-C32F189EA14D}"/>
          </ac:picMkLst>
        </pc:picChg>
      </pc:sldChg>
      <pc:sldChg chg="addSp delSp modSp mod">
        <pc:chgData name="Cullen McCormick" userId="a8dff7a1-0f51-4688-8f49-28b7ecf2a55f" providerId="ADAL" clId="{6353D671-8511-4D49-BB0D-B338F4507005}" dt="2020-12-04T16:17:31.878" v="736" actId="1076"/>
        <pc:sldMkLst>
          <pc:docMk/>
          <pc:sldMk cId="3991527309" sldId="357"/>
        </pc:sldMkLst>
        <pc:spChg chg="add del mod">
          <ac:chgData name="Cullen McCormick" userId="a8dff7a1-0f51-4688-8f49-28b7ecf2a55f" providerId="ADAL" clId="{6353D671-8511-4D49-BB0D-B338F4507005}" dt="2020-12-04T15:17:08.013" v="235"/>
          <ac:spMkLst>
            <pc:docMk/>
            <pc:sldMk cId="3991527309" sldId="357"/>
            <ac:spMk id="19" creationId="{EF2B857C-7B86-40F9-A238-BE77F53AB1E9}"/>
          </ac:spMkLst>
        </pc:spChg>
        <pc:spChg chg="add mod">
          <ac:chgData name="Cullen McCormick" userId="a8dff7a1-0f51-4688-8f49-28b7ecf2a55f" providerId="ADAL" clId="{6353D671-8511-4D49-BB0D-B338F4507005}" dt="2020-12-04T15:17:12.345" v="236"/>
          <ac:spMkLst>
            <pc:docMk/>
            <pc:sldMk cId="3991527309" sldId="357"/>
            <ac:spMk id="21" creationId="{F70CED3B-D08D-420A-BB4E-32EC5D7590E5}"/>
          </ac:spMkLst>
        </pc:spChg>
        <pc:spChg chg="mod">
          <ac:chgData name="Cullen McCormick" userId="a8dff7a1-0f51-4688-8f49-28b7ecf2a55f" providerId="ADAL" clId="{6353D671-8511-4D49-BB0D-B338F4507005}" dt="2020-12-04T16:17:24.717" v="735"/>
          <ac:spMkLst>
            <pc:docMk/>
            <pc:sldMk cId="3991527309" sldId="357"/>
            <ac:spMk id="23" creationId="{6FCA065A-4FF9-44CA-B003-F06494D809E6}"/>
          </ac:spMkLst>
        </pc:spChg>
        <pc:spChg chg="mod">
          <ac:chgData name="Cullen McCormick" userId="a8dff7a1-0f51-4688-8f49-28b7ecf2a55f" providerId="ADAL" clId="{6353D671-8511-4D49-BB0D-B338F4507005}" dt="2020-12-04T16:17:24.717" v="735"/>
          <ac:spMkLst>
            <pc:docMk/>
            <pc:sldMk cId="3991527309" sldId="357"/>
            <ac:spMk id="24" creationId="{7470FB78-EA4E-4AD8-B67E-5CD8FB4DD730}"/>
          </ac:spMkLst>
        </pc:spChg>
        <pc:spChg chg="mod">
          <ac:chgData name="Cullen McCormick" userId="a8dff7a1-0f51-4688-8f49-28b7ecf2a55f" providerId="ADAL" clId="{6353D671-8511-4D49-BB0D-B338F4507005}" dt="2020-12-04T15:07:46.204" v="126" actId="207"/>
          <ac:spMkLst>
            <pc:docMk/>
            <pc:sldMk cId="3991527309" sldId="357"/>
            <ac:spMk id="26" creationId="{0A1FC7BF-EF17-495F-850B-D0CA5C80B761}"/>
          </ac:spMkLst>
        </pc:spChg>
        <pc:spChg chg="mod">
          <ac:chgData name="Cullen McCormick" userId="a8dff7a1-0f51-4688-8f49-28b7ecf2a55f" providerId="ADAL" clId="{6353D671-8511-4D49-BB0D-B338F4507005}" dt="2020-12-04T16:17:24.717" v="735"/>
          <ac:spMkLst>
            <pc:docMk/>
            <pc:sldMk cId="3991527309" sldId="357"/>
            <ac:spMk id="29" creationId="{14F6E657-DE3D-45D2-8946-4075080F7ECA}"/>
          </ac:spMkLst>
        </pc:spChg>
        <pc:spChg chg="mod">
          <ac:chgData name="Cullen McCormick" userId="a8dff7a1-0f51-4688-8f49-28b7ecf2a55f" providerId="ADAL" clId="{6353D671-8511-4D49-BB0D-B338F4507005}" dt="2020-12-04T16:17:24.717" v="735"/>
          <ac:spMkLst>
            <pc:docMk/>
            <pc:sldMk cId="3991527309" sldId="357"/>
            <ac:spMk id="30" creationId="{0CC77529-FDCB-430A-A3D6-3D6050F13104}"/>
          </ac:spMkLst>
        </pc:spChg>
        <pc:spChg chg="add mod">
          <ac:chgData name="Cullen McCormick" userId="a8dff7a1-0f51-4688-8f49-28b7ecf2a55f" providerId="ADAL" clId="{6353D671-8511-4D49-BB0D-B338F4507005}" dt="2020-12-04T16:17:24.717" v="735"/>
          <ac:spMkLst>
            <pc:docMk/>
            <pc:sldMk cId="3991527309" sldId="357"/>
            <ac:spMk id="31" creationId="{217AF14A-CF7F-4FF4-B788-CB7CE580C5CC}"/>
          </ac:spMkLst>
        </pc:spChg>
        <pc:spChg chg="mod">
          <ac:chgData name="Cullen McCormick" userId="a8dff7a1-0f51-4688-8f49-28b7ecf2a55f" providerId="ADAL" clId="{6353D671-8511-4D49-BB0D-B338F4507005}" dt="2020-12-04T15:07:48.818" v="127" actId="207"/>
          <ac:spMkLst>
            <pc:docMk/>
            <pc:sldMk cId="3991527309" sldId="357"/>
            <ac:spMk id="32" creationId="{2F512AA1-B176-480F-B84E-AFA19166DF97}"/>
          </ac:spMkLst>
        </pc:spChg>
        <pc:spChg chg="add mod">
          <ac:chgData name="Cullen McCormick" userId="a8dff7a1-0f51-4688-8f49-28b7ecf2a55f" providerId="ADAL" clId="{6353D671-8511-4D49-BB0D-B338F4507005}" dt="2020-12-04T16:17:31.878" v="736" actId="1076"/>
          <ac:spMkLst>
            <pc:docMk/>
            <pc:sldMk cId="3991527309" sldId="357"/>
            <ac:spMk id="37" creationId="{CD246328-3F23-46E0-92EE-930C32EE11E4}"/>
          </ac:spMkLst>
        </pc:spChg>
        <pc:spChg chg="del">
          <ac:chgData name="Cullen McCormick" userId="a8dff7a1-0f51-4688-8f49-28b7ecf2a55f" providerId="ADAL" clId="{6353D671-8511-4D49-BB0D-B338F4507005}" dt="2020-12-04T16:17:24.264" v="734" actId="478"/>
          <ac:spMkLst>
            <pc:docMk/>
            <pc:sldMk cId="3991527309" sldId="357"/>
            <ac:spMk id="60" creationId="{96E58A03-F2EF-4F2A-A57F-B1F9B0B46545}"/>
          </ac:spMkLst>
        </pc:spChg>
        <pc:grpChg chg="add mod">
          <ac:chgData name="Cullen McCormick" userId="a8dff7a1-0f51-4688-8f49-28b7ecf2a55f" providerId="ADAL" clId="{6353D671-8511-4D49-BB0D-B338F4507005}" dt="2020-12-04T16:17:24.717" v="735"/>
          <ac:grpSpMkLst>
            <pc:docMk/>
            <pc:sldMk cId="3991527309" sldId="357"/>
            <ac:grpSpMk id="22" creationId="{16D00CB9-8A86-4331-B929-E5D7A3A02140}"/>
          </ac:grpSpMkLst>
        </pc:grpChg>
        <pc:grpChg chg="add mod">
          <ac:chgData name="Cullen McCormick" userId="a8dff7a1-0f51-4688-8f49-28b7ecf2a55f" providerId="ADAL" clId="{6353D671-8511-4D49-BB0D-B338F4507005}" dt="2020-12-04T16:17:24.717" v="735"/>
          <ac:grpSpMkLst>
            <pc:docMk/>
            <pc:sldMk cId="3991527309" sldId="357"/>
            <ac:grpSpMk id="25" creationId="{7337FB4F-E111-43A6-93F0-EDC552557ABF}"/>
          </ac:grpSpMkLst>
        </pc:grpChg>
        <pc:grpChg chg="del">
          <ac:chgData name="Cullen McCormick" userId="a8dff7a1-0f51-4688-8f49-28b7ecf2a55f" providerId="ADAL" clId="{6353D671-8511-4D49-BB0D-B338F4507005}" dt="2020-12-04T16:17:24.264" v="734" actId="478"/>
          <ac:grpSpMkLst>
            <pc:docMk/>
            <pc:sldMk cId="3991527309" sldId="357"/>
            <ac:grpSpMk id="40" creationId="{83C0BFE2-03FA-4B13-B102-1C48CC3FB47E}"/>
          </ac:grpSpMkLst>
        </pc:grpChg>
        <pc:grpChg chg="del">
          <ac:chgData name="Cullen McCormick" userId="a8dff7a1-0f51-4688-8f49-28b7ecf2a55f" providerId="ADAL" clId="{6353D671-8511-4D49-BB0D-B338F4507005}" dt="2020-12-04T16:17:24.264" v="734" actId="478"/>
          <ac:grpSpMkLst>
            <pc:docMk/>
            <pc:sldMk cId="3991527309" sldId="357"/>
            <ac:grpSpMk id="57" creationId="{72389396-032C-438F-8CAD-92F083DBE531}"/>
          </ac:grpSpMkLst>
        </pc:grpChg>
        <pc:picChg chg="del">
          <ac:chgData name="Cullen McCormick" userId="a8dff7a1-0f51-4688-8f49-28b7ecf2a55f" providerId="ADAL" clId="{6353D671-8511-4D49-BB0D-B338F4507005}" dt="2020-12-04T16:17:24.264" v="734" actId="478"/>
          <ac:picMkLst>
            <pc:docMk/>
            <pc:sldMk cId="3991527309" sldId="357"/>
            <ac:picMk id="20" creationId="{C36074CD-AFD4-4318-9BD8-B601742D86A8}"/>
          </ac:picMkLst>
        </pc:picChg>
        <pc:picChg chg="add mod">
          <ac:chgData name="Cullen McCormick" userId="a8dff7a1-0f51-4688-8f49-28b7ecf2a55f" providerId="ADAL" clId="{6353D671-8511-4D49-BB0D-B338F4507005}" dt="2020-12-04T16:17:24.717" v="735"/>
          <ac:picMkLst>
            <pc:docMk/>
            <pc:sldMk cId="3991527309" sldId="357"/>
            <ac:picMk id="34" creationId="{DD01F648-5075-4BE2-9CAF-4CA6081609C3}"/>
          </ac:picMkLst>
        </pc:picChg>
        <pc:picChg chg="add mod">
          <ac:chgData name="Cullen McCormick" userId="a8dff7a1-0f51-4688-8f49-28b7ecf2a55f" providerId="ADAL" clId="{6353D671-8511-4D49-BB0D-B338F4507005}" dt="2020-12-04T16:17:24.717" v="735"/>
          <ac:picMkLst>
            <pc:docMk/>
            <pc:sldMk cId="3991527309" sldId="357"/>
            <ac:picMk id="35" creationId="{CF8C34ED-CE71-4430-8161-8BBFA6B29656}"/>
          </ac:picMkLst>
        </pc:picChg>
        <pc:picChg chg="del">
          <ac:chgData name="Cullen McCormick" userId="a8dff7a1-0f51-4688-8f49-28b7ecf2a55f" providerId="ADAL" clId="{6353D671-8511-4D49-BB0D-B338F4507005}" dt="2020-12-04T16:17:24.264" v="734" actId="478"/>
          <ac:picMkLst>
            <pc:docMk/>
            <pc:sldMk cId="3991527309" sldId="357"/>
            <ac:picMk id="62" creationId="{A5E167EA-2BEE-41F2-8657-46B845C2562B}"/>
          </ac:picMkLst>
        </pc:picChg>
      </pc:sldChg>
      <pc:sldChg chg="addSp modSp mod">
        <pc:chgData name="Cullen McCormick" userId="a8dff7a1-0f51-4688-8f49-28b7ecf2a55f" providerId="ADAL" clId="{6353D671-8511-4D49-BB0D-B338F4507005}" dt="2020-12-04T15:15:26.690" v="208" actId="14100"/>
        <pc:sldMkLst>
          <pc:docMk/>
          <pc:sldMk cId="407684646" sldId="359"/>
        </pc:sldMkLst>
        <pc:spChg chg="add mod">
          <ac:chgData name="Cullen McCormick" userId="a8dff7a1-0f51-4688-8f49-28b7ecf2a55f" providerId="ADAL" clId="{6353D671-8511-4D49-BB0D-B338F4507005}" dt="2020-12-04T15:15:26.690" v="208" actId="14100"/>
          <ac:spMkLst>
            <pc:docMk/>
            <pc:sldMk cId="407684646" sldId="359"/>
            <ac:spMk id="30" creationId="{88E3AE06-62A2-45C7-9290-23FF57EE583E}"/>
          </ac:spMkLst>
        </pc:spChg>
      </pc:sldChg>
      <pc:sldChg chg="addSp modSp mod">
        <pc:chgData name="Cullen McCormick" userId="a8dff7a1-0f51-4688-8f49-28b7ecf2a55f" providerId="ADAL" clId="{6353D671-8511-4D49-BB0D-B338F4507005}" dt="2020-12-04T15:39:09.339" v="531" actId="113"/>
        <pc:sldMkLst>
          <pc:docMk/>
          <pc:sldMk cId="2655572012" sldId="362"/>
        </pc:sldMkLst>
        <pc:spChg chg="add mod">
          <ac:chgData name="Cullen McCormick" userId="a8dff7a1-0f51-4688-8f49-28b7ecf2a55f" providerId="ADAL" clId="{6353D671-8511-4D49-BB0D-B338F4507005}" dt="2020-12-04T15:12:59.322" v="178" actId="14100"/>
          <ac:spMkLst>
            <pc:docMk/>
            <pc:sldMk cId="2655572012" sldId="362"/>
            <ac:spMk id="7" creationId="{171D9CC1-F018-4DF7-A9FE-6A44E5ABADFB}"/>
          </ac:spMkLst>
        </pc:spChg>
        <pc:spChg chg="mod">
          <ac:chgData name="Cullen McCormick" userId="a8dff7a1-0f51-4688-8f49-28b7ecf2a55f" providerId="ADAL" clId="{6353D671-8511-4D49-BB0D-B338F4507005}" dt="2020-12-04T15:09:51.545" v="149" actId="255"/>
          <ac:spMkLst>
            <pc:docMk/>
            <pc:sldMk cId="2655572012" sldId="362"/>
            <ac:spMk id="15" creationId="{4E772045-3597-492F-B5F6-F867CF4EBA93}"/>
          </ac:spMkLst>
        </pc:spChg>
        <pc:graphicFrameChg chg="mod">
          <ac:chgData name="Cullen McCormick" userId="a8dff7a1-0f51-4688-8f49-28b7ecf2a55f" providerId="ADAL" clId="{6353D671-8511-4D49-BB0D-B338F4507005}" dt="2020-12-04T15:39:09.339" v="531" actId="113"/>
          <ac:graphicFrameMkLst>
            <pc:docMk/>
            <pc:sldMk cId="2655572012" sldId="362"/>
            <ac:graphicFrameMk id="9" creationId="{B640CFCD-4DC5-4817-BB96-59ACAB9FFC3A}"/>
          </ac:graphicFrameMkLst>
        </pc:graphicFrameChg>
      </pc:sldChg>
      <pc:sldChg chg="addSp modSp mod">
        <pc:chgData name="Cullen McCormick" userId="a8dff7a1-0f51-4688-8f49-28b7ecf2a55f" providerId="ADAL" clId="{6353D671-8511-4D49-BB0D-B338F4507005}" dt="2020-12-04T15:48:53.032" v="603" actId="255"/>
        <pc:sldMkLst>
          <pc:docMk/>
          <pc:sldMk cId="1826384111" sldId="363"/>
        </pc:sldMkLst>
        <pc:spChg chg="add mod">
          <ac:chgData name="Cullen McCormick" userId="a8dff7a1-0f51-4688-8f49-28b7ecf2a55f" providerId="ADAL" clId="{6353D671-8511-4D49-BB0D-B338F4507005}" dt="2020-12-04T15:14:16.651" v="193" actId="14100"/>
          <ac:spMkLst>
            <pc:docMk/>
            <pc:sldMk cId="1826384111" sldId="363"/>
            <ac:spMk id="21" creationId="{9F1E3337-4F22-46A6-A949-16B717EF4EE4}"/>
          </ac:spMkLst>
        </pc:spChg>
        <pc:spChg chg="mod">
          <ac:chgData name="Cullen McCormick" userId="a8dff7a1-0f51-4688-8f49-28b7ecf2a55f" providerId="ADAL" clId="{6353D671-8511-4D49-BB0D-B338F4507005}" dt="2020-12-04T15:48:41.421" v="601" actId="113"/>
          <ac:spMkLst>
            <pc:docMk/>
            <pc:sldMk cId="1826384111" sldId="363"/>
            <ac:spMk id="28" creationId="{6CC45A18-1D46-4FD8-9533-2E764A3512A4}"/>
          </ac:spMkLst>
        </pc:spChg>
        <pc:spChg chg="mod">
          <ac:chgData name="Cullen McCormick" userId="a8dff7a1-0f51-4688-8f49-28b7ecf2a55f" providerId="ADAL" clId="{6353D671-8511-4D49-BB0D-B338F4507005}" dt="2020-12-04T15:48:36.943" v="599" actId="113"/>
          <ac:spMkLst>
            <pc:docMk/>
            <pc:sldMk cId="1826384111" sldId="363"/>
            <ac:spMk id="31" creationId="{7196A4F8-8AE3-4C7A-BB0F-54A491D4109E}"/>
          </ac:spMkLst>
        </pc:spChg>
        <pc:spChg chg="mod">
          <ac:chgData name="Cullen McCormick" userId="a8dff7a1-0f51-4688-8f49-28b7ecf2a55f" providerId="ADAL" clId="{6353D671-8511-4D49-BB0D-B338F4507005}" dt="2020-12-04T15:48:27.352" v="597" actId="113"/>
          <ac:spMkLst>
            <pc:docMk/>
            <pc:sldMk cId="1826384111" sldId="363"/>
            <ac:spMk id="34" creationId="{884D6381-77B9-4C1D-A896-EC8F483AA1A5}"/>
          </ac:spMkLst>
        </pc:spChg>
        <pc:spChg chg="mod">
          <ac:chgData name="Cullen McCormick" userId="a8dff7a1-0f51-4688-8f49-28b7ecf2a55f" providerId="ADAL" clId="{6353D671-8511-4D49-BB0D-B338F4507005}" dt="2020-12-04T15:48:53.032" v="603" actId="255"/>
          <ac:spMkLst>
            <pc:docMk/>
            <pc:sldMk cId="1826384111" sldId="363"/>
            <ac:spMk id="37" creationId="{0B361EDF-E2B9-4D77-974A-084886D364B8}"/>
          </ac:spMkLst>
        </pc:spChg>
      </pc:sldChg>
      <pc:sldChg chg="addSp delSp modSp mod">
        <pc:chgData name="Cullen McCormick" userId="a8dff7a1-0f51-4688-8f49-28b7ecf2a55f" providerId="ADAL" clId="{6353D671-8511-4D49-BB0D-B338F4507005}" dt="2020-12-04T15:14:57.316" v="205"/>
        <pc:sldMkLst>
          <pc:docMk/>
          <pc:sldMk cId="3941096294" sldId="364"/>
        </pc:sldMkLst>
        <pc:spChg chg="add del mod">
          <ac:chgData name="Cullen McCormick" userId="a8dff7a1-0f51-4688-8f49-28b7ecf2a55f" providerId="ADAL" clId="{6353D671-8511-4D49-BB0D-B338F4507005}" dt="2020-12-04T15:14:56.981" v="204" actId="478"/>
          <ac:spMkLst>
            <pc:docMk/>
            <pc:sldMk cId="3941096294" sldId="364"/>
            <ac:spMk id="7" creationId="{2C0CC72B-928D-4B34-9021-D769234606B5}"/>
          </ac:spMkLst>
        </pc:spChg>
        <pc:spChg chg="del">
          <ac:chgData name="Cullen McCormick" userId="a8dff7a1-0f51-4688-8f49-28b7ecf2a55f" providerId="ADAL" clId="{6353D671-8511-4D49-BB0D-B338F4507005}" dt="2020-12-04T14:49:35.061" v="61" actId="478"/>
          <ac:spMkLst>
            <pc:docMk/>
            <pc:sldMk cId="3941096294" sldId="364"/>
            <ac:spMk id="8" creationId="{C2CB714E-CFE0-4DE9-9184-0E2C922E9268}"/>
          </ac:spMkLst>
        </pc:spChg>
        <pc:spChg chg="add del mod">
          <ac:chgData name="Cullen McCormick" userId="a8dff7a1-0f51-4688-8f49-28b7ecf2a55f" providerId="ADAL" clId="{6353D671-8511-4D49-BB0D-B338F4507005}" dt="2020-12-04T15:14:46.375" v="201" actId="478"/>
          <ac:spMkLst>
            <pc:docMk/>
            <pc:sldMk cId="3941096294" sldId="364"/>
            <ac:spMk id="10" creationId="{12C26F43-AC39-4CC8-A0BB-7AB276B8B2E6}"/>
          </ac:spMkLst>
        </pc:spChg>
        <pc:spChg chg="add mod">
          <ac:chgData name="Cullen McCormick" userId="a8dff7a1-0f51-4688-8f49-28b7ecf2a55f" providerId="ADAL" clId="{6353D671-8511-4D49-BB0D-B338F4507005}" dt="2020-12-04T15:14:57.316" v="205"/>
          <ac:spMkLst>
            <pc:docMk/>
            <pc:sldMk cId="3941096294" sldId="364"/>
            <ac:spMk id="12" creationId="{FC486D3B-24BA-464A-86BB-6615BBE27B35}"/>
          </ac:spMkLst>
        </pc:spChg>
      </pc:sldChg>
      <pc:sldChg chg="addSp delSp modSp mod">
        <pc:chgData name="Cullen McCormick" userId="a8dff7a1-0f51-4688-8f49-28b7ecf2a55f" providerId="ADAL" clId="{6353D671-8511-4D49-BB0D-B338F4507005}" dt="2020-12-04T15:16:50.642" v="228" actId="14100"/>
        <pc:sldMkLst>
          <pc:docMk/>
          <pc:sldMk cId="1000706195" sldId="365"/>
        </pc:sldMkLst>
        <pc:spChg chg="add mod">
          <ac:chgData name="Cullen McCormick" userId="a8dff7a1-0f51-4688-8f49-28b7ecf2a55f" providerId="ADAL" clId="{6353D671-8511-4D49-BB0D-B338F4507005}" dt="2020-12-04T15:16:50.642" v="228" actId="14100"/>
          <ac:spMkLst>
            <pc:docMk/>
            <pc:sldMk cId="1000706195" sldId="365"/>
            <ac:spMk id="22" creationId="{F1C12D46-1D4E-4508-9F81-AEB9E2EBF7C3}"/>
          </ac:spMkLst>
        </pc:spChg>
        <pc:spChg chg="add del">
          <ac:chgData name="Cullen McCormick" userId="a8dff7a1-0f51-4688-8f49-28b7ecf2a55f" providerId="ADAL" clId="{6353D671-8511-4D49-BB0D-B338F4507005}" dt="2020-12-04T14:56:16.245" v="110" actId="478"/>
          <ac:spMkLst>
            <pc:docMk/>
            <pc:sldMk cId="1000706195" sldId="365"/>
            <ac:spMk id="64" creationId="{847EC24B-7C74-46BF-8079-DDD535B229FD}"/>
          </ac:spMkLst>
        </pc:spChg>
      </pc:sldChg>
      <pc:sldChg chg="addSp modSp mod">
        <pc:chgData name="Cullen McCormick" userId="a8dff7a1-0f51-4688-8f49-28b7ecf2a55f" providerId="ADAL" clId="{6353D671-8511-4D49-BB0D-B338F4507005}" dt="2020-12-04T15:14:24.051" v="195" actId="14100"/>
        <pc:sldMkLst>
          <pc:docMk/>
          <pc:sldMk cId="703053350" sldId="366"/>
        </pc:sldMkLst>
        <pc:spChg chg="add mod">
          <ac:chgData name="Cullen McCormick" userId="a8dff7a1-0f51-4688-8f49-28b7ecf2a55f" providerId="ADAL" clId="{6353D671-8511-4D49-BB0D-B338F4507005}" dt="2020-12-04T15:14:24.051" v="195" actId="14100"/>
          <ac:spMkLst>
            <pc:docMk/>
            <pc:sldMk cId="703053350" sldId="366"/>
            <ac:spMk id="16" creationId="{DB9A6952-3743-417D-8E99-72BAA3F753EC}"/>
          </ac:spMkLst>
        </pc:spChg>
      </pc:sldChg>
      <pc:sldChg chg="addSp delSp modSp mod">
        <pc:chgData name="Cullen McCormick" userId="a8dff7a1-0f51-4688-8f49-28b7ecf2a55f" providerId="ADAL" clId="{6353D671-8511-4D49-BB0D-B338F4507005}" dt="2020-12-04T15:14:53.627" v="203" actId="14100"/>
        <pc:sldMkLst>
          <pc:docMk/>
          <pc:sldMk cId="1735260357" sldId="367"/>
        </pc:sldMkLst>
        <pc:spChg chg="del">
          <ac:chgData name="Cullen McCormick" userId="a8dff7a1-0f51-4688-8f49-28b7ecf2a55f" providerId="ADAL" clId="{6353D671-8511-4D49-BB0D-B338F4507005}" dt="2020-12-04T14:49:38.584" v="62" actId="478"/>
          <ac:spMkLst>
            <pc:docMk/>
            <pc:sldMk cId="1735260357" sldId="367"/>
            <ac:spMk id="8" creationId="{C2CB714E-CFE0-4DE9-9184-0E2C922E9268}"/>
          </ac:spMkLst>
        </pc:spChg>
        <pc:spChg chg="add mod">
          <ac:chgData name="Cullen McCormick" userId="a8dff7a1-0f51-4688-8f49-28b7ecf2a55f" providerId="ADAL" clId="{6353D671-8511-4D49-BB0D-B338F4507005}" dt="2020-12-04T15:14:53.627" v="203" actId="14100"/>
          <ac:spMkLst>
            <pc:docMk/>
            <pc:sldMk cId="1735260357" sldId="367"/>
            <ac:spMk id="10" creationId="{A49ABE85-24FB-4B7F-B8DD-27A71E19AFD8}"/>
          </ac:spMkLst>
        </pc:spChg>
      </pc:sldChg>
      <pc:sldChg chg="addSp delSp modSp mod">
        <pc:chgData name="Cullen McCormick" userId="a8dff7a1-0f51-4688-8f49-28b7ecf2a55f" providerId="ADAL" clId="{6353D671-8511-4D49-BB0D-B338F4507005}" dt="2020-12-04T15:15:00.704" v="206"/>
        <pc:sldMkLst>
          <pc:docMk/>
          <pc:sldMk cId="2623000205" sldId="368"/>
        </pc:sldMkLst>
        <pc:spChg chg="del">
          <ac:chgData name="Cullen McCormick" userId="a8dff7a1-0f51-4688-8f49-28b7ecf2a55f" providerId="ADAL" clId="{6353D671-8511-4D49-BB0D-B338F4507005}" dt="2020-12-04T14:49:41.610" v="63" actId="478"/>
          <ac:spMkLst>
            <pc:docMk/>
            <pc:sldMk cId="2623000205" sldId="368"/>
            <ac:spMk id="8" creationId="{C2CB714E-CFE0-4DE9-9184-0E2C922E9268}"/>
          </ac:spMkLst>
        </pc:spChg>
        <pc:spChg chg="add mod">
          <ac:chgData name="Cullen McCormick" userId="a8dff7a1-0f51-4688-8f49-28b7ecf2a55f" providerId="ADAL" clId="{6353D671-8511-4D49-BB0D-B338F4507005}" dt="2020-12-04T15:15:00.704" v="206"/>
          <ac:spMkLst>
            <pc:docMk/>
            <pc:sldMk cId="2623000205" sldId="368"/>
            <ac:spMk id="10" creationId="{E3FCB417-3B71-4022-BB72-9A48C22AF41C}"/>
          </ac:spMkLst>
        </pc:spChg>
      </pc:sldChg>
      <pc:sldChg chg="addSp delSp modSp mod">
        <pc:chgData name="Cullen McCormick" userId="a8dff7a1-0f51-4688-8f49-28b7ecf2a55f" providerId="ADAL" clId="{6353D671-8511-4D49-BB0D-B338F4507005}" dt="2020-12-04T16:16:13.615" v="724"/>
        <pc:sldMkLst>
          <pc:docMk/>
          <pc:sldMk cId="2272587579" sldId="369"/>
        </pc:sldMkLst>
        <pc:spChg chg="add mod">
          <ac:chgData name="Cullen McCormick" userId="a8dff7a1-0f51-4688-8f49-28b7ecf2a55f" providerId="ADAL" clId="{6353D671-8511-4D49-BB0D-B338F4507005}" dt="2020-12-04T15:20:05.099" v="282" actId="14100"/>
          <ac:spMkLst>
            <pc:docMk/>
            <pc:sldMk cId="2272587579" sldId="369"/>
            <ac:spMk id="19" creationId="{24F6586C-E17A-466F-B9BF-D4C024575C97}"/>
          </ac:spMkLst>
        </pc:spChg>
        <pc:spChg chg="mod">
          <ac:chgData name="Cullen McCormick" userId="a8dff7a1-0f51-4688-8f49-28b7ecf2a55f" providerId="ADAL" clId="{6353D671-8511-4D49-BB0D-B338F4507005}" dt="2020-12-04T16:16:09.701" v="720"/>
          <ac:spMkLst>
            <pc:docMk/>
            <pc:sldMk cId="2272587579" sldId="369"/>
            <ac:spMk id="21" creationId="{67832109-9349-4F5C-A5AF-610EF9FBB45B}"/>
          </ac:spMkLst>
        </pc:spChg>
        <pc:spChg chg="mod">
          <ac:chgData name="Cullen McCormick" userId="a8dff7a1-0f51-4688-8f49-28b7ecf2a55f" providerId="ADAL" clId="{6353D671-8511-4D49-BB0D-B338F4507005}" dt="2020-12-04T16:16:09.701" v="720"/>
          <ac:spMkLst>
            <pc:docMk/>
            <pc:sldMk cId="2272587579" sldId="369"/>
            <ac:spMk id="22" creationId="{1C13A470-D170-4D2F-92E0-84779EE53E78}"/>
          </ac:spMkLst>
        </pc:spChg>
        <pc:spChg chg="add del">
          <ac:chgData name="Cullen McCormick" userId="a8dff7a1-0f51-4688-8f49-28b7ecf2a55f" providerId="ADAL" clId="{6353D671-8511-4D49-BB0D-B338F4507005}" dt="2020-12-04T16:16:13.166" v="723" actId="478"/>
          <ac:spMkLst>
            <pc:docMk/>
            <pc:sldMk cId="2272587579" sldId="369"/>
            <ac:spMk id="26" creationId="{5E15AC7A-CF33-4845-848E-DC9539735646}"/>
          </ac:spMkLst>
        </pc:spChg>
        <pc:spChg chg="mod">
          <ac:chgData name="Cullen McCormick" userId="a8dff7a1-0f51-4688-8f49-28b7ecf2a55f" providerId="ADAL" clId="{6353D671-8511-4D49-BB0D-B338F4507005}" dt="2020-12-04T16:16:09.701" v="720"/>
          <ac:spMkLst>
            <pc:docMk/>
            <pc:sldMk cId="2272587579" sldId="369"/>
            <ac:spMk id="29" creationId="{C295C3FA-874C-486E-885C-A24110CF87B3}"/>
          </ac:spMkLst>
        </pc:spChg>
        <pc:spChg chg="mod">
          <ac:chgData name="Cullen McCormick" userId="a8dff7a1-0f51-4688-8f49-28b7ecf2a55f" providerId="ADAL" clId="{6353D671-8511-4D49-BB0D-B338F4507005}" dt="2020-12-04T16:16:09.701" v="720"/>
          <ac:spMkLst>
            <pc:docMk/>
            <pc:sldMk cId="2272587579" sldId="369"/>
            <ac:spMk id="30" creationId="{D55CD477-FC56-4CA2-A3E9-1A0ED184CA84}"/>
          </ac:spMkLst>
        </pc:spChg>
        <pc:spChg chg="add del mod">
          <ac:chgData name="Cullen McCormick" userId="a8dff7a1-0f51-4688-8f49-28b7ecf2a55f" providerId="ADAL" clId="{6353D671-8511-4D49-BB0D-B338F4507005}" dt="2020-12-04T16:16:13.615" v="724"/>
          <ac:spMkLst>
            <pc:docMk/>
            <pc:sldMk cId="2272587579" sldId="369"/>
            <ac:spMk id="31" creationId="{04CB261A-F5C6-4639-B952-FFE053BB6834}"/>
          </ac:spMkLst>
        </pc:spChg>
        <pc:spChg chg="add del mod">
          <ac:chgData name="Cullen McCormick" userId="a8dff7a1-0f51-4688-8f49-28b7ecf2a55f" providerId="ADAL" clId="{6353D671-8511-4D49-BB0D-B338F4507005}" dt="2020-12-04T16:16:13.615" v="724"/>
          <ac:spMkLst>
            <pc:docMk/>
            <pc:sldMk cId="2272587579" sldId="369"/>
            <ac:spMk id="34" creationId="{1618D24F-F8F4-4678-BC51-48E69C3F0E48}"/>
          </ac:spMkLst>
        </pc:spChg>
        <pc:grpChg chg="add del">
          <ac:chgData name="Cullen McCormick" userId="a8dff7a1-0f51-4688-8f49-28b7ecf2a55f" providerId="ADAL" clId="{6353D671-8511-4D49-BB0D-B338F4507005}" dt="2020-12-04T16:16:13.166" v="723" actId="478"/>
          <ac:grpSpMkLst>
            <pc:docMk/>
            <pc:sldMk cId="2272587579" sldId="369"/>
            <ac:grpSpMk id="6" creationId="{AF434B82-AEC6-4DA7-9850-38391D644078}"/>
          </ac:grpSpMkLst>
        </pc:grpChg>
        <pc:grpChg chg="add del mod">
          <ac:chgData name="Cullen McCormick" userId="a8dff7a1-0f51-4688-8f49-28b7ecf2a55f" providerId="ADAL" clId="{6353D671-8511-4D49-BB0D-B338F4507005}" dt="2020-12-04T16:16:13.615" v="724"/>
          <ac:grpSpMkLst>
            <pc:docMk/>
            <pc:sldMk cId="2272587579" sldId="369"/>
            <ac:grpSpMk id="20" creationId="{B41DF6EF-E9F6-4A53-BFE4-35E3F5EF36C5}"/>
          </ac:grpSpMkLst>
        </pc:grpChg>
        <pc:grpChg chg="add del">
          <ac:chgData name="Cullen McCormick" userId="a8dff7a1-0f51-4688-8f49-28b7ecf2a55f" providerId="ADAL" clId="{6353D671-8511-4D49-BB0D-B338F4507005}" dt="2020-12-04T16:16:13.166" v="723" actId="478"/>
          <ac:grpSpMkLst>
            <pc:docMk/>
            <pc:sldMk cId="2272587579" sldId="369"/>
            <ac:grpSpMk id="23" creationId="{EACAD870-171D-4F00-BF70-DCBF7EB1F66E}"/>
          </ac:grpSpMkLst>
        </pc:grpChg>
        <pc:grpChg chg="add del mod">
          <ac:chgData name="Cullen McCormick" userId="a8dff7a1-0f51-4688-8f49-28b7ecf2a55f" providerId="ADAL" clId="{6353D671-8511-4D49-BB0D-B338F4507005}" dt="2020-12-04T16:16:13.615" v="724"/>
          <ac:grpSpMkLst>
            <pc:docMk/>
            <pc:sldMk cId="2272587579" sldId="369"/>
            <ac:grpSpMk id="28" creationId="{D8B58AF0-E56D-48B3-B947-FB6D07751A8F}"/>
          </ac:grpSpMkLst>
        </pc:grpChg>
        <pc:picChg chg="add del">
          <ac:chgData name="Cullen McCormick" userId="a8dff7a1-0f51-4688-8f49-28b7ecf2a55f" providerId="ADAL" clId="{6353D671-8511-4D49-BB0D-B338F4507005}" dt="2020-12-04T16:16:13.166" v="723" actId="478"/>
          <ac:picMkLst>
            <pc:docMk/>
            <pc:sldMk cId="2272587579" sldId="369"/>
            <ac:picMk id="18" creationId="{1836DC17-111F-434D-B0D2-DE351E47FD18}"/>
          </ac:picMkLst>
        </pc:picChg>
        <pc:picChg chg="add del mod">
          <ac:chgData name="Cullen McCormick" userId="a8dff7a1-0f51-4688-8f49-28b7ecf2a55f" providerId="ADAL" clId="{6353D671-8511-4D49-BB0D-B338F4507005}" dt="2020-12-04T16:16:13.615" v="724"/>
          <ac:picMkLst>
            <pc:docMk/>
            <pc:sldMk cId="2272587579" sldId="369"/>
            <ac:picMk id="32" creationId="{B8175D15-E4F3-4D5A-A64A-9F0E2E6657DA}"/>
          </ac:picMkLst>
        </pc:picChg>
        <pc:picChg chg="add del mod">
          <ac:chgData name="Cullen McCormick" userId="a8dff7a1-0f51-4688-8f49-28b7ecf2a55f" providerId="ADAL" clId="{6353D671-8511-4D49-BB0D-B338F4507005}" dt="2020-12-04T16:16:13.615" v="724"/>
          <ac:picMkLst>
            <pc:docMk/>
            <pc:sldMk cId="2272587579" sldId="369"/>
            <ac:picMk id="33" creationId="{9DBB4268-4070-4961-BA25-7E401060B01E}"/>
          </ac:picMkLst>
        </pc:picChg>
        <pc:picChg chg="add del">
          <ac:chgData name="Cullen McCormick" userId="a8dff7a1-0f51-4688-8f49-28b7ecf2a55f" providerId="ADAL" clId="{6353D671-8511-4D49-BB0D-B338F4507005}" dt="2020-12-04T16:16:13.166" v="723" actId="478"/>
          <ac:picMkLst>
            <pc:docMk/>
            <pc:sldMk cId="2272587579" sldId="369"/>
            <ac:picMk id="43" creationId="{C5FA7FE0-B990-4ECF-BF95-2DB671621886}"/>
          </ac:picMkLst>
        </pc:picChg>
      </pc:sldChg>
      <pc:sldChg chg="addSp delSp modSp mod">
        <pc:chgData name="Cullen McCormick" userId="a8dff7a1-0f51-4688-8f49-28b7ecf2a55f" providerId="ADAL" clId="{6353D671-8511-4D49-BB0D-B338F4507005}" dt="2020-12-04T16:16:02.539" v="718"/>
        <pc:sldMkLst>
          <pc:docMk/>
          <pc:sldMk cId="663472851" sldId="370"/>
        </pc:sldMkLst>
        <pc:spChg chg="add mod">
          <ac:chgData name="Cullen McCormick" userId="a8dff7a1-0f51-4688-8f49-28b7ecf2a55f" providerId="ADAL" clId="{6353D671-8511-4D49-BB0D-B338F4507005}" dt="2020-12-04T15:20:08.192" v="283"/>
          <ac:spMkLst>
            <pc:docMk/>
            <pc:sldMk cId="663472851" sldId="370"/>
            <ac:spMk id="21" creationId="{29B7800D-B16A-4C7E-AAAF-57052CCA4460}"/>
          </ac:spMkLst>
        </pc:spChg>
        <pc:spChg chg="del">
          <ac:chgData name="Cullen McCormick" userId="a8dff7a1-0f51-4688-8f49-28b7ecf2a55f" providerId="ADAL" clId="{6353D671-8511-4D49-BB0D-B338F4507005}" dt="2020-12-04T16:16:02.066" v="717" actId="478"/>
          <ac:spMkLst>
            <pc:docMk/>
            <pc:sldMk cId="663472851" sldId="370"/>
            <ac:spMk id="26" creationId="{5E15AC7A-CF33-4845-848E-DC9539735646}"/>
          </ac:spMkLst>
        </pc:spChg>
        <pc:spChg chg="del">
          <ac:chgData name="Cullen McCormick" userId="a8dff7a1-0f51-4688-8f49-28b7ecf2a55f" providerId="ADAL" clId="{6353D671-8511-4D49-BB0D-B338F4507005}" dt="2020-12-04T15:34:23.316" v="456" actId="478"/>
          <ac:spMkLst>
            <pc:docMk/>
            <pc:sldMk cId="663472851" sldId="370"/>
            <ac:spMk id="31" creationId="{B61FAE01-0BDC-4883-B885-0D7E3DAB618E}"/>
          </ac:spMkLst>
        </pc:spChg>
        <pc:spChg chg="add del">
          <ac:chgData name="Cullen McCormick" userId="a8dff7a1-0f51-4688-8f49-28b7ecf2a55f" providerId="ADAL" clId="{6353D671-8511-4D49-BB0D-B338F4507005}" dt="2020-12-04T15:34:19.882" v="455" actId="22"/>
          <ac:spMkLst>
            <pc:docMk/>
            <pc:sldMk cId="663472851" sldId="370"/>
            <ac:spMk id="32" creationId="{A8032C33-9D51-49B6-890F-8DFEFC692DF0}"/>
          </ac:spMkLst>
        </pc:spChg>
        <pc:spChg chg="mod">
          <ac:chgData name="Cullen McCormick" userId="a8dff7a1-0f51-4688-8f49-28b7ecf2a55f" providerId="ADAL" clId="{6353D671-8511-4D49-BB0D-B338F4507005}" dt="2020-12-04T16:16:02.539" v="718"/>
          <ac:spMkLst>
            <pc:docMk/>
            <pc:sldMk cId="663472851" sldId="370"/>
            <ac:spMk id="32" creationId="{BC4CC9A2-8AFA-4404-B127-75F81B21B27D}"/>
          </ac:spMkLst>
        </pc:spChg>
        <pc:spChg chg="add mod">
          <ac:chgData name="Cullen McCormick" userId="a8dff7a1-0f51-4688-8f49-28b7ecf2a55f" providerId="ADAL" clId="{6353D671-8511-4D49-BB0D-B338F4507005}" dt="2020-12-04T15:34:37.427" v="457"/>
          <ac:spMkLst>
            <pc:docMk/>
            <pc:sldMk cId="663472851" sldId="370"/>
            <ac:spMk id="33" creationId="{B58B5F65-9EF3-4D89-835E-DAD0DE80F32E}"/>
          </ac:spMkLst>
        </pc:spChg>
        <pc:spChg chg="mod">
          <ac:chgData name="Cullen McCormick" userId="a8dff7a1-0f51-4688-8f49-28b7ecf2a55f" providerId="ADAL" clId="{6353D671-8511-4D49-BB0D-B338F4507005}" dt="2020-12-04T16:16:02.539" v="718"/>
          <ac:spMkLst>
            <pc:docMk/>
            <pc:sldMk cId="663472851" sldId="370"/>
            <ac:spMk id="34" creationId="{8F4E2913-9899-4E97-BF39-16E9E823757E}"/>
          </ac:spMkLst>
        </pc:spChg>
        <pc:spChg chg="mod">
          <ac:chgData name="Cullen McCormick" userId="a8dff7a1-0f51-4688-8f49-28b7ecf2a55f" providerId="ADAL" clId="{6353D671-8511-4D49-BB0D-B338F4507005}" dt="2020-12-04T16:16:02.539" v="718"/>
          <ac:spMkLst>
            <pc:docMk/>
            <pc:sldMk cId="663472851" sldId="370"/>
            <ac:spMk id="36" creationId="{CB068307-9ADE-46F4-8C08-6D2035E71C86}"/>
          </ac:spMkLst>
        </pc:spChg>
        <pc:spChg chg="mod">
          <ac:chgData name="Cullen McCormick" userId="a8dff7a1-0f51-4688-8f49-28b7ecf2a55f" providerId="ADAL" clId="{6353D671-8511-4D49-BB0D-B338F4507005}" dt="2020-12-04T16:16:02.539" v="718"/>
          <ac:spMkLst>
            <pc:docMk/>
            <pc:sldMk cId="663472851" sldId="370"/>
            <ac:spMk id="37" creationId="{88E98B52-A32B-477E-B582-2B15EB553669}"/>
          </ac:spMkLst>
        </pc:spChg>
        <pc:spChg chg="add mod">
          <ac:chgData name="Cullen McCormick" userId="a8dff7a1-0f51-4688-8f49-28b7ecf2a55f" providerId="ADAL" clId="{6353D671-8511-4D49-BB0D-B338F4507005}" dt="2020-12-04T16:16:02.539" v="718"/>
          <ac:spMkLst>
            <pc:docMk/>
            <pc:sldMk cId="663472851" sldId="370"/>
            <ac:spMk id="38" creationId="{5204C8AA-E3CD-405B-8F9A-2A0234052622}"/>
          </ac:spMkLst>
        </pc:spChg>
        <pc:spChg chg="add mod">
          <ac:chgData name="Cullen McCormick" userId="a8dff7a1-0f51-4688-8f49-28b7ecf2a55f" providerId="ADAL" clId="{6353D671-8511-4D49-BB0D-B338F4507005}" dt="2020-12-04T16:16:02.539" v="718"/>
          <ac:spMkLst>
            <pc:docMk/>
            <pc:sldMk cId="663472851" sldId="370"/>
            <ac:spMk id="42" creationId="{72679FBA-5648-4B33-94FF-1D8A721E5E1F}"/>
          </ac:spMkLst>
        </pc:spChg>
        <pc:grpChg chg="del">
          <ac:chgData name="Cullen McCormick" userId="a8dff7a1-0f51-4688-8f49-28b7ecf2a55f" providerId="ADAL" clId="{6353D671-8511-4D49-BB0D-B338F4507005}" dt="2020-12-04T16:16:02.066" v="717" actId="478"/>
          <ac:grpSpMkLst>
            <pc:docMk/>
            <pc:sldMk cId="663472851" sldId="370"/>
            <ac:grpSpMk id="6" creationId="{AF434B82-AEC6-4DA7-9850-38391D644078}"/>
          </ac:grpSpMkLst>
        </pc:grpChg>
        <pc:grpChg chg="del">
          <ac:chgData name="Cullen McCormick" userId="a8dff7a1-0f51-4688-8f49-28b7ecf2a55f" providerId="ADAL" clId="{6353D671-8511-4D49-BB0D-B338F4507005}" dt="2020-12-04T16:16:02.066" v="717" actId="478"/>
          <ac:grpSpMkLst>
            <pc:docMk/>
            <pc:sldMk cId="663472851" sldId="370"/>
            <ac:grpSpMk id="23" creationId="{EACAD870-171D-4F00-BF70-DCBF7EB1F66E}"/>
          </ac:grpSpMkLst>
        </pc:grpChg>
        <pc:grpChg chg="add mod">
          <ac:chgData name="Cullen McCormick" userId="a8dff7a1-0f51-4688-8f49-28b7ecf2a55f" providerId="ADAL" clId="{6353D671-8511-4D49-BB0D-B338F4507005}" dt="2020-12-04T16:16:02.539" v="718"/>
          <ac:grpSpMkLst>
            <pc:docMk/>
            <pc:sldMk cId="663472851" sldId="370"/>
            <ac:grpSpMk id="31" creationId="{02EFDEC7-6534-4ED2-AAE7-223EB8AB7F06}"/>
          </ac:grpSpMkLst>
        </pc:grpChg>
        <pc:grpChg chg="add mod">
          <ac:chgData name="Cullen McCormick" userId="a8dff7a1-0f51-4688-8f49-28b7ecf2a55f" providerId="ADAL" clId="{6353D671-8511-4D49-BB0D-B338F4507005}" dt="2020-12-04T16:16:02.539" v="718"/>
          <ac:grpSpMkLst>
            <pc:docMk/>
            <pc:sldMk cId="663472851" sldId="370"/>
            <ac:grpSpMk id="35" creationId="{9526A19B-FB3C-4A99-B6C1-B79188D56EFF}"/>
          </ac:grpSpMkLst>
        </pc:grpChg>
        <pc:picChg chg="del">
          <ac:chgData name="Cullen McCormick" userId="a8dff7a1-0f51-4688-8f49-28b7ecf2a55f" providerId="ADAL" clId="{6353D671-8511-4D49-BB0D-B338F4507005}" dt="2020-12-04T16:16:02.066" v="717" actId="478"/>
          <ac:picMkLst>
            <pc:docMk/>
            <pc:sldMk cId="663472851" sldId="370"/>
            <ac:picMk id="28" creationId="{C818FF4E-3C50-4660-9F69-BBAC97CD6844}"/>
          </ac:picMkLst>
        </pc:picChg>
        <pc:picChg chg="add mod">
          <ac:chgData name="Cullen McCormick" userId="a8dff7a1-0f51-4688-8f49-28b7ecf2a55f" providerId="ADAL" clId="{6353D671-8511-4D49-BB0D-B338F4507005}" dt="2020-12-04T16:16:02.539" v="718"/>
          <ac:picMkLst>
            <pc:docMk/>
            <pc:sldMk cId="663472851" sldId="370"/>
            <ac:picMk id="39" creationId="{94391704-782B-4145-A48D-E1A4D7FC3A01}"/>
          </ac:picMkLst>
        </pc:picChg>
        <pc:picChg chg="add mod">
          <ac:chgData name="Cullen McCormick" userId="a8dff7a1-0f51-4688-8f49-28b7ecf2a55f" providerId="ADAL" clId="{6353D671-8511-4D49-BB0D-B338F4507005}" dt="2020-12-04T16:16:02.539" v="718"/>
          <ac:picMkLst>
            <pc:docMk/>
            <pc:sldMk cId="663472851" sldId="370"/>
            <ac:picMk id="40" creationId="{28B5E208-5697-42EB-AC4A-32744637C472}"/>
          </ac:picMkLst>
        </pc:picChg>
        <pc:picChg chg="del">
          <ac:chgData name="Cullen McCormick" userId="a8dff7a1-0f51-4688-8f49-28b7ecf2a55f" providerId="ADAL" clId="{6353D671-8511-4D49-BB0D-B338F4507005}" dt="2020-12-04T16:16:02.066" v="717" actId="478"/>
          <ac:picMkLst>
            <pc:docMk/>
            <pc:sldMk cId="663472851" sldId="370"/>
            <ac:picMk id="43" creationId="{C5FA7FE0-B990-4ECF-BF95-2DB671621886}"/>
          </ac:picMkLst>
        </pc:picChg>
      </pc:sldChg>
      <pc:sldChg chg="addSp delSp modSp mod">
        <pc:chgData name="Cullen McCormick" userId="a8dff7a1-0f51-4688-8f49-28b7ecf2a55f" providerId="ADAL" clId="{6353D671-8511-4D49-BB0D-B338F4507005}" dt="2020-12-04T16:15:23.681" v="716"/>
        <pc:sldMkLst>
          <pc:docMk/>
          <pc:sldMk cId="100087215" sldId="371"/>
        </pc:sldMkLst>
        <pc:spChg chg="del">
          <ac:chgData name="Cullen McCormick" userId="a8dff7a1-0f51-4688-8f49-28b7ecf2a55f" providerId="ADAL" clId="{6353D671-8511-4D49-BB0D-B338F4507005}" dt="2020-12-04T16:15:23.218" v="715" actId="478"/>
          <ac:spMkLst>
            <pc:docMk/>
            <pc:sldMk cId="100087215" sldId="371"/>
            <ac:spMk id="26" creationId="{5E15AC7A-CF33-4845-848E-DC9539735646}"/>
          </ac:spMkLst>
        </pc:spChg>
        <pc:spChg chg="add mod">
          <ac:chgData name="Cullen McCormick" userId="a8dff7a1-0f51-4688-8f49-28b7ecf2a55f" providerId="ADAL" clId="{6353D671-8511-4D49-BB0D-B338F4507005}" dt="2020-12-04T15:20:09.889" v="284"/>
          <ac:spMkLst>
            <pc:docMk/>
            <pc:sldMk cId="100087215" sldId="371"/>
            <ac:spMk id="29" creationId="{A11E2D51-F2D8-4E72-A4BC-7639D8DDD0EE}"/>
          </ac:spMkLst>
        </pc:spChg>
        <pc:spChg chg="mod">
          <ac:chgData name="Cullen McCormick" userId="a8dff7a1-0f51-4688-8f49-28b7ecf2a55f" providerId="ADAL" clId="{6353D671-8511-4D49-BB0D-B338F4507005}" dt="2020-12-04T15:35:14.100" v="464" actId="553"/>
          <ac:spMkLst>
            <pc:docMk/>
            <pc:sldMk cId="100087215" sldId="371"/>
            <ac:spMk id="30" creationId="{0893C0D5-F9C7-4BB2-B21C-F279D848A938}"/>
          </ac:spMkLst>
        </pc:spChg>
        <pc:spChg chg="add del mod">
          <ac:chgData name="Cullen McCormick" userId="a8dff7a1-0f51-4688-8f49-28b7ecf2a55f" providerId="ADAL" clId="{6353D671-8511-4D49-BB0D-B338F4507005}" dt="2020-12-04T15:35:03.665" v="462" actId="478"/>
          <ac:spMkLst>
            <pc:docMk/>
            <pc:sldMk cId="100087215" sldId="371"/>
            <ac:spMk id="31" creationId="{50FBAF05-CDBE-42BE-AB68-2732145392FA}"/>
          </ac:spMkLst>
        </pc:spChg>
        <pc:spChg chg="mod">
          <ac:chgData name="Cullen McCormick" userId="a8dff7a1-0f51-4688-8f49-28b7ecf2a55f" providerId="ADAL" clId="{6353D671-8511-4D49-BB0D-B338F4507005}" dt="2020-12-04T16:15:23.681" v="716"/>
          <ac:spMkLst>
            <pc:docMk/>
            <pc:sldMk cId="100087215" sldId="371"/>
            <ac:spMk id="32" creationId="{29C3BCE4-C704-4A9B-9989-1D35536005EE}"/>
          </ac:spMkLst>
        </pc:spChg>
        <pc:spChg chg="mod">
          <ac:chgData name="Cullen McCormick" userId="a8dff7a1-0f51-4688-8f49-28b7ecf2a55f" providerId="ADAL" clId="{6353D671-8511-4D49-BB0D-B338F4507005}" dt="2020-12-04T16:15:23.681" v="716"/>
          <ac:spMkLst>
            <pc:docMk/>
            <pc:sldMk cId="100087215" sldId="371"/>
            <ac:spMk id="33" creationId="{1072B983-F832-4690-9A37-CE2272A2BFB7}"/>
          </ac:spMkLst>
        </pc:spChg>
        <pc:spChg chg="mod">
          <ac:chgData name="Cullen McCormick" userId="a8dff7a1-0f51-4688-8f49-28b7ecf2a55f" providerId="ADAL" clId="{6353D671-8511-4D49-BB0D-B338F4507005}" dt="2020-12-04T15:35:19.324" v="465" actId="553"/>
          <ac:spMkLst>
            <pc:docMk/>
            <pc:sldMk cId="100087215" sldId="371"/>
            <ac:spMk id="34" creationId="{E32F4B7B-1C0E-4946-91FC-DB1FEC0361F1}"/>
          </ac:spMkLst>
        </pc:spChg>
        <pc:spChg chg="mod">
          <ac:chgData name="Cullen McCormick" userId="a8dff7a1-0f51-4688-8f49-28b7ecf2a55f" providerId="ADAL" clId="{6353D671-8511-4D49-BB0D-B338F4507005}" dt="2020-12-04T15:35:34.386" v="471" actId="1076"/>
          <ac:spMkLst>
            <pc:docMk/>
            <pc:sldMk cId="100087215" sldId="371"/>
            <ac:spMk id="36" creationId="{4D21B231-D386-4193-979D-4A4012CF2B6A}"/>
          </ac:spMkLst>
        </pc:spChg>
        <pc:spChg chg="mod">
          <ac:chgData name="Cullen McCormick" userId="a8dff7a1-0f51-4688-8f49-28b7ecf2a55f" providerId="ADAL" clId="{6353D671-8511-4D49-BB0D-B338F4507005}" dt="2020-12-04T16:15:23.681" v="716"/>
          <ac:spMkLst>
            <pc:docMk/>
            <pc:sldMk cId="100087215" sldId="371"/>
            <ac:spMk id="37" creationId="{34CBA282-69FC-4E4A-8BDF-4F07941CCB62}"/>
          </ac:spMkLst>
        </pc:spChg>
        <pc:spChg chg="mod">
          <ac:chgData name="Cullen McCormick" userId="a8dff7a1-0f51-4688-8f49-28b7ecf2a55f" providerId="ADAL" clId="{6353D671-8511-4D49-BB0D-B338F4507005}" dt="2020-12-04T16:15:23.681" v="716"/>
          <ac:spMkLst>
            <pc:docMk/>
            <pc:sldMk cId="100087215" sldId="371"/>
            <ac:spMk id="38" creationId="{D2C46E29-12B4-45EC-9E54-DD45732E137C}"/>
          </ac:spMkLst>
        </pc:spChg>
        <pc:spChg chg="add mod">
          <ac:chgData name="Cullen McCormick" userId="a8dff7a1-0f51-4688-8f49-28b7ecf2a55f" providerId="ADAL" clId="{6353D671-8511-4D49-BB0D-B338F4507005}" dt="2020-12-04T16:15:23.681" v="716"/>
          <ac:spMkLst>
            <pc:docMk/>
            <pc:sldMk cId="100087215" sldId="371"/>
            <ac:spMk id="39" creationId="{EA4976B8-9FE7-4C72-BF4C-2E6801B9ABE3}"/>
          </ac:spMkLst>
        </pc:spChg>
        <pc:spChg chg="add mod">
          <ac:chgData name="Cullen McCormick" userId="a8dff7a1-0f51-4688-8f49-28b7ecf2a55f" providerId="ADAL" clId="{6353D671-8511-4D49-BB0D-B338F4507005}" dt="2020-12-04T16:15:23.681" v="716"/>
          <ac:spMkLst>
            <pc:docMk/>
            <pc:sldMk cId="100087215" sldId="371"/>
            <ac:spMk id="44" creationId="{360BCA78-F1D2-4928-8F32-6598749D1128}"/>
          </ac:spMkLst>
        </pc:spChg>
        <pc:grpChg chg="del">
          <ac:chgData name="Cullen McCormick" userId="a8dff7a1-0f51-4688-8f49-28b7ecf2a55f" providerId="ADAL" clId="{6353D671-8511-4D49-BB0D-B338F4507005}" dt="2020-12-04T16:15:23.218" v="715" actId="478"/>
          <ac:grpSpMkLst>
            <pc:docMk/>
            <pc:sldMk cId="100087215" sldId="371"/>
            <ac:grpSpMk id="6" creationId="{AF434B82-AEC6-4DA7-9850-38391D644078}"/>
          </ac:grpSpMkLst>
        </pc:grpChg>
        <pc:grpChg chg="del">
          <ac:chgData name="Cullen McCormick" userId="a8dff7a1-0f51-4688-8f49-28b7ecf2a55f" providerId="ADAL" clId="{6353D671-8511-4D49-BB0D-B338F4507005}" dt="2020-12-04T16:15:23.218" v="715" actId="478"/>
          <ac:grpSpMkLst>
            <pc:docMk/>
            <pc:sldMk cId="100087215" sldId="371"/>
            <ac:grpSpMk id="23" creationId="{EACAD870-171D-4F00-BF70-DCBF7EB1F66E}"/>
          </ac:grpSpMkLst>
        </pc:grpChg>
        <pc:grpChg chg="add mod">
          <ac:chgData name="Cullen McCormick" userId="a8dff7a1-0f51-4688-8f49-28b7ecf2a55f" providerId="ADAL" clId="{6353D671-8511-4D49-BB0D-B338F4507005}" dt="2020-12-04T16:15:23.681" v="716"/>
          <ac:grpSpMkLst>
            <pc:docMk/>
            <pc:sldMk cId="100087215" sldId="371"/>
            <ac:grpSpMk id="31" creationId="{FB0E0F47-D13B-4716-BEA8-C18CAA346487}"/>
          </ac:grpSpMkLst>
        </pc:grpChg>
        <pc:grpChg chg="add mod">
          <ac:chgData name="Cullen McCormick" userId="a8dff7a1-0f51-4688-8f49-28b7ecf2a55f" providerId="ADAL" clId="{6353D671-8511-4D49-BB0D-B338F4507005}" dt="2020-12-04T16:15:23.681" v="716"/>
          <ac:grpSpMkLst>
            <pc:docMk/>
            <pc:sldMk cId="100087215" sldId="371"/>
            <ac:grpSpMk id="35" creationId="{48A64F7C-E92A-4813-9A22-708039891B98}"/>
          </ac:grpSpMkLst>
        </pc:grpChg>
        <pc:picChg chg="mod">
          <ac:chgData name="Cullen McCormick" userId="a8dff7a1-0f51-4688-8f49-28b7ecf2a55f" providerId="ADAL" clId="{6353D671-8511-4D49-BB0D-B338F4507005}" dt="2020-12-04T15:35:19.324" v="465" actId="553"/>
          <ac:picMkLst>
            <pc:docMk/>
            <pc:sldMk cId="100087215" sldId="371"/>
            <ac:picMk id="4" creationId="{5AF4BDF0-FA6A-4B0F-958C-A13506797309}"/>
          </ac:picMkLst>
        </pc:picChg>
        <pc:picChg chg="mod">
          <ac:chgData name="Cullen McCormick" userId="a8dff7a1-0f51-4688-8f49-28b7ecf2a55f" providerId="ADAL" clId="{6353D671-8511-4D49-BB0D-B338F4507005}" dt="2020-12-04T15:35:30.482" v="469" actId="553"/>
          <ac:picMkLst>
            <pc:docMk/>
            <pc:sldMk cId="100087215" sldId="371"/>
            <ac:picMk id="10" creationId="{57287159-0F81-48CF-9FAE-B94748F6C9DD}"/>
          </ac:picMkLst>
        </pc:picChg>
        <pc:picChg chg="mod">
          <ac:chgData name="Cullen McCormick" userId="a8dff7a1-0f51-4688-8f49-28b7ecf2a55f" providerId="ADAL" clId="{6353D671-8511-4D49-BB0D-B338F4507005}" dt="2020-12-04T15:35:14.100" v="464" actId="553"/>
          <ac:picMkLst>
            <pc:docMk/>
            <pc:sldMk cId="100087215" sldId="371"/>
            <ac:picMk id="11" creationId="{FA7DEBAA-8AAC-452B-9B80-041603B106E4}"/>
          </ac:picMkLst>
        </pc:picChg>
        <pc:picChg chg="del">
          <ac:chgData name="Cullen McCormick" userId="a8dff7a1-0f51-4688-8f49-28b7ecf2a55f" providerId="ADAL" clId="{6353D671-8511-4D49-BB0D-B338F4507005}" dt="2020-12-04T16:15:23.218" v="715" actId="478"/>
          <ac:picMkLst>
            <pc:docMk/>
            <pc:sldMk cId="100087215" sldId="371"/>
            <ac:picMk id="28" creationId="{323B68F7-6A50-43A3-8129-D3E8257AC355}"/>
          </ac:picMkLst>
        </pc:picChg>
        <pc:picChg chg="add mod">
          <ac:chgData name="Cullen McCormick" userId="a8dff7a1-0f51-4688-8f49-28b7ecf2a55f" providerId="ADAL" clId="{6353D671-8511-4D49-BB0D-B338F4507005}" dt="2020-12-04T16:15:23.681" v="716"/>
          <ac:picMkLst>
            <pc:docMk/>
            <pc:sldMk cId="100087215" sldId="371"/>
            <ac:picMk id="40" creationId="{6DAB213A-E1B1-40DC-AE94-BC6AC8FD9E5A}"/>
          </ac:picMkLst>
        </pc:picChg>
        <pc:picChg chg="add mod">
          <ac:chgData name="Cullen McCormick" userId="a8dff7a1-0f51-4688-8f49-28b7ecf2a55f" providerId="ADAL" clId="{6353D671-8511-4D49-BB0D-B338F4507005}" dt="2020-12-04T16:15:23.681" v="716"/>
          <ac:picMkLst>
            <pc:docMk/>
            <pc:sldMk cId="100087215" sldId="371"/>
            <ac:picMk id="42" creationId="{5067882A-0CD3-4CE7-A7ED-651BF269ED74}"/>
          </ac:picMkLst>
        </pc:picChg>
        <pc:picChg chg="del">
          <ac:chgData name="Cullen McCormick" userId="a8dff7a1-0f51-4688-8f49-28b7ecf2a55f" providerId="ADAL" clId="{6353D671-8511-4D49-BB0D-B338F4507005}" dt="2020-12-04T16:15:23.218" v="715" actId="478"/>
          <ac:picMkLst>
            <pc:docMk/>
            <pc:sldMk cId="100087215" sldId="371"/>
            <ac:picMk id="43" creationId="{C5FA7FE0-B990-4ECF-BF95-2DB671621886}"/>
          </ac:picMkLst>
        </pc:picChg>
      </pc:sldChg>
      <pc:sldChg chg="modSp mod">
        <pc:chgData name="Cullen McCormick" userId="a8dff7a1-0f51-4688-8f49-28b7ecf2a55f" providerId="ADAL" clId="{6353D671-8511-4D49-BB0D-B338F4507005}" dt="2020-12-04T15:06:20.063" v="119" actId="115"/>
        <pc:sldMkLst>
          <pc:docMk/>
          <pc:sldMk cId="5386585" sldId="372"/>
        </pc:sldMkLst>
        <pc:spChg chg="mod">
          <ac:chgData name="Cullen McCormick" userId="a8dff7a1-0f51-4688-8f49-28b7ecf2a55f" providerId="ADAL" clId="{6353D671-8511-4D49-BB0D-B338F4507005}" dt="2020-12-04T15:06:20.063" v="119" actId="115"/>
          <ac:spMkLst>
            <pc:docMk/>
            <pc:sldMk cId="5386585" sldId="372"/>
            <ac:spMk id="4" creationId="{B304CCDA-FE3E-4A32-BE5A-C7EDC5E7B867}"/>
          </ac:spMkLst>
        </pc:spChg>
      </pc:sldChg>
      <pc:sldChg chg="addSp modSp mod">
        <pc:chgData name="Cullen McCormick" userId="a8dff7a1-0f51-4688-8f49-28b7ecf2a55f" providerId="ADAL" clId="{6353D671-8511-4D49-BB0D-B338F4507005}" dt="2020-12-04T15:47:19.781" v="593" actId="207"/>
        <pc:sldMkLst>
          <pc:docMk/>
          <pc:sldMk cId="1425437347" sldId="373"/>
        </pc:sldMkLst>
        <pc:spChg chg="add mod">
          <ac:chgData name="Cullen McCormick" userId="a8dff7a1-0f51-4688-8f49-28b7ecf2a55f" providerId="ADAL" clId="{6353D671-8511-4D49-BB0D-B338F4507005}" dt="2020-12-04T15:21:37.203" v="306" actId="14100"/>
          <ac:spMkLst>
            <pc:docMk/>
            <pc:sldMk cId="1425437347" sldId="373"/>
            <ac:spMk id="8" creationId="{32245709-1713-4552-BEDB-9A47C2FB18F8}"/>
          </ac:spMkLst>
        </pc:spChg>
        <pc:spChg chg="mod">
          <ac:chgData name="Cullen McCormick" userId="a8dff7a1-0f51-4688-8f49-28b7ecf2a55f" providerId="ADAL" clId="{6353D671-8511-4D49-BB0D-B338F4507005}" dt="2020-12-04T15:47:19.781" v="593" actId="207"/>
          <ac:spMkLst>
            <pc:docMk/>
            <pc:sldMk cId="1425437347" sldId="373"/>
            <ac:spMk id="16" creationId="{4893B258-D07E-4411-9B82-0B72C12F5B25}"/>
          </ac:spMkLst>
        </pc:spChg>
      </pc:sldChg>
      <pc:sldChg chg="modSp mod">
        <pc:chgData name="Cullen McCormick" userId="a8dff7a1-0f51-4688-8f49-28b7ecf2a55f" providerId="ADAL" clId="{6353D671-8511-4D49-BB0D-B338F4507005}" dt="2020-12-04T15:06:10.323" v="116" actId="115"/>
        <pc:sldMkLst>
          <pc:docMk/>
          <pc:sldMk cId="919511979" sldId="374"/>
        </pc:sldMkLst>
        <pc:spChg chg="mod">
          <ac:chgData name="Cullen McCormick" userId="a8dff7a1-0f51-4688-8f49-28b7ecf2a55f" providerId="ADAL" clId="{6353D671-8511-4D49-BB0D-B338F4507005}" dt="2020-12-04T15:06:10.323" v="116" actId="115"/>
          <ac:spMkLst>
            <pc:docMk/>
            <pc:sldMk cId="919511979" sldId="374"/>
            <ac:spMk id="6" creationId="{7B6C977F-2681-4AAD-B9B4-219C77354C93}"/>
          </ac:spMkLst>
        </pc:spChg>
      </pc:sldChg>
      <pc:sldChg chg="addSp modSp mod">
        <pc:chgData name="Cullen McCormick" userId="a8dff7a1-0f51-4688-8f49-28b7ecf2a55f" providerId="ADAL" clId="{6353D671-8511-4D49-BB0D-B338F4507005}" dt="2020-12-04T15:20:45.819" v="292" actId="14100"/>
        <pc:sldMkLst>
          <pc:docMk/>
          <pc:sldMk cId="250198724" sldId="375"/>
        </pc:sldMkLst>
        <pc:spChg chg="add mod">
          <ac:chgData name="Cullen McCormick" userId="a8dff7a1-0f51-4688-8f49-28b7ecf2a55f" providerId="ADAL" clId="{6353D671-8511-4D49-BB0D-B338F4507005}" dt="2020-12-04T15:20:45.819" v="292" actId="14100"/>
          <ac:spMkLst>
            <pc:docMk/>
            <pc:sldMk cId="250198724" sldId="375"/>
            <ac:spMk id="118" creationId="{BE288663-D17D-4301-8038-52A856991114}"/>
          </ac:spMkLst>
        </pc:spChg>
      </pc:sldChg>
      <pc:sldChg chg="addSp delSp modSp mod">
        <pc:chgData name="Cullen McCormick" userId="a8dff7a1-0f51-4688-8f49-28b7ecf2a55f" providerId="ADAL" clId="{6353D671-8511-4D49-BB0D-B338F4507005}" dt="2020-12-04T15:46:33.564" v="591" actId="208"/>
        <pc:sldMkLst>
          <pc:docMk/>
          <pc:sldMk cId="3390064770" sldId="376"/>
        </pc:sldMkLst>
        <pc:spChg chg="mod">
          <ac:chgData name="Cullen McCormick" userId="a8dff7a1-0f51-4688-8f49-28b7ecf2a55f" providerId="ADAL" clId="{6353D671-8511-4D49-BB0D-B338F4507005}" dt="2020-12-04T15:19:19.417" v="276" actId="20577"/>
          <ac:spMkLst>
            <pc:docMk/>
            <pc:sldMk cId="3390064770" sldId="376"/>
            <ac:spMk id="2" creationId="{B0FA08A9-1581-46B5-969F-871BA7D9CA7D}"/>
          </ac:spMkLst>
        </pc:spChg>
        <pc:spChg chg="mod">
          <ac:chgData name="Cullen McCormick" userId="a8dff7a1-0f51-4688-8f49-28b7ecf2a55f" providerId="ADAL" clId="{6353D671-8511-4D49-BB0D-B338F4507005}" dt="2020-12-04T15:46:33.564" v="591" actId="208"/>
          <ac:spMkLst>
            <pc:docMk/>
            <pc:sldMk cId="3390064770" sldId="376"/>
            <ac:spMk id="8" creationId="{26FFC436-E13B-4B39-AB90-BDFB7E8AF052}"/>
          </ac:spMkLst>
        </pc:spChg>
        <pc:spChg chg="add mod">
          <ac:chgData name="Cullen McCormick" userId="a8dff7a1-0f51-4688-8f49-28b7ecf2a55f" providerId="ADAL" clId="{6353D671-8511-4D49-BB0D-B338F4507005}" dt="2020-12-04T15:19:30.035" v="279" actId="14100"/>
          <ac:spMkLst>
            <pc:docMk/>
            <pc:sldMk cId="3390064770" sldId="376"/>
            <ac:spMk id="12" creationId="{0E83226D-A288-46FA-8B7F-5D28A7D9776B}"/>
          </ac:spMkLst>
        </pc:spChg>
        <pc:spChg chg="add del mod ord">
          <ac:chgData name="Cullen McCormick" userId="a8dff7a1-0f51-4688-8f49-28b7ecf2a55f" providerId="ADAL" clId="{6353D671-8511-4D49-BB0D-B338F4507005}" dt="2020-12-04T15:22:50.985" v="315" actId="478"/>
          <ac:spMkLst>
            <pc:docMk/>
            <pc:sldMk cId="3390064770" sldId="376"/>
            <ac:spMk id="13" creationId="{1B7B5795-A546-4D5A-ABCB-F40F1C646421}"/>
          </ac:spMkLst>
        </pc:spChg>
        <pc:spChg chg="mod">
          <ac:chgData name="Cullen McCormick" userId="a8dff7a1-0f51-4688-8f49-28b7ecf2a55f" providerId="ADAL" clId="{6353D671-8511-4D49-BB0D-B338F4507005}" dt="2020-12-04T15:46:33.564" v="591" actId="208"/>
          <ac:spMkLst>
            <pc:docMk/>
            <pc:sldMk cId="3390064770" sldId="376"/>
            <ac:spMk id="48" creationId="{4A3AB72C-5A9A-45C0-A221-3077B21EAD6E}"/>
          </ac:spMkLst>
        </pc:spChg>
      </pc:sldChg>
      <pc:sldChg chg="addSp modSp">
        <pc:chgData name="Cullen McCormick" userId="a8dff7a1-0f51-4688-8f49-28b7ecf2a55f" providerId="ADAL" clId="{6353D671-8511-4D49-BB0D-B338F4507005}" dt="2020-12-04T15:12:36.100" v="174"/>
        <pc:sldMkLst>
          <pc:docMk/>
          <pc:sldMk cId="886295260" sldId="377"/>
        </pc:sldMkLst>
        <pc:spChg chg="add mod">
          <ac:chgData name="Cullen McCormick" userId="a8dff7a1-0f51-4688-8f49-28b7ecf2a55f" providerId="ADAL" clId="{6353D671-8511-4D49-BB0D-B338F4507005}" dt="2020-12-04T15:12:36.100" v="174"/>
          <ac:spMkLst>
            <pc:docMk/>
            <pc:sldMk cId="886295260" sldId="377"/>
            <ac:spMk id="4" creationId="{0D206AB1-E8D9-4195-9956-DBF779872E4A}"/>
          </ac:spMkLst>
        </pc:spChg>
      </pc:sldChg>
      <pc:sldMasterChg chg="addSp delSp modSp mod modSldLayout">
        <pc:chgData name="Cullen McCormick" userId="a8dff7a1-0f51-4688-8f49-28b7ecf2a55f" providerId="ADAL" clId="{6353D671-8511-4D49-BB0D-B338F4507005}" dt="2020-12-04T14:56:49.559" v="112" actId="947"/>
        <pc:sldMasterMkLst>
          <pc:docMk/>
          <pc:sldMasterMk cId="393591065" sldId="2147483648"/>
        </pc:sldMasterMkLst>
        <pc:spChg chg="add del mod">
          <ac:chgData name="Cullen McCormick" userId="a8dff7a1-0f51-4688-8f49-28b7ecf2a55f" providerId="ADAL" clId="{6353D671-8511-4D49-BB0D-B338F4507005}" dt="2020-12-04T14:52:34.260" v="79" actId="478"/>
          <ac:spMkLst>
            <pc:docMk/>
            <pc:sldMasterMk cId="393591065" sldId="2147483648"/>
            <ac:spMk id="7" creationId="{505E2B11-F92A-449E-9BE5-581C7C955A0A}"/>
          </ac:spMkLst>
        </pc:spChg>
        <pc:sldLayoutChg chg="addSp delSp modSp mod">
          <pc:chgData name="Cullen McCormick" userId="a8dff7a1-0f51-4688-8f49-28b7ecf2a55f" providerId="ADAL" clId="{6353D671-8511-4D49-BB0D-B338F4507005}" dt="2020-12-04T14:56:49.559" v="112" actId="947"/>
          <pc:sldLayoutMkLst>
            <pc:docMk/>
            <pc:sldMasterMk cId="393591065" sldId="2147483648"/>
            <pc:sldLayoutMk cId="2548063080" sldId="2147483650"/>
          </pc:sldLayoutMkLst>
          <pc:spChg chg="mod">
            <ac:chgData name="Cullen McCormick" userId="a8dff7a1-0f51-4688-8f49-28b7ecf2a55f" providerId="ADAL" clId="{6353D671-8511-4D49-BB0D-B338F4507005}" dt="2020-12-04T14:56:49.559" v="112" actId="947"/>
            <ac:spMkLst>
              <pc:docMk/>
              <pc:sldMasterMk cId="393591065" sldId="2147483648"/>
              <pc:sldLayoutMk cId="2548063080" sldId="2147483650"/>
              <ac:spMk id="2" creationId="{3D4EB9B4-23B8-4C82-BBFB-39F54A095540}"/>
            </ac:spMkLst>
          </pc:spChg>
          <pc:spChg chg="del mod">
            <ac:chgData name="Cullen McCormick" userId="a8dff7a1-0f51-4688-8f49-28b7ecf2a55f" providerId="ADAL" clId="{6353D671-8511-4D49-BB0D-B338F4507005}" dt="2020-12-04T14:49:01.448" v="59" actId="478"/>
            <ac:spMkLst>
              <pc:docMk/>
              <pc:sldMasterMk cId="393591065" sldId="2147483648"/>
              <pc:sldLayoutMk cId="2548063080" sldId="2147483650"/>
              <ac:spMk id="10" creationId="{E191A6A0-BF61-45F2-9611-E08ABDB1B387}"/>
            </ac:spMkLst>
          </pc:spChg>
          <pc:spChg chg="add del mod">
            <ac:chgData name="Cullen McCormick" userId="a8dff7a1-0f51-4688-8f49-28b7ecf2a55f" providerId="ADAL" clId="{6353D671-8511-4D49-BB0D-B338F4507005}" dt="2020-12-04T14:49:01.448" v="59" actId="478"/>
            <ac:spMkLst>
              <pc:docMk/>
              <pc:sldMasterMk cId="393591065" sldId="2147483648"/>
              <pc:sldLayoutMk cId="2548063080" sldId="2147483650"/>
              <ac:spMk id="11" creationId="{5DB8DE4F-CAD3-47EE-B72C-7364D187A264}"/>
            </ac:spMkLst>
          </pc:spChg>
          <pc:spChg chg="add del mod">
            <ac:chgData name="Cullen McCormick" userId="a8dff7a1-0f51-4688-8f49-28b7ecf2a55f" providerId="ADAL" clId="{6353D671-8511-4D49-BB0D-B338F4507005}" dt="2020-12-04T14:52:10.967" v="77" actId="21"/>
            <ac:spMkLst>
              <pc:docMk/>
              <pc:sldMasterMk cId="393591065" sldId="2147483648"/>
              <pc:sldLayoutMk cId="2548063080" sldId="2147483650"/>
              <ac:spMk id="12" creationId="{E9190ACB-C494-4A55-877D-AF333297FD9D}"/>
            </ac:spMkLst>
          </pc:spChg>
        </pc:sldLayoutChg>
        <pc:sldLayoutChg chg="delSp modSp mod">
          <pc:chgData name="Cullen McCormick" userId="a8dff7a1-0f51-4688-8f49-28b7ecf2a55f" providerId="ADAL" clId="{6353D671-8511-4D49-BB0D-B338F4507005}" dt="2020-12-04T14:49:16.449" v="60" actId="478"/>
          <pc:sldLayoutMkLst>
            <pc:docMk/>
            <pc:sldMasterMk cId="393591065" sldId="2147483648"/>
            <pc:sldLayoutMk cId="1777035599" sldId="2147483656"/>
          </pc:sldLayoutMkLst>
          <pc:spChg chg="del mod">
            <ac:chgData name="Cullen McCormick" userId="a8dff7a1-0f51-4688-8f49-28b7ecf2a55f" providerId="ADAL" clId="{6353D671-8511-4D49-BB0D-B338F4507005}" dt="2020-12-04T14:49:16.449" v="60" actId="478"/>
            <ac:spMkLst>
              <pc:docMk/>
              <pc:sldMasterMk cId="393591065" sldId="2147483648"/>
              <pc:sldLayoutMk cId="1777035599" sldId="2147483656"/>
              <ac:spMk id="10" creationId="{E191A6A0-BF61-45F2-9611-E08ABDB1B387}"/>
            </ac:spMkLst>
          </pc:spChg>
        </pc:sldLayoutChg>
      </pc:sldMasterChg>
    </pc:docChg>
  </pc:docChgLst>
  <pc:docChgLst>
    <pc:chgData name="Cullen McCormick" userId="a8dff7a1-0f51-4688-8f49-28b7ecf2a55f" providerId="ADAL" clId="{1055F35E-848A-4480-AE13-3EB9F5600C8C}"/>
    <pc:docChg chg="undo redo custSel addSld delSld modSld">
      <pc:chgData name="Cullen McCormick" userId="a8dff7a1-0f51-4688-8f49-28b7ecf2a55f" providerId="ADAL" clId="{1055F35E-848A-4480-AE13-3EB9F5600C8C}" dt="2020-10-14T20:42:15.748" v="300"/>
      <pc:docMkLst>
        <pc:docMk/>
      </pc:docMkLst>
      <pc:sldChg chg="modSp mod">
        <pc:chgData name="Cullen McCormick" userId="a8dff7a1-0f51-4688-8f49-28b7ecf2a55f" providerId="ADAL" clId="{1055F35E-848A-4480-AE13-3EB9F5600C8C}" dt="2020-10-14T20:42:15.748" v="300"/>
        <pc:sldMkLst>
          <pc:docMk/>
          <pc:sldMk cId="3672432173" sldId="338"/>
        </pc:sldMkLst>
        <pc:spChg chg="mod">
          <ac:chgData name="Cullen McCormick" userId="a8dff7a1-0f51-4688-8f49-28b7ecf2a55f" providerId="ADAL" clId="{1055F35E-848A-4480-AE13-3EB9F5600C8C}" dt="2020-10-14T20:42:15.748" v="300"/>
          <ac:spMkLst>
            <pc:docMk/>
            <pc:sldMk cId="3672432173" sldId="338"/>
            <ac:spMk id="3" creationId="{5B840669-16BD-4CA5-8C68-E2834F8EB971}"/>
          </ac:spMkLst>
        </pc:spChg>
      </pc:sldChg>
      <pc:sldChg chg="addSp delSp modSp mod modNotesTx">
        <pc:chgData name="Cullen McCormick" userId="a8dff7a1-0f51-4688-8f49-28b7ecf2a55f" providerId="ADAL" clId="{1055F35E-848A-4480-AE13-3EB9F5600C8C}" dt="2020-10-14T19:03:54" v="297" actId="20577"/>
        <pc:sldMkLst>
          <pc:docMk/>
          <pc:sldMk cId="2655572012" sldId="362"/>
        </pc:sldMkLst>
        <pc:graphicFrameChg chg="add del mod">
          <ac:chgData name="Cullen McCormick" userId="a8dff7a1-0f51-4688-8f49-28b7ecf2a55f" providerId="ADAL" clId="{1055F35E-848A-4480-AE13-3EB9F5600C8C}" dt="2020-10-14T18:40:43.085" v="2" actId="1957"/>
          <ac:graphicFrameMkLst>
            <pc:docMk/>
            <pc:sldMk cId="2655572012" sldId="362"/>
            <ac:graphicFrameMk id="4" creationId="{ECA13453-1EB3-4D11-AD1E-50BF46A0C1DB}"/>
          </ac:graphicFrameMkLst>
        </pc:graphicFrameChg>
        <pc:graphicFrameChg chg="del">
          <ac:chgData name="Cullen McCormick" userId="a8dff7a1-0f51-4688-8f49-28b7ecf2a55f" providerId="ADAL" clId="{1055F35E-848A-4480-AE13-3EB9F5600C8C}" dt="2020-10-14T18:43:05.139" v="17" actId="478"/>
          <ac:graphicFrameMkLst>
            <pc:docMk/>
            <pc:sldMk cId="2655572012" sldId="362"/>
            <ac:graphicFrameMk id="8" creationId="{8F795F43-4FC7-4E9C-A3FE-A239A8C7A557}"/>
          </ac:graphicFrameMkLst>
        </pc:graphicFrameChg>
        <pc:graphicFrameChg chg="add mod">
          <ac:chgData name="Cullen McCormick" userId="a8dff7a1-0f51-4688-8f49-28b7ecf2a55f" providerId="ADAL" clId="{1055F35E-848A-4480-AE13-3EB9F5600C8C}" dt="2020-10-14T18:54:17.451" v="47" actId="113"/>
          <ac:graphicFrameMkLst>
            <pc:docMk/>
            <pc:sldMk cId="2655572012" sldId="362"/>
            <ac:graphicFrameMk id="9" creationId="{B640CFCD-4DC5-4817-BB96-59ACAB9FFC3A}"/>
          </ac:graphicFrameMkLst>
        </pc:graphicFrameChg>
      </pc:sldChg>
      <pc:sldChg chg="addSp delSp modSp add del mod">
        <pc:chgData name="Cullen McCormick" userId="a8dff7a1-0f51-4688-8f49-28b7ecf2a55f" providerId="ADAL" clId="{1055F35E-848A-4480-AE13-3EB9F5600C8C}" dt="2020-10-14T18:53:57.244" v="43" actId="47"/>
        <pc:sldMkLst>
          <pc:docMk/>
          <pc:sldMk cId="605241301" sldId="378"/>
        </pc:sldMkLst>
        <pc:spChg chg="mod topLvl">
          <ac:chgData name="Cullen McCormick" userId="a8dff7a1-0f51-4688-8f49-28b7ecf2a55f" providerId="ADAL" clId="{1055F35E-848A-4480-AE13-3EB9F5600C8C}" dt="2020-10-14T18:42:14.260" v="15" actId="552"/>
          <ac:spMkLst>
            <pc:docMk/>
            <pc:sldMk cId="605241301" sldId="378"/>
            <ac:spMk id="5" creationId="{F22CB557-9E2B-4547-8776-BAEB22693953}"/>
          </ac:spMkLst>
        </pc:spChg>
        <pc:spChg chg="mod">
          <ac:chgData name="Cullen McCormick" userId="a8dff7a1-0f51-4688-8f49-28b7ecf2a55f" providerId="ADAL" clId="{1055F35E-848A-4480-AE13-3EB9F5600C8C}" dt="2020-10-14T18:41:25.638" v="7" actId="338"/>
          <ac:spMkLst>
            <pc:docMk/>
            <pc:sldMk cId="605241301" sldId="378"/>
            <ac:spMk id="6" creationId="{A6044E9E-D436-4AAD-86B3-E09754324807}"/>
          </ac:spMkLst>
        </pc:spChg>
        <pc:spChg chg="mod topLvl">
          <ac:chgData name="Cullen McCormick" userId="a8dff7a1-0f51-4688-8f49-28b7ecf2a55f" providerId="ADAL" clId="{1055F35E-848A-4480-AE13-3EB9F5600C8C}" dt="2020-10-14T18:42:14.260" v="15" actId="552"/>
          <ac:spMkLst>
            <pc:docMk/>
            <pc:sldMk cId="605241301" sldId="378"/>
            <ac:spMk id="7" creationId="{24F55E07-F360-4D6A-B97F-D1ECC65E2AA6}"/>
          </ac:spMkLst>
        </pc:spChg>
        <pc:spChg chg="mod topLvl">
          <ac:chgData name="Cullen McCormick" userId="a8dff7a1-0f51-4688-8f49-28b7ecf2a55f" providerId="ADAL" clId="{1055F35E-848A-4480-AE13-3EB9F5600C8C}" dt="2020-10-14T18:42:14.260" v="15" actId="552"/>
          <ac:spMkLst>
            <pc:docMk/>
            <pc:sldMk cId="605241301" sldId="378"/>
            <ac:spMk id="9" creationId="{77C72CB4-D155-431F-9ED9-A710C2E85BAB}"/>
          </ac:spMkLst>
        </pc:spChg>
        <pc:spChg chg="mod topLvl">
          <ac:chgData name="Cullen McCormick" userId="a8dff7a1-0f51-4688-8f49-28b7ecf2a55f" providerId="ADAL" clId="{1055F35E-848A-4480-AE13-3EB9F5600C8C}" dt="2020-10-14T18:42:14.260" v="15" actId="552"/>
          <ac:spMkLst>
            <pc:docMk/>
            <pc:sldMk cId="605241301" sldId="378"/>
            <ac:spMk id="10" creationId="{D7BC1BBB-BEF3-4E91-BED7-B4A161F2D6DF}"/>
          </ac:spMkLst>
        </pc:spChg>
        <pc:spChg chg="mod topLvl">
          <ac:chgData name="Cullen McCormick" userId="a8dff7a1-0f51-4688-8f49-28b7ecf2a55f" providerId="ADAL" clId="{1055F35E-848A-4480-AE13-3EB9F5600C8C}" dt="2020-10-14T18:42:14.260" v="15" actId="552"/>
          <ac:spMkLst>
            <pc:docMk/>
            <pc:sldMk cId="605241301" sldId="378"/>
            <ac:spMk id="11" creationId="{E632A59F-1F9C-4B75-909F-42CD781DFF82}"/>
          </ac:spMkLst>
        </pc:spChg>
        <pc:spChg chg="mod">
          <ac:chgData name="Cullen McCormick" userId="a8dff7a1-0f51-4688-8f49-28b7ecf2a55f" providerId="ADAL" clId="{1055F35E-848A-4480-AE13-3EB9F5600C8C}" dt="2020-10-14T18:41:25.638" v="7" actId="338"/>
          <ac:spMkLst>
            <pc:docMk/>
            <pc:sldMk cId="605241301" sldId="378"/>
            <ac:spMk id="12" creationId="{1EE07949-4E3E-45F9-B657-57AA973669DB}"/>
          </ac:spMkLst>
        </pc:spChg>
        <pc:spChg chg="mod topLvl">
          <ac:chgData name="Cullen McCormick" userId="a8dff7a1-0f51-4688-8f49-28b7ecf2a55f" providerId="ADAL" clId="{1055F35E-848A-4480-AE13-3EB9F5600C8C}" dt="2020-10-14T18:42:14.260" v="15" actId="552"/>
          <ac:spMkLst>
            <pc:docMk/>
            <pc:sldMk cId="605241301" sldId="378"/>
            <ac:spMk id="13" creationId="{EC01932D-5FE7-494E-94FE-5EEA43D74852}"/>
          </ac:spMkLst>
        </pc:spChg>
        <pc:spChg chg="mod topLvl">
          <ac:chgData name="Cullen McCormick" userId="a8dff7a1-0f51-4688-8f49-28b7ecf2a55f" providerId="ADAL" clId="{1055F35E-848A-4480-AE13-3EB9F5600C8C}" dt="2020-10-14T18:42:14.260" v="15" actId="552"/>
          <ac:spMkLst>
            <pc:docMk/>
            <pc:sldMk cId="605241301" sldId="378"/>
            <ac:spMk id="14" creationId="{389C0B71-6DA2-464A-98C5-397B3057D0FA}"/>
          </ac:spMkLst>
        </pc:spChg>
        <pc:spChg chg="mod">
          <ac:chgData name="Cullen McCormick" userId="a8dff7a1-0f51-4688-8f49-28b7ecf2a55f" providerId="ADAL" clId="{1055F35E-848A-4480-AE13-3EB9F5600C8C}" dt="2020-10-14T18:41:25.638" v="7" actId="338"/>
          <ac:spMkLst>
            <pc:docMk/>
            <pc:sldMk cId="605241301" sldId="378"/>
            <ac:spMk id="15" creationId="{4E772045-3597-492F-B5F6-F867CF4EBA93}"/>
          </ac:spMkLst>
        </pc:spChg>
        <pc:spChg chg="mod topLvl">
          <ac:chgData name="Cullen McCormick" userId="a8dff7a1-0f51-4688-8f49-28b7ecf2a55f" providerId="ADAL" clId="{1055F35E-848A-4480-AE13-3EB9F5600C8C}" dt="2020-10-14T18:42:14.260" v="15" actId="552"/>
          <ac:spMkLst>
            <pc:docMk/>
            <pc:sldMk cId="605241301" sldId="378"/>
            <ac:spMk id="16" creationId="{8EBB741E-6C62-4EAD-A62B-5DD9CA7E1731}"/>
          </ac:spMkLst>
        </pc:spChg>
        <pc:spChg chg="mod topLvl">
          <ac:chgData name="Cullen McCormick" userId="a8dff7a1-0f51-4688-8f49-28b7ecf2a55f" providerId="ADAL" clId="{1055F35E-848A-4480-AE13-3EB9F5600C8C}" dt="2020-10-14T18:42:14.260" v="15" actId="552"/>
          <ac:spMkLst>
            <pc:docMk/>
            <pc:sldMk cId="605241301" sldId="378"/>
            <ac:spMk id="17" creationId="{4C6730DA-36F1-4BA1-AD0A-3F9A4CD76A7B}"/>
          </ac:spMkLst>
        </pc:spChg>
        <pc:spChg chg="mod topLvl">
          <ac:chgData name="Cullen McCormick" userId="a8dff7a1-0f51-4688-8f49-28b7ecf2a55f" providerId="ADAL" clId="{1055F35E-848A-4480-AE13-3EB9F5600C8C}" dt="2020-10-14T18:42:14.260" v="15" actId="552"/>
          <ac:spMkLst>
            <pc:docMk/>
            <pc:sldMk cId="605241301" sldId="378"/>
            <ac:spMk id="18" creationId="{DABF0D0C-A147-4EB1-9053-6FCCB59EB864}"/>
          </ac:spMkLst>
        </pc:spChg>
        <pc:spChg chg="mod topLvl">
          <ac:chgData name="Cullen McCormick" userId="a8dff7a1-0f51-4688-8f49-28b7ecf2a55f" providerId="ADAL" clId="{1055F35E-848A-4480-AE13-3EB9F5600C8C}" dt="2020-10-14T18:42:14.260" v="15" actId="552"/>
          <ac:spMkLst>
            <pc:docMk/>
            <pc:sldMk cId="605241301" sldId="378"/>
            <ac:spMk id="19" creationId="{CD4B4C24-8D70-4441-8FEC-1345B2080C80}"/>
          </ac:spMkLst>
        </pc:spChg>
        <pc:spChg chg="mod topLvl">
          <ac:chgData name="Cullen McCormick" userId="a8dff7a1-0f51-4688-8f49-28b7ecf2a55f" providerId="ADAL" clId="{1055F35E-848A-4480-AE13-3EB9F5600C8C}" dt="2020-10-14T18:42:14.260" v="15" actId="552"/>
          <ac:spMkLst>
            <pc:docMk/>
            <pc:sldMk cId="605241301" sldId="378"/>
            <ac:spMk id="20" creationId="{F91B1AB6-684F-4186-9FFF-14B9CBE10D39}"/>
          </ac:spMkLst>
        </pc:spChg>
        <pc:spChg chg="mod topLvl">
          <ac:chgData name="Cullen McCormick" userId="a8dff7a1-0f51-4688-8f49-28b7ecf2a55f" providerId="ADAL" clId="{1055F35E-848A-4480-AE13-3EB9F5600C8C}" dt="2020-10-14T18:42:14.260" v="15" actId="552"/>
          <ac:spMkLst>
            <pc:docMk/>
            <pc:sldMk cId="605241301" sldId="378"/>
            <ac:spMk id="21" creationId="{73F1E62E-AFF2-4755-ACB1-D2AA6BCABE08}"/>
          </ac:spMkLst>
        </pc:spChg>
        <pc:spChg chg="mod topLvl">
          <ac:chgData name="Cullen McCormick" userId="a8dff7a1-0f51-4688-8f49-28b7ecf2a55f" providerId="ADAL" clId="{1055F35E-848A-4480-AE13-3EB9F5600C8C}" dt="2020-10-14T18:42:14.260" v="15" actId="552"/>
          <ac:spMkLst>
            <pc:docMk/>
            <pc:sldMk cId="605241301" sldId="378"/>
            <ac:spMk id="22" creationId="{D0AF17F5-A6B5-422B-A4D5-42FBEC93AA54}"/>
          </ac:spMkLst>
        </pc:spChg>
        <pc:spChg chg="mod topLvl">
          <ac:chgData name="Cullen McCormick" userId="a8dff7a1-0f51-4688-8f49-28b7ecf2a55f" providerId="ADAL" clId="{1055F35E-848A-4480-AE13-3EB9F5600C8C}" dt="2020-10-14T18:42:14.260" v="15" actId="552"/>
          <ac:spMkLst>
            <pc:docMk/>
            <pc:sldMk cId="605241301" sldId="378"/>
            <ac:spMk id="23" creationId="{78C2E482-D51A-42D7-966D-34787D9901F8}"/>
          </ac:spMkLst>
        </pc:spChg>
        <pc:spChg chg="mod topLvl">
          <ac:chgData name="Cullen McCormick" userId="a8dff7a1-0f51-4688-8f49-28b7ecf2a55f" providerId="ADAL" clId="{1055F35E-848A-4480-AE13-3EB9F5600C8C}" dt="2020-10-14T18:42:14.260" v="15" actId="552"/>
          <ac:spMkLst>
            <pc:docMk/>
            <pc:sldMk cId="605241301" sldId="378"/>
            <ac:spMk id="24" creationId="{81C2A9A1-F578-462F-94DA-D1BEB75AB913}"/>
          </ac:spMkLst>
        </pc:spChg>
        <pc:spChg chg="mod topLvl">
          <ac:chgData name="Cullen McCormick" userId="a8dff7a1-0f51-4688-8f49-28b7ecf2a55f" providerId="ADAL" clId="{1055F35E-848A-4480-AE13-3EB9F5600C8C}" dt="2020-10-14T18:42:14.260" v="15" actId="552"/>
          <ac:spMkLst>
            <pc:docMk/>
            <pc:sldMk cId="605241301" sldId="378"/>
            <ac:spMk id="25" creationId="{4B725BC1-8EF4-4CE8-9461-92774399F211}"/>
          </ac:spMkLst>
        </pc:spChg>
        <pc:spChg chg="mod topLvl">
          <ac:chgData name="Cullen McCormick" userId="a8dff7a1-0f51-4688-8f49-28b7ecf2a55f" providerId="ADAL" clId="{1055F35E-848A-4480-AE13-3EB9F5600C8C}" dt="2020-10-14T18:42:14.260" v="15" actId="552"/>
          <ac:spMkLst>
            <pc:docMk/>
            <pc:sldMk cId="605241301" sldId="378"/>
            <ac:spMk id="26" creationId="{02F6C4CA-1C88-4751-816F-477AECEEADD4}"/>
          </ac:spMkLst>
        </pc:spChg>
        <pc:spChg chg="mod topLvl">
          <ac:chgData name="Cullen McCormick" userId="a8dff7a1-0f51-4688-8f49-28b7ecf2a55f" providerId="ADAL" clId="{1055F35E-848A-4480-AE13-3EB9F5600C8C}" dt="2020-10-14T18:42:14.260" v="15" actId="552"/>
          <ac:spMkLst>
            <pc:docMk/>
            <pc:sldMk cId="605241301" sldId="378"/>
            <ac:spMk id="27" creationId="{A24DB89D-EF6A-4843-8893-B9C9AA9E313F}"/>
          </ac:spMkLst>
        </pc:spChg>
        <pc:spChg chg="mod topLvl">
          <ac:chgData name="Cullen McCormick" userId="a8dff7a1-0f51-4688-8f49-28b7ecf2a55f" providerId="ADAL" clId="{1055F35E-848A-4480-AE13-3EB9F5600C8C}" dt="2020-10-14T18:42:14.260" v="15" actId="552"/>
          <ac:spMkLst>
            <pc:docMk/>
            <pc:sldMk cId="605241301" sldId="378"/>
            <ac:spMk id="28" creationId="{992BA5EF-6BD5-427B-9812-DA0FEB7E36D7}"/>
          </ac:spMkLst>
        </pc:spChg>
        <pc:spChg chg="mod topLvl">
          <ac:chgData name="Cullen McCormick" userId="a8dff7a1-0f51-4688-8f49-28b7ecf2a55f" providerId="ADAL" clId="{1055F35E-848A-4480-AE13-3EB9F5600C8C}" dt="2020-10-14T18:42:14.260" v="15" actId="552"/>
          <ac:spMkLst>
            <pc:docMk/>
            <pc:sldMk cId="605241301" sldId="378"/>
            <ac:spMk id="29" creationId="{713A310D-F851-4295-B38A-60A5187CE517}"/>
          </ac:spMkLst>
        </pc:spChg>
        <pc:spChg chg="mod topLvl">
          <ac:chgData name="Cullen McCormick" userId="a8dff7a1-0f51-4688-8f49-28b7ecf2a55f" providerId="ADAL" clId="{1055F35E-848A-4480-AE13-3EB9F5600C8C}" dt="2020-10-14T18:42:14.260" v="15" actId="552"/>
          <ac:spMkLst>
            <pc:docMk/>
            <pc:sldMk cId="605241301" sldId="378"/>
            <ac:spMk id="30" creationId="{EFAC8200-E4E0-4CCB-9044-405103F8B247}"/>
          </ac:spMkLst>
        </pc:spChg>
        <pc:spChg chg="mod topLvl">
          <ac:chgData name="Cullen McCormick" userId="a8dff7a1-0f51-4688-8f49-28b7ecf2a55f" providerId="ADAL" clId="{1055F35E-848A-4480-AE13-3EB9F5600C8C}" dt="2020-10-14T18:42:14.260" v="15" actId="552"/>
          <ac:spMkLst>
            <pc:docMk/>
            <pc:sldMk cId="605241301" sldId="378"/>
            <ac:spMk id="31" creationId="{1DE363E4-CEB0-46A2-A233-DA91FA24C8D7}"/>
          </ac:spMkLst>
        </pc:spChg>
        <pc:spChg chg="mod topLvl">
          <ac:chgData name="Cullen McCormick" userId="a8dff7a1-0f51-4688-8f49-28b7ecf2a55f" providerId="ADAL" clId="{1055F35E-848A-4480-AE13-3EB9F5600C8C}" dt="2020-10-14T18:42:14.260" v="15" actId="552"/>
          <ac:spMkLst>
            <pc:docMk/>
            <pc:sldMk cId="605241301" sldId="378"/>
            <ac:spMk id="32" creationId="{A33CDE67-D54F-46A4-8BDA-2FE6BF63D2A6}"/>
          </ac:spMkLst>
        </pc:spChg>
        <pc:spChg chg="mod topLvl">
          <ac:chgData name="Cullen McCormick" userId="a8dff7a1-0f51-4688-8f49-28b7ecf2a55f" providerId="ADAL" clId="{1055F35E-848A-4480-AE13-3EB9F5600C8C}" dt="2020-10-14T18:42:14.260" v="15" actId="552"/>
          <ac:spMkLst>
            <pc:docMk/>
            <pc:sldMk cId="605241301" sldId="378"/>
            <ac:spMk id="33" creationId="{2C7E4545-BAD2-45E2-BF64-8D1483A663C8}"/>
          </ac:spMkLst>
        </pc:spChg>
        <pc:spChg chg="mod topLvl">
          <ac:chgData name="Cullen McCormick" userId="a8dff7a1-0f51-4688-8f49-28b7ecf2a55f" providerId="ADAL" clId="{1055F35E-848A-4480-AE13-3EB9F5600C8C}" dt="2020-10-14T18:42:14.260" v="15" actId="552"/>
          <ac:spMkLst>
            <pc:docMk/>
            <pc:sldMk cId="605241301" sldId="378"/>
            <ac:spMk id="34" creationId="{B3373762-ECC3-469F-A2B2-C5A2F2BB7215}"/>
          </ac:spMkLst>
        </pc:spChg>
        <pc:spChg chg="mod topLvl">
          <ac:chgData name="Cullen McCormick" userId="a8dff7a1-0f51-4688-8f49-28b7ecf2a55f" providerId="ADAL" clId="{1055F35E-848A-4480-AE13-3EB9F5600C8C}" dt="2020-10-14T18:42:14.260" v="15" actId="552"/>
          <ac:spMkLst>
            <pc:docMk/>
            <pc:sldMk cId="605241301" sldId="378"/>
            <ac:spMk id="35" creationId="{1055C70C-41CF-4753-9AD6-56D5B376AF0E}"/>
          </ac:spMkLst>
        </pc:spChg>
        <pc:spChg chg="mod topLvl">
          <ac:chgData name="Cullen McCormick" userId="a8dff7a1-0f51-4688-8f49-28b7ecf2a55f" providerId="ADAL" clId="{1055F35E-848A-4480-AE13-3EB9F5600C8C}" dt="2020-10-14T18:42:14.260" v="15" actId="552"/>
          <ac:spMkLst>
            <pc:docMk/>
            <pc:sldMk cId="605241301" sldId="378"/>
            <ac:spMk id="36" creationId="{E97F61C4-C9BD-4582-ADBC-2CE947A49C93}"/>
          </ac:spMkLst>
        </pc:spChg>
        <pc:spChg chg="mod topLvl">
          <ac:chgData name="Cullen McCormick" userId="a8dff7a1-0f51-4688-8f49-28b7ecf2a55f" providerId="ADAL" clId="{1055F35E-848A-4480-AE13-3EB9F5600C8C}" dt="2020-10-14T18:42:14.260" v="15" actId="552"/>
          <ac:spMkLst>
            <pc:docMk/>
            <pc:sldMk cId="605241301" sldId="378"/>
            <ac:spMk id="37" creationId="{29381176-7A33-4FFE-9DFE-9D95369B2742}"/>
          </ac:spMkLst>
        </pc:spChg>
        <pc:spChg chg="mod topLvl">
          <ac:chgData name="Cullen McCormick" userId="a8dff7a1-0f51-4688-8f49-28b7ecf2a55f" providerId="ADAL" clId="{1055F35E-848A-4480-AE13-3EB9F5600C8C}" dt="2020-10-14T18:42:14.260" v="15" actId="552"/>
          <ac:spMkLst>
            <pc:docMk/>
            <pc:sldMk cId="605241301" sldId="378"/>
            <ac:spMk id="38" creationId="{A73FF9A5-0257-4F62-9676-A6B94916C534}"/>
          </ac:spMkLst>
        </pc:spChg>
        <pc:spChg chg="mod topLvl">
          <ac:chgData name="Cullen McCormick" userId="a8dff7a1-0f51-4688-8f49-28b7ecf2a55f" providerId="ADAL" clId="{1055F35E-848A-4480-AE13-3EB9F5600C8C}" dt="2020-10-14T18:42:14.260" v="15" actId="552"/>
          <ac:spMkLst>
            <pc:docMk/>
            <pc:sldMk cId="605241301" sldId="378"/>
            <ac:spMk id="39" creationId="{5C902056-1E74-45F4-B44F-549F5AAB285D}"/>
          </ac:spMkLst>
        </pc:spChg>
        <pc:spChg chg="mod topLvl">
          <ac:chgData name="Cullen McCormick" userId="a8dff7a1-0f51-4688-8f49-28b7ecf2a55f" providerId="ADAL" clId="{1055F35E-848A-4480-AE13-3EB9F5600C8C}" dt="2020-10-14T18:42:14.260" v="15" actId="552"/>
          <ac:spMkLst>
            <pc:docMk/>
            <pc:sldMk cId="605241301" sldId="378"/>
            <ac:spMk id="40" creationId="{33CF62DC-B76D-43B8-B383-3283F258F77C}"/>
          </ac:spMkLst>
        </pc:spChg>
        <pc:spChg chg="mod topLvl">
          <ac:chgData name="Cullen McCormick" userId="a8dff7a1-0f51-4688-8f49-28b7ecf2a55f" providerId="ADAL" clId="{1055F35E-848A-4480-AE13-3EB9F5600C8C}" dt="2020-10-14T18:42:14.260" v="15" actId="552"/>
          <ac:spMkLst>
            <pc:docMk/>
            <pc:sldMk cId="605241301" sldId="378"/>
            <ac:spMk id="41" creationId="{A91B0E5F-433E-4689-B250-824A633EEF83}"/>
          </ac:spMkLst>
        </pc:spChg>
        <pc:spChg chg="mod">
          <ac:chgData name="Cullen McCormick" userId="a8dff7a1-0f51-4688-8f49-28b7ecf2a55f" providerId="ADAL" clId="{1055F35E-848A-4480-AE13-3EB9F5600C8C}" dt="2020-10-14T18:41:25.638" v="7" actId="338"/>
          <ac:spMkLst>
            <pc:docMk/>
            <pc:sldMk cId="605241301" sldId="378"/>
            <ac:spMk id="2611" creationId="{6979CE39-59F8-44E2-A23A-31E2313B29F7}"/>
          </ac:spMkLst>
        </pc:spChg>
        <pc:grpChg chg="mod">
          <ac:chgData name="Cullen McCormick" userId="a8dff7a1-0f51-4688-8f49-28b7ecf2a55f" providerId="ADAL" clId="{1055F35E-848A-4480-AE13-3EB9F5600C8C}" dt="2020-10-14T18:41:25.638" v="7" actId="338"/>
          <ac:grpSpMkLst>
            <pc:docMk/>
            <pc:sldMk cId="605241301" sldId="378"/>
            <ac:grpSpMk id="1" creationId="{00000000-0000-0000-0000-000000000000}"/>
          </ac:grpSpMkLst>
        </pc:grpChg>
        <pc:grpChg chg="del mod">
          <ac:chgData name="Cullen McCormick" userId="a8dff7a1-0f51-4688-8f49-28b7ecf2a55f" providerId="ADAL" clId="{1055F35E-848A-4480-AE13-3EB9F5600C8C}" dt="2020-10-14T18:41:30.608" v="8" actId="165"/>
          <ac:grpSpMkLst>
            <pc:docMk/>
            <pc:sldMk cId="605241301" sldId="378"/>
            <ac:grpSpMk id="4" creationId="{68D2A341-138C-4011-8291-91AC154DE91A}"/>
          </ac:grpSpMkLst>
        </pc:grpChg>
        <pc:grpChg chg="add mod">
          <ac:chgData name="Cullen McCormick" userId="a8dff7a1-0f51-4688-8f49-28b7ecf2a55f" providerId="ADAL" clId="{1055F35E-848A-4480-AE13-3EB9F5600C8C}" dt="2020-10-14T18:42:08.339" v="13" actId="164"/>
          <ac:grpSpMkLst>
            <pc:docMk/>
            <pc:sldMk cId="605241301" sldId="378"/>
            <ac:grpSpMk id="44" creationId="{B2AC70AA-E500-425D-8D6B-255881EC8DFD}"/>
          </ac:grpSpMkLst>
        </pc:grpChg>
        <pc:grpChg chg="add mod">
          <ac:chgData name="Cullen McCormick" userId="a8dff7a1-0f51-4688-8f49-28b7ecf2a55f" providerId="ADAL" clId="{1055F35E-848A-4480-AE13-3EB9F5600C8C}" dt="2020-10-14T18:42:14.260" v="15" actId="552"/>
          <ac:grpSpMkLst>
            <pc:docMk/>
            <pc:sldMk cId="605241301" sldId="378"/>
            <ac:grpSpMk id="45" creationId="{6DB24EFE-A423-49A3-885D-C36A9C51BE49}"/>
          </ac:grpSpMkLst>
        </pc:grpChg>
        <pc:graphicFrameChg chg="del">
          <ac:chgData name="Cullen McCormick" userId="a8dff7a1-0f51-4688-8f49-28b7ecf2a55f" providerId="ADAL" clId="{1055F35E-848A-4480-AE13-3EB9F5600C8C}" dt="2020-10-14T18:41:15.755" v="4" actId="21"/>
          <ac:graphicFrameMkLst>
            <pc:docMk/>
            <pc:sldMk cId="605241301" sldId="378"/>
            <ac:graphicFrameMk id="8" creationId="{8F795F43-4FC7-4E9C-A3FE-A239A8C7A557}"/>
          </ac:graphicFrameMkLst>
        </pc:graphicFrameChg>
        <pc:graphicFrameChg chg="add mod">
          <ac:chgData name="Cullen McCormick" userId="a8dff7a1-0f51-4688-8f49-28b7ecf2a55f" providerId="ADAL" clId="{1055F35E-848A-4480-AE13-3EB9F5600C8C}" dt="2020-10-14T18:42:14.260" v="15" actId="552"/>
          <ac:graphicFrameMkLst>
            <pc:docMk/>
            <pc:sldMk cId="605241301" sldId="378"/>
            <ac:graphicFrameMk id="42" creationId="{D68A1BBF-A82A-4FB9-B117-D24587440D9D}"/>
          </ac:graphicFrameMkLst>
        </pc:graphicFrameChg>
        <pc:picChg chg="add del mod">
          <ac:chgData name="Cullen McCormick" userId="a8dff7a1-0f51-4688-8f49-28b7ecf2a55f" providerId="ADAL" clId="{1055F35E-848A-4480-AE13-3EB9F5600C8C}" dt="2020-10-14T18:41:25.638" v="7" actId="338"/>
          <ac:picMkLst>
            <pc:docMk/>
            <pc:sldMk cId="605241301" sldId="378"/>
            <ac:picMk id="3" creationId="{951A3962-3B83-49B2-AAE3-648E5DAA07F8}"/>
          </ac:picMkLst>
        </pc:picChg>
      </pc:sldChg>
      <pc:sldChg chg="add del">
        <pc:chgData name="Cullen McCormick" userId="a8dff7a1-0f51-4688-8f49-28b7ecf2a55f" providerId="ADAL" clId="{1055F35E-848A-4480-AE13-3EB9F5600C8C}" dt="2020-10-14T18:54:39.606" v="50" actId="47"/>
        <pc:sldMkLst>
          <pc:docMk/>
          <pc:sldMk cId="755424284" sldId="379"/>
        </pc:sldMkLst>
      </pc:sldChg>
    </pc:docChg>
  </pc:docChgLst>
  <pc:docChgLst>
    <pc:chgData name="Cullen McCormick" userId="a8dff7a1-0f51-4688-8f49-28b7ecf2a55f" providerId="ADAL" clId="{98ED1B01-1E1E-4CD2-B85C-C85206FC6335}"/>
    <pc:docChg chg="undo redo custSel addSld delSld modSld sldOrd">
      <pc:chgData name="Cullen McCormick" userId="a8dff7a1-0f51-4688-8f49-28b7ecf2a55f" providerId="ADAL" clId="{98ED1B01-1E1E-4CD2-B85C-C85206FC6335}" dt="2020-07-13T22:22:57.480" v="13738" actId="478"/>
      <pc:docMkLst>
        <pc:docMk/>
      </pc:docMkLst>
      <pc:sldChg chg="addSp delSp modSp mod modNotesTx">
        <pc:chgData name="Cullen McCormick" userId="a8dff7a1-0f51-4688-8f49-28b7ecf2a55f" providerId="ADAL" clId="{98ED1B01-1E1E-4CD2-B85C-C85206FC6335}" dt="2020-07-13T18:54:51.965" v="12446" actId="6549"/>
        <pc:sldMkLst>
          <pc:docMk/>
          <pc:sldMk cId="1715433215" sldId="260"/>
        </pc:sldMkLst>
        <pc:spChg chg="mod">
          <ac:chgData name="Cullen McCormick" userId="a8dff7a1-0f51-4688-8f49-28b7ecf2a55f" providerId="ADAL" clId="{98ED1B01-1E1E-4CD2-B85C-C85206FC6335}" dt="2020-07-13T14:53:02.110" v="10612" actId="113"/>
          <ac:spMkLst>
            <pc:docMk/>
            <pc:sldMk cId="1715433215" sldId="260"/>
            <ac:spMk id="6" creationId="{EE059900-4E0C-4F5B-A6EB-A37A66B7D9FC}"/>
          </ac:spMkLst>
        </pc:spChg>
        <pc:spChg chg="mod">
          <ac:chgData name="Cullen McCormick" userId="a8dff7a1-0f51-4688-8f49-28b7ecf2a55f" providerId="ADAL" clId="{98ED1B01-1E1E-4CD2-B85C-C85206FC6335}" dt="2020-07-13T18:54:51.965" v="12446" actId="6549"/>
          <ac:spMkLst>
            <pc:docMk/>
            <pc:sldMk cId="1715433215" sldId="260"/>
            <ac:spMk id="9" creationId="{F189A464-9332-41C5-8CDB-4CE9CA3168C4}"/>
          </ac:spMkLst>
        </pc:spChg>
        <pc:spChg chg="mod">
          <ac:chgData name="Cullen McCormick" userId="a8dff7a1-0f51-4688-8f49-28b7ecf2a55f" providerId="ADAL" clId="{98ED1B01-1E1E-4CD2-B85C-C85206FC6335}" dt="2020-07-07T15:54:43.419" v="162" actId="20577"/>
          <ac:spMkLst>
            <pc:docMk/>
            <pc:sldMk cId="1715433215" sldId="260"/>
            <ac:spMk id="55" creationId="{4269C6FA-9936-4093-B280-095EA1A1D320}"/>
          </ac:spMkLst>
        </pc:spChg>
        <pc:graphicFrameChg chg="add del mod">
          <ac:chgData name="Cullen McCormick" userId="a8dff7a1-0f51-4688-8f49-28b7ecf2a55f" providerId="ADAL" clId="{98ED1B01-1E1E-4CD2-B85C-C85206FC6335}" dt="2020-07-13T15:13:19.649" v="10769" actId="478"/>
          <ac:graphicFrameMkLst>
            <pc:docMk/>
            <pc:sldMk cId="1715433215" sldId="260"/>
            <ac:graphicFrameMk id="7" creationId="{C771EE2F-531F-432F-B184-6A1E807377CD}"/>
          </ac:graphicFrameMkLst>
        </pc:graphicFrameChg>
        <pc:graphicFrameChg chg="mod">
          <ac:chgData name="Cullen McCormick" userId="a8dff7a1-0f51-4688-8f49-28b7ecf2a55f" providerId="ADAL" clId="{98ED1B01-1E1E-4CD2-B85C-C85206FC6335}" dt="2020-07-13T15:13:14.666" v="10768" actId="14100"/>
          <ac:graphicFrameMkLst>
            <pc:docMk/>
            <pc:sldMk cId="1715433215" sldId="260"/>
            <ac:graphicFrameMk id="57" creationId="{C8BE4507-BC9E-478A-80E4-12A6CBD1D17A}"/>
          </ac:graphicFrameMkLst>
        </pc:graphicFrameChg>
      </pc:sldChg>
      <pc:sldChg chg="modSp mod modNotesTx">
        <pc:chgData name="Cullen McCormick" userId="a8dff7a1-0f51-4688-8f49-28b7ecf2a55f" providerId="ADAL" clId="{98ED1B01-1E1E-4CD2-B85C-C85206FC6335}" dt="2020-07-13T15:15:24.239" v="10821" actId="20577"/>
        <pc:sldMkLst>
          <pc:docMk/>
          <pc:sldMk cId="633570896" sldId="264"/>
        </pc:sldMkLst>
        <pc:spChg chg="mod">
          <ac:chgData name="Cullen McCormick" userId="a8dff7a1-0f51-4688-8f49-28b7ecf2a55f" providerId="ADAL" clId="{98ED1B01-1E1E-4CD2-B85C-C85206FC6335}" dt="2020-07-13T15:15:24.239" v="10821" actId="20577"/>
          <ac:spMkLst>
            <pc:docMk/>
            <pc:sldMk cId="633570896" sldId="264"/>
            <ac:spMk id="2" creationId="{1F277D75-E569-4AD9-8F7A-2470F3C77949}"/>
          </ac:spMkLst>
        </pc:spChg>
        <pc:spChg chg="mod">
          <ac:chgData name="Cullen McCormick" userId="a8dff7a1-0f51-4688-8f49-28b7ecf2a55f" providerId="ADAL" clId="{98ED1B01-1E1E-4CD2-B85C-C85206FC6335}" dt="2020-07-07T16:19:14.786" v="666" actId="1076"/>
          <ac:spMkLst>
            <pc:docMk/>
            <pc:sldMk cId="633570896" sldId="264"/>
            <ac:spMk id="28" creationId="{F2DE1786-C2EE-4DEE-8824-44D066966033}"/>
          </ac:spMkLst>
        </pc:spChg>
        <pc:picChg chg="mod">
          <ac:chgData name="Cullen McCormick" userId="a8dff7a1-0f51-4688-8f49-28b7ecf2a55f" providerId="ADAL" clId="{98ED1B01-1E1E-4CD2-B85C-C85206FC6335}" dt="2020-07-07T16:19:15.469" v="667" actId="1076"/>
          <ac:picMkLst>
            <pc:docMk/>
            <pc:sldMk cId="633570896" sldId="264"/>
            <ac:picMk id="24" creationId="{20F187D8-BA2E-4FEF-A80B-9272908C8CF5}"/>
          </ac:picMkLst>
        </pc:picChg>
      </pc:sldChg>
      <pc:sldChg chg="addSp delSp modSp mod">
        <pc:chgData name="Cullen McCormick" userId="a8dff7a1-0f51-4688-8f49-28b7ecf2a55f" providerId="ADAL" clId="{98ED1B01-1E1E-4CD2-B85C-C85206FC6335}" dt="2020-07-13T19:56:06.156" v="12632" actId="255"/>
        <pc:sldMkLst>
          <pc:docMk/>
          <pc:sldMk cId="3200674375" sldId="270"/>
        </pc:sldMkLst>
        <pc:spChg chg="del">
          <ac:chgData name="Cullen McCormick" userId="a8dff7a1-0f51-4688-8f49-28b7ecf2a55f" providerId="ADAL" clId="{98ED1B01-1E1E-4CD2-B85C-C85206FC6335}" dt="2020-07-07T18:40:32.309" v="2401" actId="478"/>
          <ac:spMkLst>
            <pc:docMk/>
            <pc:sldMk cId="3200674375" sldId="270"/>
            <ac:spMk id="61" creationId="{4A26E3CC-99FB-4135-9909-C2E6C7921205}"/>
          </ac:spMkLst>
        </pc:spChg>
        <pc:spChg chg="mod">
          <ac:chgData name="Cullen McCormick" userId="a8dff7a1-0f51-4688-8f49-28b7ecf2a55f" providerId="ADAL" clId="{98ED1B01-1E1E-4CD2-B85C-C85206FC6335}" dt="2020-07-13T19:56:06.156" v="12632" actId="255"/>
          <ac:spMkLst>
            <pc:docMk/>
            <pc:sldMk cId="3200674375" sldId="270"/>
            <ac:spMk id="62" creationId="{651AAC4E-94DF-4559-8858-E7BDA0C55DD0}"/>
          </ac:spMkLst>
        </pc:spChg>
        <pc:spChg chg="mod">
          <ac:chgData name="Cullen McCormick" userId="a8dff7a1-0f51-4688-8f49-28b7ecf2a55f" providerId="ADAL" clId="{98ED1B01-1E1E-4CD2-B85C-C85206FC6335}" dt="2020-07-07T18:41:29.327" v="2409" actId="1035"/>
          <ac:spMkLst>
            <pc:docMk/>
            <pc:sldMk cId="3200674375" sldId="270"/>
            <ac:spMk id="63" creationId="{68625E2B-579F-4C1A-A4E3-81BE85182374}"/>
          </ac:spMkLst>
        </pc:spChg>
        <pc:spChg chg="mod">
          <ac:chgData name="Cullen McCormick" userId="a8dff7a1-0f51-4688-8f49-28b7ecf2a55f" providerId="ADAL" clId="{98ED1B01-1E1E-4CD2-B85C-C85206FC6335}" dt="2020-07-07T18:44:53.215" v="2438" actId="20577"/>
          <ac:spMkLst>
            <pc:docMk/>
            <pc:sldMk cId="3200674375" sldId="270"/>
            <ac:spMk id="64" creationId="{AC8CEDD1-D89B-43ED-96CA-9A5778262182}"/>
          </ac:spMkLst>
        </pc:spChg>
        <pc:spChg chg="mod">
          <ac:chgData name="Cullen McCormick" userId="a8dff7a1-0f51-4688-8f49-28b7ecf2a55f" providerId="ADAL" clId="{98ED1B01-1E1E-4CD2-B85C-C85206FC6335}" dt="2020-07-07T18:41:29.327" v="2409" actId="1035"/>
          <ac:spMkLst>
            <pc:docMk/>
            <pc:sldMk cId="3200674375" sldId="270"/>
            <ac:spMk id="65" creationId="{B0E2763E-71AD-4C54-BB81-41B8FEB4C33B}"/>
          </ac:spMkLst>
        </pc:spChg>
        <pc:spChg chg="mod">
          <ac:chgData name="Cullen McCormick" userId="a8dff7a1-0f51-4688-8f49-28b7ecf2a55f" providerId="ADAL" clId="{98ED1B01-1E1E-4CD2-B85C-C85206FC6335}" dt="2020-07-07T18:41:29.327" v="2409" actId="1035"/>
          <ac:spMkLst>
            <pc:docMk/>
            <pc:sldMk cId="3200674375" sldId="270"/>
            <ac:spMk id="66" creationId="{D20242C0-4BDD-4EEC-9C98-D1C28047D1E7}"/>
          </ac:spMkLst>
        </pc:spChg>
        <pc:spChg chg="mod">
          <ac:chgData name="Cullen McCormick" userId="a8dff7a1-0f51-4688-8f49-28b7ecf2a55f" providerId="ADAL" clId="{98ED1B01-1E1E-4CD2-B85C-C85206FC6335}" dt="2020-07-07T18:41:29.327" v="2409" actId="1035"/>
          <ac:spMkLst>
            <pc:docMk/>
            <pc:sldMk cId="3200674375" sldId="270"/>
            <ac:spMk id="67" creationId="{F8203411-D798-47AC-A88A-4C13368958BF}"/>
          </ac:spMkLst>
        </pc:spChg>
        <pc:picChg chg="add mod">
          <ac:chgData name="Cullen McCormick" userId="a8dff7a1-0f51-4688-8f49-28b7ecf2a55f" providerId="ADAL" clId="{98ED1B01-1E1E-4CD2-B85C-C85206FC6335}" dt="2020-07-07T17:59:19.091" v="1695" actId="108"/>
          <ac:picMkLst>
            <pc:docMk/>
            <pc:sldMk cId="3200674375" sldId="270"/>
            <ac:picMk id="20" creationId="{152EA889-6EA5-410E-875B-5178A00DCE8C}"/>
          </ac:picMkLst>
        </pc:picChg>
        <pc:picChg chg="del">
          <ac:chgData name="Cullen McCormick" userId="a8dff7a1-0f51-4688-8f49-28b7ecf2a55f" providerId="ADAL" clId="{98ED1B01-1E1E-4CD2-B85C-C85206FC6335}" dt="2020-07-07T17:59:14.973" v="1693" actId="478"/>
          <ac:picMkLst>
            <pc:docMk/>
            <pc:sldMk cId="3200674375" sldId="270"/>
            <ac:picMk id="32" creationId="{5879280F-C375-4B4B-838A-FA53EE4404B9}"/>
          </ac:picMkLst>
        </pc:picChg>
      </pc:sldChg>
      <pc:sldChg chg="addSp delSp mod modNotesTx">
        <pc:chgData name="Cullen McCormick" userId="a8dff7a1-0f51-4688-8f49-28b7ecf2a55f" providerId="ADAL" clId="{98ED1B01-1E1E-4CD2-B85C-C85206FC6335}" dt="2020-07-10T14:23:42.943" v="8236" actId="20577"/>
        <pc:sldMkLst>
          <pc:docMk/>
          <pc:sldMk cId="2199024868" sldId="273"/>
        </pc:sldMkLst>
        <pc:picChg chg="add">
          <ac:chgData name="Cullen McCormick" userId="a8dff7a1-0f51-4688-8f49-28b7ecf2a55f" providerId="ADAL" clId="{98ED1B01-1E1E-4CD2-B85C-C85206FC6335}" dt="2020-07-07T18:00:02.895" v="1711"/>
          <ac:picMkLst>
            <pc:docMk/>
            <pc:sldMk cId="2199024868" sldId="273"/>
            <ac:picMk id="39" creationId="{96EDE0EC-00BD-4FEB-A560-08FA36FA5A2A}"/>
          </ac:picMkLst>
        </pc:picChg>
        <pc:picChg chg="del">
          <ac:chgData name="Cullen McCormick" userId="a8dff7a1-0f51-4688-8f49-28b7ecf2a55f" providerId="ADAL" clId="{98ED1B01-1E1E-4CD2-B85C-C85206FC6335}" dt="2020-07-07T18:00:02.348" v="1710" actId="478"/>
          <ac:picMkLst>
            <pc:docMk/>
            <pc:sldMk cId="2199024868" sldId="273"/>
            <ac:picMk id="55" creationId="{8846FEA4-8060-4220-8AA9-DDA714E1699E}"/>
          </ac:picMkLst>
        </pc:picChg>
      </pc:sldChg>
      <pc:sldChg chg="addSp delSp modSp add del mod modClrScheme chgLayout modNotesTx">
        <pc:chgData name="Cullen McCormick" userId="a8dff7a1-0f51-4688-8f49-28b7ecf2a55f" providerId="ADAL" clId="{98ED1B01-1E1E-4CD2-B85C-C85206FC6335}" dt="2020-07-09T18:39:31.801" v="4361" actId="47"/>
        <pc:sldMkLst>
          <pc:docMk/>
          <pc:sldMk cId="819637657" sldId="277"/>
        </pc:sldMkLst>
        <pc:spChg chg="add mod ord">
          <ac:chgData name="Cullen McCormick" userId="a8dff7a1-0f51-4688-8f49-28b7ecf2a55f" providerId="ADAL" clId="{98ED1B01-1E1E-4CD2-B85C-C85206FC6335}" dt="2020-07-09T18:39:01.400" v="4359" actId="700"/>
          <ac:spMkLst>
            <pc:docMk/>
            <pc:sldMk cId="819637657" sldId="277"/>
            <ac:spMk id="2" creationId="{D4F85B0A-FEB0-48C0-B5C3-1FD14822920A}"/>
          </ac:spMkLst>
        </pc:spChg>
        <pc:spChg chg="del mod">
          <ac:chgData name="Cullen McCormick" userId="a8dff7a1-0f51-4688-8f49-28b7ecf2a55f" providerId="ADAL" clId="{98ED1B01-1E1E-4CD2-B85C-C85206FC6335}" dt="2020-07-09T18:34:31.148" v="4237" actId="478"/>
          <ac:spMkLst>
            <pc:docMk/>
            <pc:sldMk cId="819637657" sldId="277"/>
            <ac:spMk id="3" creationId="{03676DAE-E48D-40FA-805D-A16BC2CDF475}"/>
          </ac:spMkLst>
        </pc:spChg>
        <pc:spChg chg="mod ord">
          <ac:chgData name="Cullen McCormick" userId="a8dff7a1-0f51-4688-8f49-28b7ecf2a55f" providerId="ADAL" clId="{98ED1B01-1E1E-4CD2-B85C-C85206FC6335}" dt="2020-07-09T18:39:01.400" v="4359" actId="700"/>
          <ac:spMkLst>
            <pc:docMk/>
            <pc:sldMk cId="819637657" sldId="277"/>
            <ac:spMk id="5" creationId="{B61403EE-4F6C-4969-BF52-FBFFEACB3053}"/>
          </ac:spMkLst>
        </pc:spChg>
      </pc:sldChg>
      <pc:sldChg chg="addSp delSp modSp mod modNotesTx">
        <pc:chgData name="Cullen McCormick" userId="a8dff7a1-0f51-4688-8f49-28b7ecf2a55f" providerId="ADAL" clId="{98ED1B01-1E1E-4CD2-B85C-C85206FC6335}" dt="2020-07-13T19:59:01.106" v="12662" actId="20577"/>
        <pc:sldMkLst>
          <pc:docMk/>
          <pc:sldMk cId="2696608602" sldId="280"/>
        </pc:sldMkLst>
        <pc:spChg chg="add del">
          <ac:chgData name="Cullen McCormick" userId="a8dff7a1-0f51-4688-8f49-28b7ecf2a55f" providerId="ADAL" clId="{98ED1B01-1E1E-4CD2-B85C-C85206FC6335}" dt="2020-07-13T14:56:01.024" v="10640"/>
          <ac:spMkLst>
            <pc:docMk/>
            <pc:sldMk cId="2696608602" sldId="280"/>
            <ac:spMk id="16" creationId="{59B7ECCE-8316-4931-B181-881686BA09C6}"/>
          </ac:spMkLst>
        </pc:spChg>
        <pc:spChg chg="add del">
          <ac:chgData name="Cullen McCormick" userId="a8dff7a1-0f51-4688-8f49-28b7ecf2a55f" providerId="ADAL" clId="{98ED1B01-1E1E-4CD2-B85C-C85206FC6335}" dt="2020-07-13T14:56:01.024" v="10640"/>
          <ac:spMkLst>
            <pc:docMk/>
            <pc:sldMk cId="2696608602" sldId="280"/>
            <ac:spMk id="17" creationId="{0EF872BE-D66F-4058-A3D9-80E24BCB1C44}"/>
          </ac:spMkLst>
        </pc:spChg>
        <pc:spChg chg="mod">
          <ac:chgData name="Cullen McCormick" userId="a8dff7a1-0f51-4688-8f49-28b7ecf2a55f" providerId="ADAL" clId="{98ED1B01-1E1E-4CD2-B85C-C85206FC6335}" dt="2020-07-13T14:55:30.613" v="10637"/>
          <ac:spMkLst>
            <pc:docMk/>
            <pc:sldMk cId="2696608602" sldId="280"/>
            <ac:spMk id="31" creationId="{C603C1A8-3DC2-45EB-B28E-D860AA7E7517}"/>
          </ac:spMkLst>
        </pc:spChg>
        <pc:picChg chg="add">
          <ac:chgData name="Cullen McCormick" userId="a8dff7a1-0f51-4688-8f49-28b7ecf2a55f" providerId="ADAL" clId="{98ED1B01-1E1E-4CD2-B85C-C85206FC6335}" dt="2020-07-07T17:59:39.642" v="1701"/>
          <ac:picMkLst>
            <pc:docMk/>
            <pc:sldMk cId="2696608602" sldId="280"/>
            <ac:picMk id="15" creationId="{CDB12F06-872B-416F-9C0E-C984A877D0AF}"/>
          </ac:picMkLst>
        </pc:picChg>
        <pc:picChg chg="del">
          <ac:chgData name="Cullen McCormick" userId="a8dff7a1-0f51-4688-8f49-28b7ecf2a55f" providerId="ADAL" clId="{98ED1B01-1E1E-4CD2-B85C-C85206FC6335}" dt="2020-07-07T17:59:38.864" v="1700" actId="478"/>
          <ac:picMkLst>
            <pc:docMk/>
            <pc:sldMk cId="2696608602" sldId="280"/>
            <ac:picMk id="29" creationId="{74491E7B-C312-476E-82D5-E72ECF4BB5AA}"/>
          </ac:picMkLst>
        </pc:picChg>
      </pc:sldChg>
      <pc:sldChg chg="addSp delSp modSp mod modNotesTx">
        <pc:chgData name="Cullen McCormick" userId="a8dff7a1-0f51-4688-8f49-28b7ecf2a55f" providerId="ADAL" clId="{98ED1B01-1E1E-4CD2-B85C-C85206FC6335}" dt="2020-07-13T15:54:31.698" v="11258" actId="20577"/>
        <pc:sldMkLst>
          <pc:docMk/>
          <pc:sldMk cId="3999705700" sldId="286"/>
        </pc:sldMkLst>
        <pc:spChg chg="mod">
          <ac:chgData name="Cullen McCormick" userId="a8dff7a1-0f51-4688-8f49-28b7ecf2a55f" providerId="ADAL" clId="{98ED1B01-1E1E-4CD2-B85C-C85206FC6335}" dt="2020-07-13T15:54:31.698" v="11258" actId="20577"/>
          <ac:spMkLst>
            <pc:docMk/>
            <pc:sldMk cId="3999705700" sldId="286"/>
            <ac:spMk id="2" creationId="{F370AC7E-C9F9-4B00-A0A0-2519F3F3F021}"/>
          </ac:spMkLst>
        </pc:spChg>
        <pc:spChg chg="add mod">
          <ac:chgData name="Cullen McCormick" userId="a8dff7a1-0f51-4688-8f49-28b7ecf2a55f" providerId="ADAL" clId="{98ED1B01-1E1E-4CD2-B85C-C85206FC6335}" dt="2020-07-13T15:54:13.898" v="11256" actId="1076"/>
          <ac:spMkLst>
            <pc:docMk/>
            <pc:sldMk cId="3999705700" sldId="286"/>
            <ac:spMk id="16" creationId="{3D304744-5AA4-401D-B816-C5C8EE0321AB}"/>
          </ac:spMkLst>
        </pc:spChg>
        <pc:spChg chg="add del mod">
          <ac:chgData name="Cullen McCormick" userId="a8dff7a1-0f51-4688-8f49-28b7ecf2a55f" providerId="ADAL" clId="{98ED1B01-1E1E-4CD2-B85C-C85206FC6335}" dt="2020-07-07T18:43:29.241" v="2428" actId="478"/>
          <ac:spMkLst>
            <pc:docMk/>
            <pc:sldMk cId="3999705700" sldId="286"/>
            <ac:spMk id="16" creationId="{6A05001F-FABE-4A31-BBDA-EBD9D8B0AB0A}"/>
          </ac:spMkLst>
        </pc:spChg>
        <pc:picChg chg="add">
          <ac:chgData name="Cullen McCormick" userId="a8dff7a1-0f51-4688-8f49-28b7ecf2a55f" providerId="ADAL" clId="{98ED1B01-1E1E-4CD2-B85C-C85206FC6335}" dt="2020-07-07T17:59:29.094" v="1699"/>
          <ac:picMkLst>
            <pc:docMk/>
            <pc:sldMk cId="3999705700" sldId="286"/>
            <ac:picMk id="15" creationId="{5B998C6B-98AE-4063-9897-9C5FBC3B730C}"/>
          </ac:picMkLst>
        </pc:picChg>
        <pc:picChg chg="del">
          <ac:chgData name="Cullen McCormick" userId="a8dff7a1-0f51-4688-8f49-28b7ecf2a55f" providerId="ADAL" clId="{98ED1B01-1E1E-4CD2-B85C-C85206FC6335}" dt="2020-07-07T17:59:28.396" v="1698" actId="478"/>
          <ac:picMkLst>
            <pc:docMk/>
            <pc:sldMk cId="3999705700" sldId="286"/>
            <ac:picMk id="27" creationId="{3C93B3E9-D855-4FA7-B513-9AE0D4AFAE2E}"/>
          </ac:picMkLst>
        </pc:picChg>
        <pc:picChg chg="mod">
          <ac:chgData name="Cullen McCormick" userId="a8dff7a1-0f51-4688-8f49-28b7ecf2a55f" providerId="ADAL" clId="{98ED1B01-1E1E-4CD2-B85C-C85206FC6335}" dt="2020-07-07T18:43:26.706" v="2427" actId="1036"/>
          <ac:picMkLst>
            <pc:docMk/>
            <pc:sldMk cId="3999705700" sldId="286"/>
            <ac:picMk id="31" creationId="{EB76DEB9-330E-4651-8951-6C0B1683FE77}"/>
          </ac:picMkLst>
        </pc:picChg>
      </pc:sldChg>
      <pc:sldChg chg="add del">
        <pc:chgData name="Cullen McCormick" userId="a8dff7a1-0f51-4688-8f49-28b7ecf2a55f" providerId="ADAL" clId="{98ED1B01-1E1E-4CD2-B85C-C85206FC6335}" dt="2020-07-09T22:37:03.853" v="6015" actId="47"/>
        <pc:sldMkLst>
          <pc:docMk/>
          <pc:sldMk cId="2934216547" sldId="290"/>
        </pc:sldMkLst>
      </pc:sldChg>
      <pc:sldChg chg="addSp delSp modSp mod modNotesTx">
        <pc:chgData name="Cullen McCormick" userId="a8dff7a1-0f51-4688-8f49-28b7ecf2a55f" providerId="ADAL" clId="{98ED1B01-1E1E-4CD2-B85C-C85206FC6335}" dt="2020-07-13T20:09:38.802" v="13111" actId="6549"/>
        <pc:sldMkLst>
          <pc:docMk/>
          <pc:sldMk cId="82297025" sldId="300"/>
        </pc:sldMkLst>
        <pc:spChg chg="mod">
          <ac:chgData name="Cullen McCormick" userId="a8dff7a1-0f51-4688-8f49-28b7ecf2a55f" providerId="ADAL" clId="{98ED1B01-1E1E-4CD2-B85C-C85206FC6335}" dt="2020-07-13T20:09:32.448" v="13109" actId="14100"/>
          <ac:spMkLst>
            <pc:docMk/>
            <pc:sldMk cId="82297025" sldId="300"/>
            <ac:spMk id="27" creationId="{AB88713C-4AA2-457D-9E01-7DD723A5006D}"/>
          </ac:spMkLst>
        </pc:spChg>
        <pc:picChg chg="add">
          <ac:chgData name="Cullen McCormick" userId="a8dff7a1-0f51-4688-8f49-28b7ecf2a55f" providerId="ADAL" clId="{98ED1B01-1E1E-4CD2-B85C-C85206FC6335}" dt="2020-07-07T17:59:58.681" v="1709"/>
          <ac:picMkLst>
            <pc:docMk/>
            <pc:sldMk cId="82297025" sldId="300"/>
            <ac:picMk id="38" creationId="{1E7174FB-CEC2-448D-8B5C-FB0EAA5FD3D2}"/>
          </ac:picMkLst>
        </pc:picChg>
        <pc:picChg chg="del">
          <ac:chgData name="Cullen McCormick" userId="a8dff7a1-0f51-4688-8f49-28b7ecf2a55f" providerId="ADAL" clId="{98ED1B01-1E1E-4CD2-B85C-C85206FC6335}" dt="2020-07-07T17:59:57.889" v="1708" actId="478"/>
          <ac:picMkLst>
            <pc:docMk/>
            <pc:sldMk cId="82297025" sldId="300"/>
            <ac:picMk id="40" creationId="{1A204E7D-DCF9-4B61-BE6E-C4438B724780}"/>
          </ac:picMkLst>
        </pc:picChg>
      </pc:sldChg>
      <pc:sldChg chg="addSp delSp modSp mod">
        <pc:chgData name="Cullen McCormick" userId="a8dff7a1-0f51-4688-8f49-28b7ecf2a55f" providerId="ADAL" clId="{98ED1B01-1E1E-4CD2-B85C-C85206FC6335}" dt="2020-07-13T14:59:39.167" v="10673" actId="113"/>
        <pc:sldMkLst>
          <pc:docMk/>
          <pc:sldMk cId="1186149556" sldId="303"/>
        </pc:sldMkLst>
        <pc:spChg chg="mod">
          <ac:chgData name="Cullen McCormick" userId="a8dff7a1-0f51-4688-8f49-28b7ecf2a55f" providerId="ADAL" clId="{98ED1B01-1E1E-4CD2-B85C-C85206FC6335}" dt="2020-07-13T14:59:39.167" v="10673" actId="113"/>
          <ac:spMkLst>
            <pc:docMk/>
            <pc:sldMk cId="1186149556" sldId="303"/>
            <ac:spMk id="3" creationId="{EE55A045-FAC2-48B1-9BC5-B579BC4F43FB}"/>
          </ac:spMkLst>
        </pc:spChg>
        <pc:spChg chg="mod">
          <ac:chgData name="Cullen McCormick" userId="a8dff7a1-0f51-4688-8f49-28b7ecf2a55f" providerId="ADAL" clId="{98ED1B01-1E1E-4CD2-B85C-C85206FC6335}" dt="2020-07-13T14:59:36.741" v="10672" actId="113"/>
          <ac:spMkLst>
            <pc:docMk/>
            <pc:sldMk cId="1186149556" sldId="303"/>
            <ac:spMk id="48" creationId="{C8695BC9-16C6-4C2C-98DE-C2491A6BEB6A}"/>
          </ac:spMkLst>
        </pc:spChg>
        <pc:picChg chg="add del mod">
          <ac:chgData name="Cullen McCormick" userId="a8dff7a1-0f51-4688-8f49-28b7ecf2a55f" providerId="ADAL" clId="{98ED1B01-1E1E-4CD2-B85C-C85206FC6335}" dt="2020-07-07T18:03:50.928" v="1715" actId="21"/>
          <ac:picMkLst>
            <pc:docMk/>
            <pc:sldMk cId="1186149556" sldId="303"/>
            <ac:picMk id="21" creationId="{7CF52FB6-5445-49AA-82CE-03289B246C81}"/>
          </ac:picMkLst>
        </pc:picChg>
        <pc:picChg chg="add mod">
          <ac:chgData name="Cullen McCormick" userId="a8dff7a1-0f51-4688-8f49-28b7ecf2a55f" providerId="ADAL" clId="{98ED1B01-1E1E-4CD2-B85C-C85206FC6335}" dt="2020-07-07T18:03:56.931" v="1718" actId="1076"/>
          <ac:picMkLst>
            <pc:docMk/>
            <pc:sldMk cId="1186149556" sldId="303"/>
            <ac:picMk id="22" creationId="{07B8D902-1986-4BD5-BF10-639E1AF41EE9}"/>
          </ac:picMkLst>
        </pc:picChg>
        <pc:picChg chg="del mod">
          <ac:chgData name="Cullen McCormick" userId="a8dff7a1-0f51-4688-8f49-28b7ecf2a55f" providerId="ADAL" clId="{98ED1B01-1E1E-4CD2-B85C-C85206FC6335}" dt="2020-07-07T18:03:53.448" v="1716" actId="478"/>
          <ac:picMkLst>
            <pc:docMk/>
            <pc:sldMk cId="1186149556" sldId="303"/>
            <ac:picMk id="31" creationId="{DA7D1A5E-5652-4053-957D-D5A6E2B7ACE2}"/>
          </ac:picMkLst>
        </pc:picChg>
      </pc:sldChg>
      <pc:sldChg chg="addSp delSp modSp mod">
        <pc:chgData name="Cullen McCormick" userId="a8dff7a1-0f51-4688-8f49-28b7ecf2a55f" providerId="ADAL" clId="{98ED1B01-1E1E-4CD2-B85C-C85206FC6335}" dt="2020-07-13T22:22:57.480" v="13738" actId="478"/>
        <pc:sldMkLst>
          <pc:docMk/>
          <pc:sldMk cId="63555787" sldId="304"/>
        </pc:sldMkLst>
        <pc:spChg chg="add del mod">
          <ac:chgData name="Cullen McCormick" userId="a8dff7a1-0f51-4688-8f49-28b7ecf2a55f" providerId="ADAL" clId="{98ED1B01-1E1E-4CD2-B85C-C85206FC6335}" dt="2020-07-13T22:22:57.480" v="13738" actId="478"/>
          <ac:spMkLst>
            <pc:docMk/>
            <pc:sldMk cId="63555787" sldId="304"/>
            <ac:spMk id="2" creationId="{F25E4D22-61A7-4E7A-8813-32653FF5EBD3}"/>
          </ac:spMkLst>
        </pc:spChg>
        <pc:spChg chg="add del mod">
          <ac:chgData name="Cullen McCormick" userId="a8dff7a1-0f51-4688-8f49-28b7ecf2a55f" providerId="ADAL" clId="{98ED1B01-1E1E-4CD2-B85C-C85206FC6335}" dt="2020-07-13T22:22:32.312" v="13736"/>
          <ac:spMkLst>
            <pc:docMk/>
            <pc:sldMk cId="63555787" sldId="304"/>
            <ac:spMk id="20" creationId="{AFA4007F-40DE-4713-8CD8-D90F77709730}"/>
          </ac:spMkLst>
        </pc:spChg>
        <pc:spChg chg="add del mod">
          <ac:chgData name="Cullen McCormick" userId="a8dff7a1-0f51-4688-8f49-28b7ecf2a55f" providerId="ADAL" clId="{98ED1B01-1E1E-4CD2-B85C-C85206FC6335}" dt="2020-07-13T22:21:57.652" v="13717" actId="478"/>
          <ac:spMkLst>
            <pc:docMk/>
            <pc:sldMk cId="63555787" sldId="304"/>
            <ac:spMk id="26" creationId="{133A8C76-6194-4D98-91F1-0D4E05B5268C}"/>
          </ac:spMkLst>
        </pc:spChg>
        <pc:picChg chg="add del mod modCrop">
          <ac:chgData name="Cullen McCormick" userId="a8dff7a1-0f51-4688-8f49-28b7ecf2a55f" providerId="ADAL" clId="{98ED1B01-1E1E-4CD2-B85C-C85206FC6335}" dt="2020-07-13T22:21:58.784" v="13724" actId="21"/>
          <ac:picMkLst>
            <pc:docMk/>
            <pc:sldMk cId="63555787" sldId="304"/>
            <ac:picMk id="15" creationId="{2161524A-943E-44DD-BDB0-524A9089C0E0}"/>
          </ac:picMkLst>
        </pc:picChg>
        <pc:picChg chg="add mod">
          <ac:chgData name="Cullen McCormick" userId="a8dff7a1-0f51-4688-8f49-28b7ecf2a55f" providerId="ADAL" clId="{98ED1B01-1E1E-4CD2-B85C-C85206FC6335}" dt="2020-07-07T18:04:06.195" v="1721" actId="207"/>
          <ac:picMkLst>
            <pc:docMk/>
            <pc:sldMk cId="63555787" sldId="304"/>
            <ac:picMk id="17" creationId="{629AB75A-721D-4890-8909-B2FEE4669A42}"/>
          </ac:picMkLst>
        </pc:picChg>
        <pc:picChg chg="add del mod ord">
          <ac:chgData name="Cullen McCormick" userId="a8dff7a1-0f51-4688-8f49-28b7ecf2a55f" providerId="ADAL" clId="{98ED1B01-1E1E-4CD2-B85C-C85206FC6335}" dt="2020-07-13T22:21:58.967" v="13725" actId="478"/>
          <ac:picMkLst>
            <pc:docMk/>
            <pc:sldMk cId="63555787" sldId="304"/>
            <ac:picMk id="18" creationId="{D38356D1-15F7-426F-B0A9-10E2947E2D22}"/>
          </ac:picMkLst>
        </pc:picChg>
        <pc:picChg chg="add del">
          <ac:chgData name="Cullen McCormick" userId="a8dff7a1-0f51-4688-8f49-28b7ecf2a55f" providerId="ADAL" clId="{98ED1B01-1E1E-4CD2-B85C-C85206FC6335}" dt="2020-07-13T22:21:59.151" v="13726"/>
          <ac:picMkLst>
            <pc:docMk/>
            <pc:sldMk cId="63555787" sldId="304"/>
            <ac:picMk id="19" creationId="{BAB5AD7C-C6D7-4B2B-B070-8CDB04A66C4F}"/>
          </ac:picMkLst>
        </pc:picChg>
        <pc:picChg chg="del">
          <ac:chgData name="Cullen McCormick" userId="a8dff7a1-0f51-4688-8f49-28b7ecf2a55f" providerId="ADAL" clId="{98ED1B01-1E1E-4CD2-B85C-C85206FC6335}" dt="2020-07-07T18:04:04.426" v="1719" actId="478"/>
          <ac:picMkLst>
            <pc:docMk/>
            <pc:sldMk cId="63555787" sldId="304"/>
            <ac:picMk id="29" creationId="{62FC550E-1341-435E-BD73-F73909512D06}"/>
          </ac:picMkLst>
        </pc:picChg>
      </pc:sldChg>
      <pc:sldChg chg="addSp delSp modSp mod ord modAnim modNotesTx">
        <pc:chgData name="Cullen McCormick" userId="a8dff7a1-0f51-4688-8f49-28b7ecf2a55f" providerId="ADAL" clId="{98ED1B01-1E1E-4CD2-B85C-C85206FC6335}" dt="2020-07-13T20:15:54.571" v="13130" actId="20577"/>
        <pc:sldMkLst>
          <pc:docMk/>
          <pc:sldMk cId="1686169029" sldId="337"/>
        </pc:sldMkLst>
        <pc:spChg chg="mod">
          <ac:chgData name="Cullen McCormick" userId="a8dff7a1-0f51-4688-8f49-28b7ecf2a55f" providerId="ADAL" clId="{98ED1B01-1E1E-4CD2-B85C-C85206FC6335}" dt="2020-07-10T14:21:39.179" v="8093" actId="164"/>
          <ac:spMkLst>
            <pc:docMk/>
            <pc:sldMk cId="1686169029" sldId="337"/>
            <ac:spMk id="16" creationId="{520C31D3-17B3-4C48-8044-90A74AF3AFC0}"/>
          </ac:spMkLst>
        </pc:spChg>
        <pc:spChg chg="mod">
          <ac:chgData name="Cullen McCormick" userId="a8dff7a1-0f51-4688-8f49-28b7ecf2a55f" providerId="ADAL" clId="{98ED1B01-1E1E-4CD2-B85C-C85206FC6335}" dt="2020-07-10T14:21:39.179" v="8093" actId="164"/>
          <ac:spMkLst>
            <pc:docMk/>
            <pc:sldMk cId="1686169029" sldId="337"/>
            <ac:spMk id="19" creationId="{E359AD9A-71F4-4B51-A785-735E6571B98B}"/>
          </ac:spMkLst>
        </pc:spChg>
        <pc:spChg chg="mod">
          <ac:chgData name="Cullen McCormick" userId="a8dff7a1-0f51-4688-8f49-28b7ecf2a55f" providerId="ADAL" clId="{98ED1B01-1E1E-4CD2-B85C-C85206FC6335}" dt="2020-07-10T14:21:42.380" v="8094" actId="164"/>
          <ac:spMkLst>
            <pc:docMk/>
            <pc:sldMk cId="1686169029" sldId="337"/>
            <ac:spMk id="35" creationId="{69ED1D19-ED3C-4C9A-BC67-3334FED35B1B}"/>
          </ac:spMkLst>
        </pc:spChg>
        <pc:spChg chg="mod">
          <ac:chgData name="Cullen McCormick" userId="a8dff7a1-0f51-4688-8f49-28b7ecf2a55f" providerId="ADAL" clId="{98ED1B01-1E1E-4CD2-B85C-C85206FC6335}" dt="2020-07-10T14:21:42.380" v="8094" actId="164"/>
          <ac:spMkLst>
            <pc:docMk/>
            <pc:sldMk cId="1686169029" sldId="337"/>
            <ac:spMk id="37" creationId="{2B4DD97D-9D16-4D49-9C7E-C35BBAC1C465}"/>
          </ac:spMkLst>
        </pc:spChg>
        <pc:spChg chg="mod">
          <ac:chgData name="Cullen McCormick" userId="a8dff7a1-0f51-4688-8f49-28b7ecf2a55f" providerId="ADAL" clId="{98ED1B01-1E1E-4CD2-B85C-C85206FC6335}" dt="2020-07-10T14:21:44.804" v="8095" actId="164"/>
          <ac:spMkLst>
            <pc:docMk/>
            <pc:sldMk cId="1686169029" sldId="337"/>
            <ac:spMk id="39" creationId="{723A74BF-4F70-41E6-B857-86203BB35ACE}"/>
          </ac:spMkLst>
        </pc:spChg>
        <pc:spChg chg="mod">
          <ac:chgData name="Cullen McCormick" userId="a8dff7a1-0f51-4688-8f49-28b7ecf2a55f" providerId="ADAL" clId="{98ED1B01-1E1E-4CD2-B85C-C85206FC6335}" dt="2020-07-10T14:21:44.804" v="8095" actId="164"/>
          <ac:spMkLst>
            <pc:docMk/>
            <pc:sldMk cId="1686169029" sldId="337"/>
            <ac:spMk id="41" creationId="{2931104E-1C2A-4ECC-80DF-A114B6EF4C7A}"/>
          </ac:spMkLst>
        </pc:spChg>
        <pc:spChg chg="mod">
          <ac:chgData name="Cullen McCormick" userId="a8dff7a1-0f51-4688-8f49-28b7ecf2a55f" providerId="ADAL" clId="{98ED1B01-1E1E-4CD2-B85C-C85206FC6335}" dt="2020-07-10T14:21:46.946" v="8096" actId="164"/>
          <ac:spMkLst>
            <pc:docMk/>
            <pc:sldMk cId="1686169029" sldId="337"/>
            <ac:spMk id="43" creationId="{0E331695-D24B-4823-B7F0-B1ABA3178642}"/>
          </ac:spMkLst>
        </pc:spChg>
        <pc:spChg chg="mod">
          <ac:chgData name="Cullen McCormick" userId="a8dff7a1-0f51-4688-8f49-28b7ecf2a55f" providerId="ADAL" clId="{98ED1B01-1E1E-4CD2-B85C-C85206FC6335}" dt="2020-07-10T14:21:46.946" v="8096" actId="164"/>
          <ac:spMkLst>
            <pc:docMk/>
            <pc:sldMk cId="1686169029" sldId="337"/>
            <ac:spMk id="45" creationId="{D6F97573-295A-4215-9BBF-00632370CC63}"/>
          </ac:spMkLst>
        </pc:spChg>
        <pc:spChg chg="mod">
          <ac:chgData name="Cullen McCormick" userId="a8dff7a1-0f51-4688-8f49-28b7ecf2a55f" providerId="ADAL" clId="{98ED1B01-1E1E-4CD2-B85C-C85206FC6335}" dt="2020-07-10T14:21:49.447" v="8097" actId="164"/>
          <ac:spMkLst>
            <pc:docMk/>
            <pc:sldMk cId="1686169029" sldId="337"/>
            <ac:spMk id="47" creationId="{BB3FB7FE-F697-483A-8533-49C3727FF53D}"/>
          </ac:spMkLst>
        </pc:spChg>
        <pc:spChg chg="mod">
          <ac:chgData name="Cullen McCormick" userId="a8dff7a1-0f51-4688-8f49-28b7ecf2a55f" providerId="ADAL" clId="{98ED1B01-1E1E-4CD2-B85C-C85206FC6335}" dt="2020-07-10T14:21:49.447" v="8097" actId="164"/>
          <ac:spMkLst>
            <pc:docMk/>
            <pc:sldMk cId="1686169029" sldId="337"/>
            <ac:spMk id="49" creationId="{4F225E8E-2E36-4CAD-887A-23B5272085CE}"/>
          </ac:spMkLst>
        </pc:spChg>
        <pc:grpChg chg="add mod">
          <ac:chgData name="Cullen McCormick" userId="a8dff7a1-0f51-4688-8f49-28b7ecf2a55f" providerId="ADAL" clId="{98ED1B01-1E1E-4CD2-B85C-C85206FC6335}" dt="2020-07-10T14:21:39.179" v="8093" actId="164"/>
          <ac:grpSpMkLst>
            <pc:docMk/>
            <pc:sldMk cId="1686169029" sldId="337"/>
            <ac:grpSpMk id="6" creationId="{947B74EC-8180-428E-B650-7027331C8738}"/>
          </ac:grpSpMkLst>
        </pc:grpChg>
        <pc:grpChg chg="add mod">
          <ac:chgData name="Cullen McCormick" userId="a8dff7a1-0f51-4688-8f49-28b7ecf2a55f" providerId="ADAL" clId="{98ED1B01-1E1E-4CD2-B85C-C85206FC6335}" dt="2020-07-10T14:21:42.380" v="8094" actId="164"/>
          <ac:grpSpMkLst>
            <pc:docMk/>
            <pc:sldMk cId="1686169029" sldId="337"/>
            <ac:grpSpMk id="7" creationId="{EB5530CE-23F8-43F2-8E6F-E462151965B6}"/>
          </ac:grpSpMkLst>
        </pc:grpChg>
        <pc:grpChg chg="add mod">
          <ac:chgData name="Cullen McCormick" userId="a8dff7a1-0f51-4688-8f49-28b7ecf2a55f" providerId="ADAL" clId="{98ED1B01-1E1E-4CD2-B85C-C85206FC6335}" dt="2020-07-10T14:21:44.804" v="8095" actId="164"/>
          <ac:grpSpMkLst>
            <pc:docMk/>
            <pc:sldMk cId="1686169029" sldId="337"/>
            <ac:grpSpMk id="9" creationId="{CB44007E-349D-4E15-B86B-A340D0AE8768}"/>
          </ac:grpSpMkLst>
        </pc:grpChg>
        <pc:grpChg chg="add mod">
          <ac:chgData name="Cullen McCormick" userId="a8dff7a1-0f51-4688-8f49-28b7ecf2a55f" providerId="ADAL" clId="{98ED1B01-1E1E-4CD2-B85C-C85206FC6335}" dt="2020-07-10T14:21:46.946" v="8096" actId="164"/>
          <ac:grpSpMkLst>
            <pc:docMk/>
            <pc:sldMk cId="1686169029" sldId="337"/>
            <ac:grpSpMk id="11" creationId="{71943337-9A41-4AFB-9331-85537AB0F824}"/>
          </ac:grpSpMkLst>
        </pc:grpChg>
        <pc:grpChg chg="add mod">
          <ac:chgData name="Cullen McCormick" userId="a8dff7a1-0f51-4688-8f49-28b7ecf2a55f" providerId="ADAL" clId="{98ED1B01-1E1E-4CD2-B85C-C85206FC6335}" dt="2020-07-10T14:21:49.447" v="8097" actId="164"/>
          <ac:grpSpMkLst>
            <pc:docMk/>
            <pc:sldMk cId="1686169029" sldId="337"/>
            <ac:grpSpMk id="12" creationId="{C875CA52-4BBB-4737-859C-22BA93B37C7E}"/>
          </ac:grpSpMkLst>
        </pc:grpChg>
        <pc:cxnChg chg="add del mod">
          <ac:chgData name="Cullen McCormick" userId="a8dff7a1-0f51-4688-8f49-28b7ecf2a55f" providerId="ADAL" clId="{98ED1B01-1E1E-4CD2-B85C-C85206FC6335}" dt="2020-07-10T14:21:39.179" v="8093" actId="164"/>
          <ac:cxnSpMkLst>
            <pc:docMk/>
            <pc:sldMk cId="1686169029" sldId="337"/>
            <ac:cxnSpMk id="4" creationId="{B928A627-581F-4F63-BF12-658F68DE9947}"/>
          </ac:cxnSpMkLst>
        </pc:cxnChg>
        <pc:cxnChg chg="add del mod">
          <ac:chgData name="Cullen McCormick" userId="a8dff7a1-0f51-4688-8f49-28b7ecf2a55f" providerId="ADAL" clId="{98ED1B01-1E1E-4CD2-B85C-C85206FC6335}" dt="2020-07-10T14:21:42.380" v="8094" actId="164"/>
          <ac:cxnSpMkLst>
            <pc:docMk/>
            <pc:sldMk cId="1686169029" sldId="337"/>
            <ac:cxnSpMk id="36" creationId="{AA7FFC3A-A3CE-4D0B-817C-B2296C47F7A0}"/>
          </ac:cxnSpMkLst>
        </pc:cxnChg>
        <pc:cxnChg chg="add del mod">
          <ac:chgData name="Cullen McCormick" userId="a8dff7a1-0f51-4688-8f49-28b7ecf2a55f" providerId="ADAL" clId="{98ED1B01-1E1E-4CD2-B85C-C85206FC6335}" dt="2020-07-10T14:21:44.804" v="8095" actId="164"/>
          <ac:cxnSpMkLst>
            <pc:docMk/>
            <pc:sldMk cId="1686169029" sldId="337"/>
            <ac:cxnSpMk id="40" creationId="{FB120B84-C52A-493C-A892-84F0541D5CBA}"/>
          </ac:cxnSpMkLst>
        </pc:cxnChg>
        <pc:cxnChg chg="add del mod">
          <ac:chgData name="Cullen McCormick" userId="a8dff7a1-0f51-4688-8f49-28b7ecf2a55f" providerId="ADAL" clId="{98ED1B01-1E1E-4CD2-B85C-C85206FC6335}" dt="2020-07-10T14:21:46.946" v="8096" actId="164"/>
          <ac:cxnSpMkLst>
            <pc:docMk/>
            <pc:sldMk cId="1686169029" sldId="337"/>
            <ac:cxnSpMk id="44" creationId="{9F6C92AA-569A-420B-9004-FBF874ED2B97}"/>
          </ac:cxnSpMkLst>
        </pc:cxnChg>
        <pc:cxnChg chg="add del mod">
          <ac:chgData name="Cullen McCormick" userId="a8dff7a1-0f51-4688-8f49-28b7ecf2a55f" providerId="ADAL" clId="{98ED1B01-1E1E-4CD2-B85C-C85206FC6335}" dt="2020-07-10T14:21:49.447" v="8097" actId="164"/>
          <ac:cxnSpMkLst>
            <pc:docMk/>
            <pc:sldMk cId="1686169029" sldId="337"/>
            <ac:cxnSpMk id="48" creationId="{7E1C59F2-1F92-468D-8A39-7EC968BD52B9}"/>
          </ac:cxnSpMkLst>
        </pc:cxnChg>
      </pc:sldChg>
      <pc:sldChg chg="addSp delSp modSp mod modNotesTx">
        <pc:chgData name="Cullen McCormick" userId="a8dff7a1-0f51-4688-8f49-28b7ecf2a55f" providerId="ADAL" clId="{98ED1B01-1E1E-4CD2-B85C-C85206FC6335}" dt="2020-07-13T18:53:46.666" v="12445" actId="20577"/>
        <pc:sldMkLst>
          <pc:docMk/>
          <pc:sldMk cId="3672432173" sldId="338"/>
        </pc:sldMkLst>
        <pc:spChg chg="mod">
          <ac:chgData name="Cullen McCormick" userId="a8dff7a1-0f51-4688-8f49-28b7ecf2a55f" providerId="ADAL" clId="{98ED1B01-1E1E-4CD2-B85C-C85206FC6335}" dt="2020-07-13T15:05:27.120" v="10731" actId="20577"/>
          <ac:spMkLst>
            <pc:docMk/>
            <pc:sldMk cId="3672432173" sldId="338"/>
            <ac:spMk id="2" creationId="{68E5FCA0-5595-4166-8E4C-5982A706E0AE}"/>
          </ac:spMkLst>
        </pc:spChg>
        <pc:spChg chg="mod">
          <ac:chgData name="Cullen McCormick" userId="a8dff7a1-0f51-4688-8f49-28b7ecf2a55f" providerId="ADAL" clId="{98ED1B01-1E1E-4CD2-B85C-C85206FC6335}" dt="2020-07-07T16:18:18.476" v="643" actId="1076"/>
          <ac:spMkLst>
            <pc:docMk/>
            <pc:sldMk cId="3672432173" sldId="338"/>
            <ac:spMk id="3" creationId="{5B840669-16BD-4CA5-8C68-E2834F8EB971}"/>
          </ac:spMkLst>
        </pc:spChg>
        <pc:spChg chg="mod">
          <ac:chgData name="Cullen McCormick" userId="a8dff7a1-0f51-4688-8f49-28b7ecf2a55f" providerId="ADAL" clId="{98ED1B01-1E1E-4CD2-B85C-C85206FC6335}" dt="2020-07-07T16:18:18.476" v="643" actId="1076"/>
          <ac:spMkLst>
            <pc:docMk/>
            <pc:sldMk cId="3672432173" sldId="338"/>
            <ac:spMk id="4" creationId="{9C66D690-B809-4FDA-92CC-0F8E725E0C92}"/>
          </ac:spMkLst>
        </pc:spChg>
        <pc:spChg chg="mod">
          <ac:chgData name="Cullen McCormick" userId="a8dff7a1-0f51-4688-8f49-28b7ecf2a55f" providerId="ADAL" clId="{98ED1B01-1E1E-4CD2-B85C-C85206FC6335}" dt="2020-07-07T16:18:18.476" v="643" actId="1076"/>
          <ac:spMkLst>
            <pc:docMk/>
            <pc:sldMk cId="3672432173" sldId="338"/>
            <ac:spMk id="5" creationId="{EDA51241-B8AD-4B22-8DCE-86554B757158}"/>
          </ac:spMkLst>
        </pc:spChg>
        <pc:spChg chg="add del mod">
          <ac:chgData name="Cullen McCormick" userId="a8dff7a1-0f51-4688-8f49-28b7ecf2a55f" providerId="ADAL" clId="{98ED1B01-1E1E-4CD2-B85C-C85206FC6335}" dt="2020-07-07T16:18:18.965" v="644" actId="478"/>
          <ac:spMkLst>
            <pc:docMk/>
            <pc:sldMk cId="3672432173" sldId="338"/>
            <ac:spMk id="12" creationId="{97E78B89-3B93-4B4C-8254-B48D3CBB0B4C}"/>
          </ac:spMkLst>
        </pc:spChg>
        <pc:spChg chg="add del mod">
          <ac:chgData name="Cullen McCormick" userId="a8dff7a1-0f51-4688-8f49-28b7ecf2a55f" providerId="ADAL" clId="{98ED1B01-1E1E-4CD2-B85C-C85206FC6335}" dt="2020-07-07T16:18:18.965" v="644" actId="478"/>
          <ac:spMkLst>
            <pc:docMk/>
            <pc:sldMk cId="3672432173" sldId="338"/>
            <ac:spMk id="13" creationId="{E9CEC947-7230-469B-978E-A11BFA396E22}"/>
          </ac:spMkLst>
        </pc:spChg>
        <pc:spChg chg="add del mod">
          <ac:chgData name="Cullen McCormick" userId="a8dff7a1-0f51-4688-8f49-28b7ecf2a55f" providerId="ADAL" clId="{98ED1B01-1E1E-4CD2-B85C-C85206FC6335}" dt="2020-07-07T16:18:18.965" v="644" actId="478"/>
          <ac:spMkLst>
            <pc:docMk/>
            <pc:sldMk cId="3672432173" sldId="338"/>
            <ac:spMk id="14" creationId="{2570811E-1A3C-4271-B5A6-3771778894C6}"/>
          </ac:spMkLst>
        </pc:spChg>
        <pc:spChg chg="mod">
          <ac:chgData name="Cullen McCormick" userId="a8dff7a1-0f51-4688-8f49-28b7ecf2a55f" providerId="ADAL" clId="{98ED1B01-1E1E-4CD2-B85C-C85206FC6335}" dt="2020-07-13T14:52:48.868" v="10608" actId="113"/>
          <ac:spMkLst>
            <pc:docMk/>
            <pc:sldMk cId="3672432173" sldId="338"/>
            <ac:spMk id="15" creationId="{4E772045-3597-492F-B5F6-F867CF4EBA93}"/>
          </ac:spMkLst>
        </pc:spChg>
        <pc:spChg chg="mod">
          <ac:chgData name="Cullen McCormick" userId="a8dff7a1-0f51-4688-8f49-28b7ecf2a55f" providerId="ADAL" clId="{98ED1B01-1E1E-4CD2-B85C-C85206FC6335}" dt="2020-07-13T14:52:50.902" v="10609" actId="113"/>
          <ac:spMkLst>
            <pc:docMk/>
            <pc:sldMk cId="3672432173" sldId="338"/>
            <ac:spMk id="16" creationId="{9342D71E-F2FB-4B89-A3BA-F299D9C296B3}"/>
          </ac:spMkLst>
        </pc:spChg>
        <pc:spChg chg="add del mod">
          <ac:chgData name="Cullen McCormick" userId="a8dff7a1-0f51-4688-8f49-28b7ecf2a55f" providerId="ADAL" clId="{98ED1B01-1E1E-4CD2-B85C-C85206FC6335}" dt="2020-07-13T18:27:06.102" v="12266" actId="14100"/>
          <ac:spMkLst>
            <pc:docMk/>
            <pc:sldMk cId="3672432173" sldId="338"/>
            <ac:spMk id="17" creationId="{7D61E610-7F5B-4C4C-AEA9-0C2A568ECD1B}"/>
          </ac:spMkLst>
        </pc:spChg>
        <pc:spChg chg="mod">
          <ac:chgData name="Cullen McCormick" userId="a8dff7a1-0f51-4688-8f49-28b7ecf2a55f" providerId="ADAL" clId="{98ED1B01-1E1E-4CD2-B85C-C85206FC6335}" dt="2020-07-13T14:52:52.614" v="10610" actId="113"/>
          <ac:spMkLst>
            <pc:docMk/>
            <pc:sldMk cId="3672432173" sldId="338"/>
            <ac:spMk id="18" creationId="{53DE8773-6489-4F53-A999-B59B2AB9D22A}"/>
          </ac:spMkLst>
        </pc:spChg>
      </pc:sldChg>
      <pc:sldChg chg="addSp delSp modSp mod modNotesTx">
        <pc:chgData name="Cullen McCormick" userId="a8dff7a1-0f51-4688-8f49-28b7ecf2a55f" providerId="ADAL" clId="{98ED1B01-1E1E-4CD2-B85C-C85206FC6335}" dt="2020-07-13T18:05:03.110" v="11911" actId="20577"/>
        <pc:sldMkLst>
          <pc:docMk/>
          <pc:sldMk cId="1547584567" sldId="339"/>
        </pc:sldMkLst>
        <pc:spChg chg="mod">
          <ac:chgData name="Cullen McCormick" userId="a8dff7a1-0f51-4688-8f49-28b7ecf2a55f" providerId="ADAL" clId="{98ED1B01-1E1E-4CD2-B85C-C85206FC6335}" dt="2020-07-13T15:01:18.257" v="10679" actId="1076"/>
          <ac:spMkLst>
            <pc:docMk/>
            <pc:sldMk cId="1547584567" sldId="339"/>
            <ac:spMk id="4" creationId="{B304CCDA-FE3E-4A32-BE5A-C7EDC5E7B867}"/>
          </ac:spMkLst>
        </pc:spChg>
        <pc:spChg chg="add mod">
          <ac:chgData name="Cullen McCormick" userId="a8dff7a1-0f51-4688-8f49-28b7ecf2a55f" providerId="ADAL" clId="{98ED1B01-1E1E-4CD2-B85C-C85206FC6335}" dt="2020-07-13T15:01:18.257" v="10679" actId="1076"/>
          <ac:spMkLst>
            <pc:docMk/>
            <pc:sldMk cId="1547584567" sldId="339"/>
            <ac:spMk id="32" creationId="{B85090E8-3E22-47B9-8222-C3621BEC1067}"/>
          </ac:spMkLst>
        </pc:spChg>
        <pc:spChg chg="add mod">
          <ac:chgData name="Cullen McCormick" userId="a8dff7a1-0f51-4688-8f49-28b7ecf2a55f" providerId="ADAL" clId="{98ED1B01-1E1E-4CD2-B85C-C85206FC6335}" dt="2020-07-13T15:01:18.257" v="10679" actId="1076"/>
          <ac:spMkLst>
            <pc:docMk/>
            <pc:sldMk cId="1547584567" sldId="339"/>
            <ac:spMk id="33" creationId="{CD6930E7-A065-4B0C-BDDF-3DE1ADA950E9}"/>
          </ac:spMkLst>
        </pc:spChg>
        <pc:spChg chg="add mod">
          <ac:chgData name="Cullen McCormick" userId="a8dff7a1-0f51-4688-8f49-28b7ecf2a55f" providerId="ADAL" clId="{98ED1B01-1E1E-4CD2-B85C-C85206FC6335}" dt="2020-07-13T15:01:18.257" v="10679" actId="1076"/>
          <ac:spMkLst>
            <pc:docMk/>
            <pc:sldMk cId="1547584567" sldId="339"/>
            <ac:spMk id="34" creationId="{455249DB-A0BA-485E-87DB-72965F241FDC}"/>
          </ac:spMkLst>
        </pc:spChg>
        <pc:spChg chg="add mod">
          <ac:chgData name="Cullen McCormick" userId="a8dff7a1-0f51-4688-8f49-28b7ecf2a55f" providerId="ADAL" clId="{98ED1B01-1E1E-4CD2-B85C-C85206FC6335}" dt="2020-07-13T15:01:18.257" v="10679" actId="1076"/>
          <ac:spMkLst>
            <pc:docMk/>
            <pc:sldMk cId="1547584567" sldId="339"/>
            <ac:spMk id="35" creationId="{94F53EE1-40D4-4378-B843-95DF4D88549C}"/>
          </ac:spMkLst>
        </pc:spChg>
        <pc:spChg chg="add mod">
          <ac:chgData name="Cullen McCormick" userId="a8dff7a1-0f51-4688-8f49-28b7ecf2a55f" providerId="ADAL" clId="{98ED1B01-1E1E-4CD2-B85C-C85206FC6335}" dt="2020-07-13T15:01:18.257" v="10679" actId="1076"/>
          <ac:spMkLst>
            <pc:docMk/>
            <pc:sldMk cId="1547584567" sldId="339"/>
            <ac:spMk id="36" creationId="{641B7A87-22C5-4C6C-945A-0E46C062FF5C}"/>
          </ac:spMkLst>
        </pc:spChg>
        <pc:grpChg chg="add del mod">
          <ac:chgData name="Cullen McCormick" userId="a8dff7a1-0f51-4688-8f49-28b7ecf2a55f" providerId="ADAL" clId="{98ED1B01-1E1E-4CD2-B85C-C85206FC6335}" dt="2020-07-10T16:00:33.761" v="10445" actId="165"/>
          <ac:grpSpMkLst>
            <pc:docMk/>
            <pc:sldMk cId="1547584567" sldId="339"/>
            <ac:grpSpMk id="9" creationId="{14D4447F-8F43-4C5E-8B6B-CFEAEE2DBCAF}"/>
          </ac:grpSpMkLst>
        </pc:grpChg>
        <pc:grpChg chg="add del mod">
          <ac:chgData name="Cullen McCormick" userId="a8dff7a1-0f51-4688-8f49-28b7ecf2a55f" providerId="ADAL" clId="{98ED1B01-1E1E-4CD2-B85C-C85206FC6335}" dt="2020-07-13T14:49:36.373" v="10545" actId="165"/>
          <ac:grpSpMkLst>
            <pc:docMk/>
            <pc:sldMk cId="1547584567" sldId="339"/>
            <ac:grpSpMk id="29" creationId="{F58A9A21-E84A-4AB1-9D13-0E2078770FBC}"/>
          </ac:grpSpMkLst>
        </pc:grpChg>
        <pc:picChg chg="add mod topLvl modCrop">
          <ac:chgData name="Cullen McCormick" userId="a8dff7a1-0f51-4688-8f49-28b7ecf2a55f" providerId="ADAL" clId="{98ED1B01-1E1E-4CD2-B85C-C85206FC6335}" dt="2020-07-13T15:01:18.257" v="10679" actId="1076"/>
          <ac:picMkLst>
            <pc:docMk/>
            <pc:sldMk cId="1547584567" sldId="339"/>
            <ac:picMk id="5" creationId="{1E4F293D-3266-4873-A8CB-AA20DB3400BF}"/>
          </ac:picMkLst>
        </pc:picChg>
        <pc:picChg chg="add del mod">
          <ac:chgData name="Cullen McCormick" userId="a8dff7a1-0f51-4688-8f49-28b7ecf2a55f" providerId="ADAL" clId="{98ED1B01-1E1E-4CD2-B85C-C85206FC6335}" dt="2020-07-13T14:07:53.449" v="10487" actId="478"/>
          <ac:picMkLst>
            <pc:docMk/>
            <pc:sldMk cId="1547584567" sldId="339"/>
            <ac:picMk id="6" creationId="{9BDBA18E-14E8-4841-BB07-3EF41F4CA362}"/>
          </ac:picMkLst>
        </pc:picChg>
        <pc:picChg chg="add mod topLvl modCrop">
          <ac:chgData name="Cullen McCormick" userId="a8dff7a1-0f51-4688-8f49-28b7ecf2a55f" providerId="ADAL" clId="{98ED1B01-1E1E-4CD2-B85C-C85206FC6335}" dt="2020-07-13T15:23:40.364" v="10837" actId="18131"/>
          <ac:picMkLst>
            <pc:docMk/>
            <pc:sldMk cId="1547584567" sldId="339"/>
            <ac:picMk id="7" creationId="{BBFAC264-BF62-4E28-BF24-8C4BA31DC9A1}"/>
          </ac:picMkLst>
        </pc:picChg>
        <pc:picChg chg="add del mod topLvl">
          <ac:chgData name="Cullen McCormick" userId="a8dff7a1-0f51-4688-8f49-28b7ecf2a55f" providerId="ADAL" clId="{98ED1B01-1E1E-4CD2-B85C-C85206FC6335}" dt="2020-07-13T14:08:06.503" v="10490" actId="478"/>
          <ac:picMkLst>
            <pc:docMk/>
            <pc:sldMk cId="1547584567" sldId="339"/>
            <ac:picMk id="8" creationId="{691DF4FB-B38B-4C22-BBE4-768874139E6F}"/>
          </ac:picMkLst>
        </pc:picChg>
        <pc:picChg chg="add del mod modCrop">
          <ac:chgData name="Cullen McCormick" userId="a8dff7a1-0f51-4688-8f49-28b7ecf2a55f" providerId="ADAL" clId="{98ED1B01-1E1E-4CD2-B85C-C85206FC6335}" dt="2020-07-13T14:39:12.268" v="10512" actId="478"/>
          <ac:picMkLst>
            <pc:docMk/>
            <pc:sldMk cId="1547584567" sldId="339"/>
            <ac:picMk id="10" creationId="{5A4725A4-9C62-418F-B89F-8EB391B588E1}"/>
          </ac:picMkLst>
        </pc:picChg>
        <pc:picChg chg="add del mod">
          <ac:chgData name="Cullen McCormick" userId="a8dff7a1-0f51-4688-8f49-28b7ecf2a55f" providerId="ADAL" clId="{98ED1B01-1E1E-4CD2-B85C-C85206FC6335}" dt="2020-07-13T14:07:43.128" v="10485" actId="478"/>
          <ac:picMkLst>
            <pc:docMk/>
            <pc:sldMk cId="1547584567" sldId="339"/>
            <ac:picMk id="12" creationId="{B0F0FF5C-4831-4DFD-887E-4FA4DD482670}"/>
          </ac:picMkLst>
        </pc:picChg>
        <pc:picChg chg="add del mod">
          <ac:chgData name="Cullen McCormick" userId="a8dff7a1-0f51-4688-8f49-28b7ecf2a55f" providerId="ADAL" clId="{98ED1B01-1E1E-4CD2-B85C-C85206FC6335}" dt="2020-07-13T14:26:54.766" v="10493" actId="478"/>
          <ac:picMkLst>
            <pc:docMk/>
            <pc:sldMk cId="1547584567" sldId="339"/>
            <ac:picMk id="14" creationId="{B056B99E-81E9-47CA-BD4D-FAE485E7F325}"/>
          </ac:picMkLst>
        </pc:picChg>
        <pc:picChg chg="add del mod">
          <ac:chgData name="Cullen McCormick" userId="a8dff7a1-0f51-4688-8f49-28b7ecf2a55f" providerId="ADAL" clId="{98ED1B01-1E1E-4CD2-B85C-C85206FC6335}" dt="2020-07-13T14:39:17.840" v="10513" actId="478"/>
          <ac:picMkLst>
            <pc:docMk/>
            <pc:sldMk cId="1547584567" sldId="339"/>
            <ac:picMk id="16" creationId="{594852EB-8E09-4ABE-B895-EB6DB57CD038}"/>
          </ac:picMkLst>
        </pc:picChg>
        <pc:picChg chg="add del mod">
          <ac:chgData name="Cullen McCormick" userId="a8dff7a1-0f51-4688-8f49-28b7ecf2a55f" providerId="ADAL" clId="{98ED1B01-1E1E-4CD2-B85C-C85206FC6335}" dt="2020-07-13T14:50:00.754" v="10549" actId="478"/>
          <ac:picMkLst>
            <pc:docMk/>
            <pc:sldMk cId="1547584567" sldId="339"/>
            <ac:picMk id="18" creationId="{E3D1473A-AC65-46A0-AFFB-E42A3B8EAEC3}"/>
          </ac:picMkLst>
        </pc:picChg>
        <pc:picChg chg="add del mod modCrop">
          <ac:chgData name="Cullen McCormick" userId="a8dff7a1-0f51-4688-8f49-28b7ecf2a55f" providerId="ADAL" clId="{98ED1B01-1E1E-4CD2-B85C-C85206FC6335}" dt="2020-07-13T14:37:35.815" v="10500" actId="478"/>
          <ac:picMkLst>
            <pc:docMk/>
            <pc:sldMk cId="1547584567" sldId="339"/>
            <ac:picMk id="20" creationId="{7D5072EB-C40D-416F-A3F9-85375B02D095}"/>
          </ac:picMkLst>
        </pc:picChg>
        <pc:picChg chg="add del mod">
          <ac:chgData name="Cullen McCormick" userId="a8dff7a1-0f51-4688-8f49-28b7ecf2a55f" providerId="ADAL" clId="{98ED1B01-1E1E-4CD2-B85C-C85206FC6335}" dt="2020-07-13T14:04:22.441" v="10457" actId="478"/>
          <ac:picMkLst>
            <pc:docMk/>
            <pc:sldMk cId="1547584567" sldId="339"/>
            <ac:picMk id="22" creationId="{0318AC60-64CA-4B5A-866E-DEFD68ED296D}"/>
          </ac:picMkLst>
        </pc:picChg>
        <pc:picChg chg="add mod topLvl modCrop">
          <ac:chgData name="Cullen McCormick" userId="a8dff7a1-0f51-4688-8f49-28b7ecf2a55f" providerId="ADAL" clId="{98ED1B01-1E1E-4CD2-B85C-C85206FC6335}" dt="2020-07-13T15:01:18.257" v="10679" actId="1076"/>
          <ac:picMkLst>
            <pc:docMk/>
            <pc:sldMk cId="1547584567" sldId="339"/>
            <ac:picMk id="24" creationId="{FCEAB2AA-DE03-4D14-BD73-500BE7EB0C0D}"/>
          </ac:picMkLst>
        </pc:picChg>
        <pc:picChg chg="add mod topLvl modCrop">
          <ac:chgData name="Cullen McCormick" userId="a8dff7a1-0f51-4688-8f49-28b7ecf2a55f" providerId="ADAL" clId="{98ED1B01-1E1E-4CD2-B85C-C85206FC6335}" dt="2020-07-13T15:01:18.257" v="10679" actId="1076"/>
          <ac:picMkLst>
            <pc:docMk/>
            <pc:sldMk cId="1547584567" sldId="339"/>
            <ac:picMk id="26" creationId="{D2EB5836-ED6D-412A-8886-C183AFAC6054}"/>
          </ac:picMkLst>
        </pc:picChg>
        <pc:picChg chg="add mod topLvl">
          <ac:chgData name="Cullen McCormick" userId="a8dff7a1-0f51-4688-8f49-28b7ecf2a55f" providerId="ADAL" clId="{98ED1B01-1E1E-4CD2-B85C-C85206FC6335}" dt="2020-07-13T15:01:18.257" v="10679" actId="1076"/>
          <ac:picMkLst>
            <pc:docMk/>
            <pc:sldMk cId="1547584567" sldId="339"/>
            <ac:picMk id="28" creationId="{66759F5F-08B4-4823-9C04-E3C0102C3B4F}"/>
          </ac:picMkLst>
        </pc:picChg>
        <pc:picChg chg="add del mod">
          <ac:chgData name="Cullen McCormick" userId="a8dff7a1-0f51-4688-8f49-28b7ecf2a55f" providerId="ADAL" clId="{98ED1B01-1E1E-4CD2-B85C-C85206FC6335}" dt="2020-07-13T14:51:03.396" v="10559" actId="478"/>
          <ac:picMkLst>
            <pc:docMk/>
            <pc:sldMk cId="1547584567" sldId="339"/>
            <ac:picMk id="30" creationId="{9E454D33-4357-4C70-93F7-3C3F4778DA8E}"/>
          </ac:picMkLst>
        </pc:picChg>
        <pc:picChg chg="add del mod">
          <ac:chgData name="Cullen McCormick" userId="a8dff7a1-0f51-4688-8f49-28b7ecf2a55f" providerId="ADAL" clId="{98ED1B01-1E1E-4CD2-B85C-C85206FC6335}" dt="2020-07-13T14:51:03.396" v="10559" actId="478"/>
          <ac:picMkLst>
            <pc:docMk/>
            <pc:sldMk cId="1547584567" sldId="339"/>
            <ac:picMk id="31" creationId="{096142EE-B16B-489F-ACF4-5ED14E05D9AF}"/>
          </ac:picMkLst>
        </pc:picChg>
      </pc:sldChg>
      <pc:sldChg chg="addSp delSp modSp mod modNotesTx">
        <pc:chgData name="Cullen McCormick" userId="a8dff7a1-0f51-4688-8f49-28b7ecf2a55f" providerId="ADAL" clId="{98ED1B01-1E1E-4CD2-B85C-C85206FC6335}" dt="2020-07-13T19:57:46.955" v="12641" actId="20577"/>
        <pc:sldMkLst>
          <pc:docMk/>
          <pc:sldMk cId="1231205872" sldId="340"/>
        </pc:sldMkLst>
        <pc:spChg chg="del mod topLvl">
          <ac:chgData name="Cullen McCormick" userId="a8dff7a1-0f51-4688-8f49-28b7ecf2a55f" providerId="ADAL" clId="{98ED1B01-1E1E-4CD2-B85C-C85206FC6335}" dt="2020-07-13T14:57:30.233" v="10654" actId="478"/>
          <ac:spMkLst>
            <pc:docMk/>
            <pc:sldMk cId="1231205872" sldId="340"/>
            <ac:spMk id="3" creationId="{FE1653DC-54C2-4F0F-A01C-6D1B2A46FBA5}"/>
          </ac:spMkLst>
        </pc:spChg>
        <pc:spChg chg="del mod topLvl">
          <ac:chgData name="Cullen McCormick" userId="a8dff7a1-0f51-4688-8f49-28b7ecf2a55f" providerId="ADAL" clId="{98ED1B01-1E1E-4CD2-B85C-C85206FC6335}" dt="2020-07-13T14:57:30.233" v="10654" actId="478"/>
          <ac:spMkLst>
            <pc:docMk/>
            <pc:sldMk cId="1231205872" sldId="340"/>
            <ac:spMk id="4" creationId="{21CFC008-085D-47FB-93F1-34C19800A5A4}"/>
          </ac:spMkLst>
        </pc:spChg>
        <pc:spChg chg="del mod">
          <ac:chgData name="Cullen McCormick" userId="a8dff7a1-0f51-4688-8f49-28b7ecf2a55f" providerId="ADAL" clId="{98ED1B01-1E1E-4CD2-B85C-C85206FC6335}" dt="2020-07-13T14:56:35.318" v="10644" actId="478"/>
          <ac:spMkLst>
            <pc:docMk/>
            <pc:sldMk cId="1231205872" sldId="340"/>
            <ac:spMk id="7" creationId="{6979D56C-1C16-4701-B8BA-F35E013FAF5A}"/>
          </ac:spMkLst>
        </pc:spChg>
        <pc:spChg chg="add del">
          <ac:chgData name="Cullen McCormick" userId="a8dff7a1-0f51-4688-8f49-28b7ecf2a55f" providerId="ADAL" clId="{98ED1B01-1E1E-4CD2-B85C-C85206FC6335}" dt="2020-07-13T14:55:26.321" v="10636"/>
          <ac:spMkLst>
            <pc:docMk/>
            <pc:sldMk cId="1231205872" sldId="340"/>
            <ac:spMk id="9" creationId="{1FB106B4-885B-4532-A17C-096AFAEC6F27}"/>
          </ac:spMkLst>
        </pc:spChg>
        <pc:spChg chg="add">
          <ac:chgData name="Cullen McCormick" userId="a8dff7a1-0f51-4688-8f49-28b7ecf2a55f" providerId="ADAL" clId="{98ED1B01-1E1E-4CD2-B85C-C85206FC6335}" dt="2020-07-13T14:56:35.859" v="10645"/>
          <ac:spMkLst>
            <pc:docMk/>
            <pc:sldMk cId="1231205872" sldId="340"/>
            <ac:spMk id="10" creationId="{1B40E525-B02F-4D8B-9BED-6EC15868317F}"/>
          </ac:spMkLst>
        </pc:spChg>
        <pc:spChg chg="add del mod">
          <ac:chgData name="Cullen McCormick" userId="a8dff7a1-0f51-4688-8f49-28b7ecf2a55f" providerId="ADAL" clId="{98ED1B01-1E1E-4CD2-B85C-C85206FC6335}" dt="2020-07-13T14:57:09.642" v="10652" actId="478"/>
          <ac:spMkLst>
            <pc:docMk/>
            <pc:sldMk cId="1231205872" sldId="340"/>
            <ac:spMk id="11" creationId="{3DA4708F-A936-4BCF-9DDA-373FFFB4C9FE}"/>
          </ac:spMkLst>
        </pc:spChg>
        <pc:spChg chg="del mod topLvl">
          <ac:chgData name="Cullen McCormick" userId="a8dff7a1-0f51-4688-8f49-28b7ecf2a55f" providerId="ADAL" clId="{98ED1B01-1E1E-4CD2-B85C-C85206FC6335}" dt="2020-07-13T14:57:30.233" v="10654" actId="478"/>
          <ac:spMkLst>
            <pc:docMk/>
            <pc:sldMk cId="1231205872" sldId="340"/>
            <ac:spMk id="12" creationId="{7B986390-98A3-4AFF-8770-8415E9862332}"/>
          </ac:spMkLst>
        </pc:spChg>
        <pc:spChg chg="del mod topLvl">
          <ac:chgData name="Cullen McCormick" userId="a8dff7a1-0f51-4688-8f49-28b7ecf2a55f" providerId="ADAL" clId="{98ED1B01-1E1E-4CD2-B85C-C85206FC6335}" dt="2020-07-13T14:57:02.800" v="10650" actId="478"/>
          <ac:spMkLst>
            <pc:docMk/>
            <pc:sldMk cId="1231205872" sldId="340"/>
            <ac:spMk id="13" creationId="{55559BCE-3775-4148-B02D-3330B13D0B90}"/>
          </ac:spMkLst>
        </pc:spChg>
        <pc:spChg chg="del mod topLvl">
          <ac:chgData name="Cullen McCormick" userId="a8dff7a1-0f51-4688-8f49-28b7ecf2a55f" providerId="ADAL" clId="{98ED1B01-1E1E-4CD2-B85C-C85206FC6335}" dt="2020-07-13T14:57:02.800" v="10650" actId="478"/>
          <ac:spMkLst>
            <pc:docMk/>
            <pc:sldMk cId="1231205872" sldId="340"/>
            <ac:spMk id="14" creationId="{FB777B21-DC34-4C14-8E3A-307D00310953}"/>
          </ac:spMkLst>
        </pc:spChg>
        <pc:spChg chg="del mod topLvl">
          <ac:chgData name="Cullen McCormick" userId="a8dff7a1-0f51-4688-8f49-28b7ecf2a55f" providerId="ADAL" clId="{98ED1B01-1E1E-4CD2-B85C-C85206FC6335}" dt="2020-07-13T14:57:02.800" v="10650" actId="478"/>
          <ac:spMkLst>
            <pc:docMk/>
            <pc:sldMk cId="1231205872" sldId="340"/>
            <ac:spMk id="15" creationId="{0BE7445C-9942-4DA9-87F4-A0230B8B1725}"/>
          </ac:spMkLst>
        </pc:spChg>
        <pc:spChg chg="del mod topLvl">
          <ac:chgData name="Cullen McCormick" userId="a8dff7a1-0f51-4688-8f49-28b7ecf2a55f" providerId="ADAL" clId="{98ED1B01-1E1E-4CD2-B85C-C85206FC6335}" dt="2020-07-13T14:57:02.800" v="10650" actId="478"/>
          <ac:spMkLst>
            <pc:docMk/>
            <pc:sldMk cId="1231205872" sldId="340"/>
            <ac:spMk id="16" creationId="{2B0C98AB-8A3D-4BF6-BFC0-DE6EF3387A1D}"/>
          </ac:spMkLst>
        </pc:spChg>
        <pc:spChg chg="del mod topLvl">
          <ac:chgData name="Cullen McCormick" userId="a8dff7a1-0f51-4688-8f49-28b7ecf2a55f" providerId="ADAL" clId="{98ED1B01-1E1E-4CD2-B85C-C85206FC6335}" dt="2020-07-13T14:57:02.800" v="10650" actId="478"/>
          <ac:spMkLst>
            <pc:docMk/>
            <pc:sldMk cId="1231205872" sldId="340"/>
            <ac:spMk id="17" creationId="{20489E68-2C51-47BA-BEB6-D07A32AC328A}"/>
          </ac:spMkLst>
        </pc:spChg>
        <pc:spChg chg="del mod topLvl">
          <ac:chgData name="Cullen McCormick" userId="a8dff7a1-0f51-4688-8f49-28b7ecf2a55f" providerId="ADAL" clId="{98ED1B01-1E1E-4CD2-B85C-C85206FC6335}" dt="2020-07-13T14:57:02.800" v="10650" actId="478"/>
          <ac:spMkLst>
            <pc:docMk/>
            <pc:sldMk cId="1231205872" sldId="340"/>
            <ac:spMk id="48" creationId="{BBAEC467-B7D6-4C86-9BE6-D2EBA780A827}"/>
          </ac:spMkLst>
        </pc:spChg>
        <pc:spChg chg="del mod topLvl">
          <ac:chgData name="Cullen McCormick" userId="a8dff7a1-0f51-4688-8f49-28b7ecf2a55f" providerId="ADAL" clId="{98ED1B01-1E1E-4CD2-B85C-C85206FC6335}" dt="2020-07-13T14:57:02.800" v="10650" actId="478"/>
          <ac:spMkLst>
            <pc:docMk/>
            <pc:sldMk cId="1231205872" sldId="340"/>
            <ac:spMk id="49" creationId="{2AF9B7EB-1D45-4563-8827-861F68BB1E13}"/>
          </ac:spMkLst>
        </pc:spChg>
        <pc:spChg chg="del mod topLvl">
          <ac:chgData name="Cullen McCormick" userId="a8dff7a1-0f51-4688-8f49-28b7ecf2a55f" providerId="ADAL" clId="{98ED1B01-1E1E-4CD2-B85C-C85206FC6335}" dt="2020-07-13T14:57:02.800" v="10650" actId="478"/>
          <ac:spMkLst>
            <pc:docMk/>
            <pc:sldMk cId="1231205872" sldId="340"/>
            <ac:spMk id="50" creationId="{876ED9A7-C1C1-49A9-99BB-2B9EF644E525}"/>
          </ac:spMkLst>
        </pc:spChg>
        <pc:spChg chg="del mod topLvl">
          <ac:chgData name="Cullen McCormick" userId="a8dff7a1-0f51-4688-8f49-28b7ecf2a55f" providerId="ADAL" clId="{98ED1B01-1E1E-4CD2-B85C-C85206FC6335}" dt="2020-07-13T14:57:02.800" v="10650" actId="478"/>
          <ac:spMkLst>
            <pc:docMk/>
            <pc:sldMk cId="1231205872" sldId="340"/>
            <ac:spMk id="51" creationId="{1BD62A08-2925-4D65-8EC3-CF219FE613BC}"/>
          </ac:spMkLst>
        </pc:spChg>
        <pc:spChg chg="del mod topLvl">
          <ac:chgData name="Cullen McCormick" userId="a8dff7a1-0f51-4688-8f49-28b7ecf2a55f" providerId="ADAL" clId="{98ED1B01-1E1E-4CD2-B85C-C85206FC6335}" dt="2020-07-13T14:57:02.800" v="10650" actId="478"/>
          <ac:spMkLst>
            <pc:docMk/>
            <pc:sldMk cId="1231205872" sldId="340"/>
            <ac:spMk id="52" creationId="{D461DAF6-F385-4E45-B616-72C5292BE57F}"/>
          </ac:spMkLst>
        </pc:spChg>
        <pc:spChg chg="del mod topLvl">
          <ac:chgData name="Cullen McCormick" userId="a8dff7a1-0f51-4688-8f49-28b7ecf2a55f" providerId="ADAL" clId="{98ED1B01-1E1E-4CD2-B85C-C85206FC6335}" dt="2020-07-13T14:57:02.800" v="10650" actId="478"/>
          <ac:spMkLst>
            <pc:docMk/>
            <pc:sldMk cId="1231205872" sldId="340"/>
            <ac:spMk id="83" creationId="{3932AFDC-25CE-45D9-9A3D-EEB6DDA5D93F}"/>
          </ac:spMkLst>
        </pc:spChg>
        <pc:spChg chg="del mod topLvl">
          <ac:chgData name="Cullen McCormick" userId="a8dff7a1-0f51-4688-8f49-28b7ecf2a55f" providerId="ADAL" clId="{98ED1B01-1E1E-4CD2-B85C-C85206FC6335}" dt="2020-07-13T14:57:02.800" v="10650" actId="478"/>
          <ac:spMkLst>
            <pc:docMk/>
            <pc:sldMk cId="1231205872" sldId="340"/>
            <ac:spMk id="84" creationId="{242B6EE0-0DC0-41C8-AB2F-D7542C9FF1B2}"/>
          </ac:spMkLst>
        </pc:spChg>
        <pc:spChg chg="del mod topLvl">
          <ac:chgData name="Cullen McCormick" userId="a8dff7a1-0f51-4688-8f49-28b7ecf2a55f" providerId="ADAL" clId="{98ED1B01-1E1E-4CD2-B85C-C85206FC6335}" dt="2020-07-13T14:57:02.800" v="10650" actId="478"/>
          <ac:spMkLst>
            <pc:docMk/>
            <pc:sldMk cId="1231205872" sldId="340"/>
            <ac:spMk id="85" creationId="{A61EA1CF-67E2-488B-96C4-F9EDC2FC89E1}"/>
          </ac:spMkLst>
        </pc:spChg>
        <pc:spChg chg="del mod topLvl">
          <ac:chgData name="Cullen McCormick" userId="a8dff7a1-0f51-4688-8f49-28b7ecf2a55f" providerId="ADAL" clId="{98ED1B01-1E1E-4CD2-B85C-C85206FC6335}" dt="2020-07-13T14:57:02.800" v="10650" actId="478"/>
          <ac:spMkLst>
            <pc:docMk/>
            <pc:sldMk cId="1231205872" sldId="340"/>
            <ac:spMk id="86" creationId="{2754A4F1-BF3E-45A6-B97D-43C8A2A01755}"/>
          </ac:spMkLst>
        </pc:spChg>
        <pc:spChg chg="del mod topLvl">
          <ac:chgData name="Cullen McCormick" userId="a8dff7a1-0f51-4688-8f49-28b7ecf2a55f" providerId="ADAL" clId="{98ED1B01-1E1E-4CD2-B85C-C85206FC6335}" dt="2020-07-13T14:57:02.800" v="10650" actId="478"/>
          <ac:spMkLst>
            <pc:docMk/>
            <pc:sldMk cId="1231205872" sldId="340"/>
            <ac:spMk id="87" creationId="{FB4D62D5-7DFD-464D-8234-3D3941F289ED}"/>
          </ac:spMkLst>
        </pc:spChg>
        <pc:spChg chg="add mod ord">
          <ac:chgData name="Cullen McCormick" userId="a8dff7a1-0f51-4688-8f49-28b7ecf2a55f" providerId="ADAL" clId="{98ED1B01-1E1E-4CD2-B85C-C85206FC6335}" dt="2020-07-13T14:58:33.507" v="10668" actId="167"/>
          <ac:spMkLst>
            <pc:docMk/>
            <pc:sldMk cId="1231205872" sldId="340"/>
            <ac:spMk id="119" creationId="{C1FD881D-AF9F-47B4-842B-239BD937B195}"/>
          </ac:spMkLst>
        </pc:spChg>
        <pc:spChg chg="add del mod">
          <ac:chgData name="Cullen McCormick" userId="a8dff7a1-0f51-4688-8f49-28b7ecf2a55f" providerId="ADAL" clId="{98ED1B01-1E1E-4CD2-B85C-C85206FC6335}" dt="2020-07-13T14:58:21.711" v="10665" actId="478"/>
          <ac:spMkLst>
            <pc:docMk/>
            <pc:sldMk cId="1231205872" sldId="340"/>
            <ac:spMk id="120" creationId="{0C0F0319-9E9B-4413-B6E6-2DF2E97F62C3}"/>
          </ac:spMkLst>
        </pc:spChg>
        <pc:spChg chg="add mod ord">
          <ac:chgData name="Cullen McCormick" userId="a8dff7a1-0f51-4688-8f49-28b7ecf2a55f" providerId="ADAL" clId="{98ED1B01-1E1E-4CD2-B85C-C85206FC6335}" dt="2020-07-13T14:58:33.507" v="10668" actId="167"/>
          <ac:spMkLst>
            <pc:docMk/>
            <pc:sldMk cId="1231205872" sldId="340"/>
            <ac:spMk id="121" creationId="{3A165B8C-D93C-42A8-ACDA-59694A7C0613}"/>
          </ac:spMkLst>
        </pc:spChg>
        <pc:spChg chg="add mod">
          <ac:chgData name="Cullen McCormick" userId="a8dff7a1-0f51-4688-8f49-28b7ecf2a55f" providerId="ADAL" clId="{98ED1B01-1E1E-4CD2-B85C-C85206FC6335}" dt="2020-07-13T14:58:13.816" v="10662" actId="571"/>
          <ac:spMkLst>
            <pc:docMk/>
            <pc:sldMk cId="1231205872" sldId="340"/>
            <ac:spMk id="122" creationId="{16D12F82-8DDA-4B5F-AA9B-00A1AA92AEB7}"/>
          </ac:spMkLst>
        </pc:spChg>
        <pc:spChg chg="add mod ord">
          <ac:chgData name="Cullen McCormick" userId="a8dff7a1-0f51-4688-8f49-28b7ecf2a55f" providerId="ADAL" clId="{98ED1B01-1E1E-4CD2-B85C-C85206FC6335}" dt="2020-07-13T14:58:33.507" v="10668" actId="167"/>
          <ac:spMkLst>
            <pc:docMk/>
            <pc:sldMk cId="1231205872" sldId="340"/>
            <ac:spMk id="123" creationId="{9F8934AE-EEF6-4DDA-997A-DB2F248A88F2}"/>
          </ac:spMkLst>
        </pc:spChg>
        <pc:grpChg chg="del mod">
          <ac:chgData name="Cullen McCormick" userId="a8dff7a1-0f51-4688-8f49-28b7ecf2a55f" providerId="ADAL" clId="{98ED1B01-1E1E-4CD2-B85C-C85206FC6335}" dt="2020-07-13T14:56:58.541" v="10649" actId="165"/>
          <ac:grpSpMkLst>
            <pc:docMk/>
            <pc:sldMk cId="1231205872" sldId="340"/>
            <ac:grpSpMk id="2" creationId="{EBBDAAE6-75BB-4275-A95A-2C7661874F63}"/>
          </ac:grpSpMkLst>
        </pc:grpChg>
        <pc:grpChg chg="del mod topLvl">
          <ac:chgData name="Cullen McCormick" userId="a8dff7a1-0f51-4688-8f49-28b7ecf2a55f" providerId="ADAL" clId="{98ED1B01-1E1E-4CD2-B85C-C85206FC6335}" dt="2020-07-13T14:57:02.800" v="10650" actId="478"/>
          <ac:grpSpMkLst>
            <pc:docMk/>
            <pc:sldMk cId="1231205872" sldId="340"/>
            <ac:grpSpMk id="18" creationId="{EBBDAAE6-75BB-4275-A95A-2C7661874F63}"/>
          </ac:grpSpMkLst>
        </pc:grpChg>
        <pc:grpChg chg="del mod topLvl">
          <ac:chgData name="Cullen McCormick" userId="a8dff7a1-0f51-4688-8f49-28b7ecf2a55f" providerId="ADAL" clId="{98ED1B01-1E1E-4CD2-B85C-C85206FC6335}" dt="2020-07-13T14:57:02.800" v="10650" actId="478"/>
          <ac:grpSpMkLst>
            <pc:docMk/>
            <pc:sldMk cId="1231205872" sldId="340"/>
            <ac:grpSpMk id="21" creationId="{EBBDAAE6-75BB-4275-A95A-2C7661874F63}"/>
          </ac:grpSpMkLst>
        </pc:grpChg>
        <pc:grpChg chg="del mod topLvl">
          <ac:chgData name="Cullen McCormick" userId="a8dff7a1-0f51-4688-8f49-28b7ecf2a55f" providerId="ADAL" clId="{98ED1B01-1E1E-4CD2-B85C-C85206FC6335}" dt="2020-07-13T14:57:02.800" v="10650" actId="478"/>
          <ac:grpSpMkLst>
            <pc:docMk/>
            <pc:sldMk cId="1231205872" sldId="340"/>
            <ac:grpSpMk id="24" creationId="{EBBDAAE6-75BB-4275-A95A-2C7661874F63}"/>
          </ac:grpSpMkLst>
        </pc:grpChg>
        <pc:grpChg chg="del mod topLvl">
          <ac:chgData name="Cullen McCormick" userId="a8dff7a1-0f51-4688-8f49-28b7ecf2a55f" providerId="ADAL" clId="{98ED1B01-1E1E-4CD2-B85C-C85206FC6335}" dt="2020-07-13T14:57:02.800" v="10650" actId="478"/>
          <ac:grpSpMkLst>
            <pc:docMk/>
            <pc:sldMk cId="1231205872" sldId="340"/>
            <ac:grpSpMk id="27" creationId="{EBBDAAE6-75BB-4275-A95A-2C7661874F63}"/>
          </ac:grpSpMkLst>
        </pc:grpChg>
        <pc:grpChg chg="del mod topLvl">
          <ac:chgData name="Cullen McCormick" userId="a8dff7a1-0f51-4688-8f49-28b7ecf2a55f" providerId="ADAL" clId="{98ED1B01-1E1E-4CD2-B85C-C85206FC6335}" dt="2020-07-13T14:57:02.800" v="10650" actId="478"/>
          <ac:grpSpMkLst>
            <pc:docMk/>
            <pc:sldMk cId="1231205872" sldId="340"/>
            <ac:grpSpMk id="30" creationId="{EBBDAAE6-75BB-4275-A95A-2C7661874F63}"/>
          </ac:grpSpMkLst>
        </pc:grpChg>
        <pc:grpChg chg="del mod topLvl">
          <ac:chgData name="Cullen McCormick" userId="a8dff7a1-0f51-4688-8f49-28b7ecf2a55f" providerId="ADAL" clId="{98ED1B01-1E1E-4CD2-B85C-C85206FC6335}" dt="2020-07-13T14:57:02.800" v="10650" actId="478"/>
          <ac:grpSpMkLst>
            <pc:docMk/>
            <pc:sldMk cId="1231205872" sldId="340"/>
            <ac:grpSpMk id="33" creationId="{EBBDAAE6-75BB-4275-A95A-2C7661874F63}"/>
          </ac:grpSpMkLst>
        </pc:grpChg>
        <pc:grpChg chg="del mod topLvl">
          <ac:chgData name="Cullen McCormick" userId="a8dff7a1-0f51-4688-8f49-28b7ecf2a55f" providerId="ADAL" clId="{98ED1B01-1E1E-4CD2-B85C-C85206FC6335}" dt="2020-07-13T14:57:02.800" v="10650" actId="478"/>
          <ac:grpSpMkLst>
            <pc:docMk/>
            <pc:sldMk cId="1231205872" sldId="340"/>
            <ac:grpSpMk id="36" creationId="{EBBDAAE6-75BB-4275-A95A-2C7661874F63}"/>
          </ac:grpSpMkLst>
        </pc:grpChg>
        <pc:grpChg chg="del mod topLvl">
          <ac:chgData name="Cullen McCormick" userId="a8dff7a1-0f51-4688-8f49-28b7ecf2a55f" providerId="ADAL" clId="{98ED1B01-1E1E-4CD2-B85C-C85206FC6335}" dt="2020-07-13T14:57:02.800" v="10650" actId="478"/>
          <ac:grpSpMkLst>
            <pc:docMk/>
            <pc:sldMk cId="1231205872" sldId="340"/>
            <ac:grpSpMk id="39" creationId="{EBBDAAE6-75BB-4275-A95A-2C7661874F63}"/>
          </ac:grpSpMkLst>
        </pc:grpChg>
        <pc:grpChg chg="del mod topLvl">
          <ac:chgData name="Cullen McCormick" userId="a8dff7a1-0f51-4688-8f49-28b7ecf2a55f" providerId="ADAL" clId="{98ED1B01-1E1E-4CD2-B85C-C85206FC6335}" dt="2020-07-13T14:57:02.800" v="10650" actId="478"/>
          <ac:grpSpMkLst>
            <pc:docMk/>
            <pc:sldMk cId="1231205872" sldId="340"/>
            <ac:grpSpMk id="42" creationId="{EBBDAAE6-75BB-4275-A95A-2C7661874F63}"/>
          </ac:grpSpMkLst>
        </pc:grpChg>
        <pc:grpChg chg="del mod topLvl">
          <ac:chgData name="Cullen McCormick" userId="a8dff7a1-0f51-4688-8f49-28b7ecf2a55f" providerId="ADAL" clId="{98ED1B01-1E1E-4CD2-B85C-C85206FC6335}" dt="2020-07-13T14:57:02.800" v="10650" actId="478"/>
          <ac:grpSpMkLst>
            <pc:docMk/>
            <pc:sldMk cId="1231205872" sldId="340"/>
            <ac:grpSpMk id="45" creationId="{EBBDAAE6-75BB-4275-A95A-2C7661874F63}"/>
          </ac:grpSpMkLst>
        </pc:grpChg>
        <pc:grpChg chg="del mod topLvl">
          <ac:chgData name="Cullen McCormick" userId="a8dff7a1-0f51-4688-8f49-28b7ecf2a55f" providerId="ADAL" clId="{98ED1B01-1E1E-4CD2-B85C-C85206FC6335}" dt="2020-07-13T14:57:02.800" v="10650" actId="478"/>
          <ac:grpSpMkLst>
            <pc:docMk/>
            <pc:sldMk cId="1231205872" sldId="340"/>
            <ac:grpSpMk id="53" creationId="{EBBDAAE6-75BB-4275-A95A-2C7661874F63}"/>
          </ac:grpSpMkLst>
        </pc:grpChg>
        <pc:grpChg chg="del mod topLvl">
          <ac:chgData name="Cullen McCormick" userId="a8dff7a1-0f51-4688-8f49-28b7ecf2a55f" providerId="ADAL" clId="{98ED1B01-1E1E-4CD2-B85C-C85206FC6335}" dt="2020-07-13T14:57:02.800" v="10650" actId="478"/>
          <ac:grpSpMkLst>
            <pc:docMk/>
            <pc:sldMk cId="1231205872" sldId="340"/>
            <ac:grpSpMk id="56" creationId="{EBBDAAE6-75BB-4275-A95A-2C7661874F63}"/>
          </ac:grpSpMkLst>
        </pc:grpChg>
        <pc:grpChg chg="del mod topLvl">
          <ac:chgData name="Cullen McCormick" userId="a8dff7a1-0f51-4688-8f49-28b7ecf2a55f" providerId="ADAL" clId="{98ED1B01-1E1E-4CD2-B85C-C85206FC6335}" dt="2020-07-13T14:57:02.800" v="10650" actId="478"/>
          <ac:grpSpMkLst>
            <pc:docMk/>
            <pc:sldMk cId="1231205872" sldId="340"/>
            <ac:grpSpMk id="59" creationId="{EBBDAAE6-75BB-4275-A95A-2C7661874F63}"/>
          </ac:grpSpMkLst>
        </pc:grpChg>
        <pc:grpChg chg="del mod topLvl">
          <ac:chgData name="Cullen McCormick" userId="a8dff7a1-0f51-4688-8f49-28b7ecf2a55f" providerId="ADAL" clId="{98ED1B01-1E1E-4CD2-B85C-C85206FC6335}" dt="2020-07-13T14:57:02.800" v="10650" actId="478"/>
          <ac:grpSpMkLst>
            <pc:docMk/>
            <pc:sldMk cId="1231205872" sldId="340"/>
            <ac:grpSpMk id="62" creationId="{EBBDAAE6-75BB-4275-A95A-2C7661874F63}"/>
          </ac:grpSpMkLst>
        </pc:grpChg>
        <pc:grpChg chg="del mod topLvl">
          <ac:chgData name="Cullen McCormick" userId="a8dff7a1-0f51-4688-8f49-28b7ecf2a55f" providerId="ADAL" clId="{98ED1B01-1E1E-4CD2-B85C-C85206FC6335}" dt="2020-07-13T14:57:02.800" v="10650" actId="478"/>
          <ac:grpSpMkLst>
            <pc:docMk/>
            <pc:sldMk cId="1231205872" sldId="340"/>
            <ac:grpSpMk id="65" creationId="{EBBDAAE6-75BB-4275-A95A-2C7661874F63}"/>
          </ac:grpSpMkLst>
        </pc:grpChg>
        <pc:grpChg chg="del mod topLvl">
          <ac:chgData name="Cullen McCormick" userId="a8dff7a1-0f51-4688-8f49-28b7ecf2a55f" providerId="ADAL" clId="{98ED1B01-1E1E-4CD2-B85C-C85206FC6335}" dt="2020-07-13T14:57:02.800" v="10650" actId="478"/>
          <ac:grpSpMkLst>
            <pc:docMk/>
            <pc:sldMk cId="1231205872" sldId="340"/>
            <ac:grpSpMk id="68" creationId="{EBBDAAE6-75BB-4275-A95A-2C7661874F63}"/>
          </ac:grpSpMkLst>
        </pc:grpChg>
        <pc:grpChg chg="del mod topLvl">
          <ac:chgData name="Cullen McCormick" userId="a8dff7a1-0f51-4688-8f49-28b7ecf2a55f" providerId="ADAL" clId="{98ED1B01-1E1E-4CD2-B85C-C85206FC6335}" dt="2020-07-13T14:57:02.800" v="10650" actId="478"/>
          <ac:grpSpMkLst>
            <pc:docMk/>
            <pc:sldMk cId="1231205872" sldId="340"/>
            <ac:grpSpMk id="71" creationId="{EBBDAAE6-75BB-4275-A95A-2C7661874F63}"/>
          </ac:grpSpMkLst>
        </pc:grpChg>
        <pc:grpChg chg="del mod topLvl">
          <ac:chgData name="Cullen McCormick" userId="a8dff7a1-0f51-4688-8f49-28b7ecf2a55f" providerId="ADAL" clId="{98ED1B01-1E1E-4CD2-B85C-C85206FC6335}" dt="2020-07-13T14:57:02.800" v="10650" actId="478"/>
          <ac:grpSpMkLst>
            <pc:docMk/>
            <pc:sldMk cId="1231205872" sldId="340"/>
            <ac:grpSpMk id="74" creationId="{EBBDAAE6-75BB-4275-A95A-2C7661874F63}"/>
          </ac:grpSpMkLst>
        </pc:grpChg>
        <pc:grpChg chg="del mod topLvl">
          <ac:chgData name="Cullen McCormick" userId="a8dff7a1-0f51-4688-8f49-28b7ecf2a55f" providerId="ADAL" clId="{98ED1B01-1E1E-4CD2-B85C-C85206FC6335}" dt="2020-07-13T14:57:02.800" v="10650" actId="478"/>
          <ac:grpSpMkLst>
            <pc:docMk/>
            <pc:sldMk cId="1231205872" sldId="340"/>
            <ac:grpSpMk id="77" creationId="{EBBDAAE6-75BB-4275-A95A-2C7661874F63}"/>
          </ac:grpSpMkLst>
        </pc:grpChg>
        <pc:grpChg chg="del mod topLvl">
          <ac:chgData name="Cullen McCormick" userId="a8dff7a1-0f51-4688-8f49-28b7ecf2a55f" providerId="ADAL" clId="{98ED1B01-1E1E-4CD2-B85C-C85206FC6335}" dt="2020-07-13T14:57:02.800" v="10650" actId="478"/>
          <ac:grpSpMkLst>
            <pc:docMk/>
            <pc:sldMk cId="1231205872" sldId="340"/>
            <ac:grpSpMk id="80" creationId="{EBBDAAE6-75BB-4275-A95A-2C7661874F63}"/>
          </ac:grpSpMkLst>
        </pc:grpChg>
        <pc:grpChg chg="del mod topLvl">
          <ac:chgData name="Cullen McCormick" userId="a8dff7a1-0f51-4688-8f49-28b7ecf2a55f" providerId="ADAL" clId="{98ED1B01-1E1E-4CD2-B85C-C85206FC6335}" dt="2020-07-13T14:57:02.800" v="10650" actId="478"/>
          <ac:grpSpMkLst>
            <pc:docMk/>
            <pc:sldMk cId="1231205872" sldId="340"/>
            <ac:grpSpMk id="88" creationId="{EBBDAAE6-75BB-4275-A95A-2C7661874F63}"/>
          </ac:grpSpMkLst>
        </pc:grpChg>
        <pc:grpChg chg="del mod topLvl">
          <ac:chgData name="Cullen McCormick" userId="a8dff7a1-0f51-4688-8f49-28b7ecf2a55f" providerId="ADAL" clId="{98ED1B01-1E1E-4CD2-B85C-C85206FC6335}" dt="2020-07-13T14:57:02.800" v="10650" actId="478"/>
          <ac:grpSpMkLst>
            <pc:docMk/>
            <pc:sldMk cId="1231205872" sldId="340"/>
            <ac:grpSpMk id="91" creationId="{EBBDAAE6-75BB-4275-A95A-2C7661874F63}"/>
          </ac:grpSpMkLst>
        </pc:grpChg>
        <pc:grpChg chg="del mod topLvl">
          <ac:chgData name="Cullen McCormick" userId="a8dff7a1-0f51-4688-8f49-28b7ecf2a55f" providerId="ADAL" clId="{98ED1B01-1E1E-4CD2-B85C-C85206FC6335}" dt="2020-07-13T14:57:02.800" v="10650" actId="478"/>
          <ac:grpSpMkLst>
            <pc:docMk/>
            <pc:sldMk cId="1231205872" sldId="340"/>
            <ac:grpSpMk id="94" creationId="{EBBDAAE6-75BB-4275-A95A-2C7661874F63}"/>
          </ac:grpSpMkLst>
        </pc:grpChg>
        <pc:grpChg chg="del mod topLvl">
          <ac:chgData name="Cullen McCormick" userId="a8dff7a1-0f51-4688-8f49-28b7ecf2a55f" providerId="ADAL" clId="{98ED1B01-1E1E-4CD2-B85C-C85206FC6335}" dt="2020-07-13T14:57:02.800" v="10650" actId="478"/>
          <ac:grpSpMkLst>
            <pc:docMk/>
            <pc:sldMk cId="1231205872" sldId="340"/>
            <ac:grpSpMk id="97" creationId="{EBBDAAE6-75BB-4275-A95A-2C7661874F63}"/>
          </ac:grpSpMkLst>
        </pc:grpChg>
        <pc:grpChg chg="del mod topLvl">
          <ac:chgData name="Cullen McCormick" userId="a8dff7a1-0f51-4688-8f49-28b7ecf2a55f" providerId="ADAL" clId="{98ED1B01-1E1E-4CD2-B85C-C85206FC6335}" dt="2020-07-13T14:57:02.800" v="10650" actId="478"/>
          <ac:grpSpMkLst>
            <pc:docMk/>
            <pc:sldMk cId="1231205872" sldId="340"/>
            <ac:grpSpMk id="100" creationId="{EBBDAAE6-75BB-4275-A95A-2C7661874F63}"/>
          </ac:grpSpMkLst>
        </pc:grpChg>
        <pc:grpChg chg="del mod topLvl">
          <ac:chgData name="Cullen McCormick" userId="a8dff7a1-0f51-4688-8f49-28b7ecf2a55f" providerId="ADAL" clId="{98ED1B01-1E1E-4CD2-B85C-C85206FC6335}" dt="2020-07-13T14:57:02.800" v="10650" actId="478"/>
          <ac:grpSpMkLst>
            <pc:docMk/>
            <pc:sldMk cId="1231205872" sldId="340"/>
            <ac:grpSpMk id="103" creationId="{EBBDAAE6-75BB-4275-A95A-2C7661874F63}"/>
          </ac:grpSpMkLst>
        </pc:grpChg>
        <pc:grpChg chg="del mod topLvl">
          <ac:chgData name="Cullen McCormick" userId="a8dff7a1-0f51-4688-8f49-28b7ecf2a55f" providerId="ADAL" clId="{98ED1B01-1E1E-4CD2-B85C-C85206FC6335}" dt="2020-07-13T14:57:02.800" v="10650" actId="478"/>
          <ac:grpSpMkLst>
            <pc:docMk/>
            <pc:sldMk cId="1231205872" sldId="340"/>
            <ac:grpSpMk id="106" creationId="{EBBDAAE6-75BB-4275-A95A-2C7661874F63}"/>
          </ac:grpSpMkLst>
        </pc:grpChg>
        <pc:grpChg chg="del mod topLvl">
          <ac:chgData name="Cullen McCormick" userId="a8dff7a1-0f51-4688-8f49-28b7ecf2a55f" providerId="ADAL" clId="{98ED1B01-1E1E-4CD2-B85C-C85206FC6335}" dt="2020-07-13T14:57:02.800" v="10650" actId="478"/>
          <ac:grpSpMkLst>
            <pc:docMk/>
            <pc:sldMk cId="1231205872" sldId="340"/>
            <ac:grpSpMk id="109" creationId="{EBBDAAE6-75BB-4275-A95A-2C7661874F63}"/>
          </ac:grpSpMkLst>
        </pc:grpChg>
        <pc:grpChg chg="del mod topLvl">
          <ac:chgData name="Cullen McCormick" userId="a8dff7a1-0f51-4688-8f49-28b7ecf2a55f" providerId="ADAL" clId="{98ED1B01-1E1E-4CD2-B85C-C85206FC6335}" dt="2020-07-13T14:57:02.800" v="10650" actId="478"/>
          <ac:grpSpMkLst>
            <pc:docMk/>
            <pc:sldMk cId="1231205872" sldId="340"/>
            <ac:grpSpMk id="112" creationId="{EBBDAAE6-75BB-4275-A95A-2C7661874F63}"/>
          </ac:grpSpMkLst>
        </pc:grpChg>
        <pc:grpChg chg="del mod topLvl">
          <ac:chgData name="Cullen McCormick" userId="a8dff7a1-0f51-4688-8f49-28b7ecf2a55f" providerId="ADAL" clId="{98ED1B01-1E1E-4CD2-B85C-C85206FC6335}" dt="2020-07-13T14:57:02.800" v="10650" actId="478"/>
          <ac:grpSpMkLst>
            <pc:docMk/>
            <pc:sldMk cId="1231205872" sldId="340"/>
            <ac:grpSpMk id="115" creationId="{EBBDAAE6-75BB-4275-A95A-2C7661874F63}"/>
          </ac:grpSpMkLst>
        </pc:grpChg>
        <pc:picChg chg="del">
          <ac:chgData name="Cullen McCormick" userId="a8dff7a1-0f51-4688-8f49-28b7ecf2a55f" providerId="ADAL" clId="{98ED1B01-1E1E-4CD2-B85C-C85206FC6335}" dt="2020-07-13T14:56:56.403" v="10648" actId="27803"/>
          <ac:picMkLst>
            <pc:docMk/>
            <pc:sldMk cId="1231205872" sldId="340"/>
            <ac:picMk id="6" creationId="{EBBDAAE6-75BB-4275-A95A-2C7661874F63}"/>
          </ac:picMkLst>
        </pc:picChg>
        <pc:picChg chg="add mod">
          <ac:chgData name="Cullen McCormick" userId="a8dff7a1-0f51-4688-8f49-28b7ecf2a55f" providerId="ADAL" clId="{98ED1B01-1E1E-4CD2-B85C-C85206FC6335}" dt="2020-07-13T14:58:25.939" v="10667" actId="1076"/>
          <ac:picMkLst>
            <pc:docMk/>
            <pc:sldMk cId="1231205872" sldId="340"/>
            <ac:picMk id="118" creationId="{F2736FBD-EEF6-4D84-8D75-7ACA3B4C3C0B}"/>
          </ac:picMkLst>
        </pc:picChg>
      </pc:sldChg>
      <pc:sldChg chg="modNotesTx">
        <pc:chgData name="Cullen McCormick" userId="a8dff7a1-0f51-4688-8f49-28b7ecf2a55f" providerId="ADAL" clId="{98ED1B01-1E1E-4CD2-B85C-C85206FC6335}" dt="2020-07-07T17:52:45.459" v="1591" actId="313"/>
        <pc:sldMkLst>
          <pc:docMk/>
          <pc:sldMk cId="1547268023" sldId="341"/>
        </pc:sldMkLst>
      </pc:sldChg>
      <pc:sldChg chg="addSp modSp mod modNotesTx">
        <pc:chgData name="Cullen McCormick" userId="a8dff7a1-0f51-4688-8f49-28b7ecf2a55f" providerId="ADAL" clId="{98ED1B01-1E1E-4CD2-B85C-C85206FC6335}" dt="2020-07-13T18:58:20.864" v="12495" actId="20577"/>
        <pc:sldMkLst>
          <pc:docMk/>
          <pc:sldMk cId="3774063915" sldId="342"/>
        </pc:sldMkLst>
        <pc:spChg chg="mod">
          <ac:chgData name="Cullen McCormick" userId="a8dff7a1-0f51-4688-8f49-28b7ecf2a55f" providerId="ADAL" clId="{98ED1B01-1E1E-4CD2-B85C-C85206FC6335}" dt="2020-07-09T18:39:59.429" v="4368" actId="20577"/>
          <ac:spMkLst>
            <pc:docMk/>
            <pc:sldMk cId="3774063915" sldId="342"/>
            <ac:spMk id="4" creationId="{B304CCDA-FE3E-4A32-BE5A-C7EDC5E7B867}"/>
          </ac:spMkLst>
        </pc:spChg>
        <pc:spChg chg="add mod">
          <ac:chgData name="Cullen McCormick" userId="a8dff7a1-0f51-4688-8f49-28b7ecf2a55f" providerId="ADAL" clId="{98ED1B01-1E1E-4CD2-B85C-C85206FC6335}" dt="2020-07-13T14:53:11.108" v="10615" actId="113"/>
          <ac:spMkLst>
            <pc:docMk/>
            <pc:sldMk cId="3774063915" sldId="342"/>
            <ac:spMk id="6" creationId="{1093C422-9870-4D41-8F01-2FE5AB738FCB}"/>
          </ac:spMkLst>
        </pc:spChg>
      </pc:sldChg>
      <pc:sldChg chg="addSp delSp modSp mod modAnim modNotesTx">
        <pc:chgData name="Cullen McCormick" userId="a8dff7a1-0f51-4688-8f49-28b7ecf2a55f" providerId="ADAL" clId="{98ED1B01-1E1E-4CD2-B85C-C85206FC6335}" dt="2020-07-13T19:41:45.794" v="12578" actId="14100"/>
        <pc:sldMkLst>
          <pc:docMk/>
          <pc:sldMk cId="3303703568" sldId="345"/>
        </pc:sldMkLst>
        <pc:spChg chg="del">
          <ac:chgData name="Cullen McCormick" userId="a8dff7a1-0f51-4688-8f49-28b7ecf2a55f" providerId="ADAL" clId="{98ED1B01-1E1E-4CD2-B85C-C85206FC6335}" dt="2020-07-07T16:26:20.990" v="786" actId="478"/>
          <ac:spMkLst>
            <pc:docMk/>
            <pc:sldMk cId="3303703568" sldId="345"/>
            <ac:spMk id="2" creationId="{4A43C5D1-70C1-4AE5-90C2-5E10D6225BCA}"/>
          </ac:spMkLst>
        </pc:spChg>
        <pc:spChg chg="del">
          <ac:chgData name="Cullen McCormick" userId="a8dff7a1-0f51-4688-8f49-28b7ecf2a55f" providerId="ADAL" clId="{98ED1B01-1E1E-4CD2-B85C-C85206FC6335}" dt="2020-07-07T16:26:34.978" v="788" actId="478"/>
          <ac:spMkLst>
            <pc:docMk/>
            <pc:sldMk cId="3303703568" sldId="345"/>
            <ac:spMk id="3" creationId="{3872B007-72CE-4B9D-8458-3FFDF8B673A9}"/>
          </ac:spMkLst>
        </pc:spChg>
        <pc:spChg chg="mod topLvl">
          <ac:chgData name="Cullen McCormick" userId="a8dff7a1-0f51-4688-8f49-28b7ecf2a55f" providerId="ADAL" clId="{98ED1B01-1E1E-4CD2-B85C-C85206FC6335}" dt="2020-07-07T16:30:17.320" v="846" actId="692"/>
          <ac:spMkLst>
            <pc:docMk/>
            <pc:sldMk cId="3303703568" sldId="345"/>
            <ac:spMk id="6" creationId="{859C8EE0-58A8-479F-B1F7-3C461FDD15BC}"/>
          </ac:spMkLst>
        </pc:spChg>
        <pc:spChg chg="mod topLvl">
          <ac:chgData name="Cullen McCormick" userId="a8dff7a1-0f51-4688-8f49-28b7ecf2a55f" providerId="ADAL" clId="{98ED1B01-1E1E-4CD2-B85C-C85206FC6335}" dt="2020-07-07T16:30:17.320" v="846" actId="692"/>
          <ac:spMkLst>
            <pc:docMk/>
            <pc:sldMk cId="3303703568" sldId="345"/>
            <ac:spMk id="7" creationId="{F6E5FBD6-A6A3-4ADB-8DA7-BE3F180E0FF8}"/>
          </ac:spMkLst>
        </pc:spChg>
        <pc:spChg chg="add mod">
          <ac:chgData name="Cullen McCormick" userId="a8dff7a1-0f51-4688-8f49-28b7ecf2a55f" providerId="ADAL" clId="{98ED1B01-1E1E-4CD2-B85C-C85206FC6335}" dt="2020-07-13T19:41:45.794" v="12578" actId="14100"/>
          <ac:spMkLst>
            <pc:docMk/>
            <pc:sldMk cId="3303703568" sldId="345"/>
            <ac:spMk id="22" creationId="{A5A4FE36-2A4B-43B0-AB27-63084DEEDA35}"/>
          </ac:spMkLst>
        </pc:spChg>
        <pc:spChg chg="del">
          <ac:chgData name="Cullen McCormick" userId="a8dff7a1-0f51-4688-8f49-28b7ecf2a55f" providerId="ADAL" clId="{98ED1B01-1E1E-4CD2-B85C-C85206FC6335}" dt="2020-07-07T16:26:20.990" v="786" actId="478"/>
          <ac:spMkLst>
            <pc:docMk/>
            <pc:sldMk cId="3303703568" sldId="345"/>
            <ac:spMk id="29" creationId="{C6135202-112B-4FAF-97EF-F53B8D82F9D0}"/>
          </ac:spMkLst>
        </pc:spChg>
        <pc:spChg chg="del">
          <ac:chgData name="Cullen McCormick" userId="a8dff7a1-0f51-4688-8f49-28b7ecf2a55f" providerId="ADAL" clId="{98ED1B01-1E1E-4CD2-B85C-C85206FC6335}" dt="2020-07-07T16:26:23.814" v="787" actId="478"/>
          <ac:spMkLst>
            <pc:docMk/>
            <pc:sldMk cId="3303703568" sldId="345"/>
            <ac:spMk id="30" creationId="{2F1CE214-3804-4FA8-9B59-B245287182A6}"/>
          </ac:spMkLst>
        </pc:spChg>
        <pc:spChg chg="del">
          <ac:chgData name="Cullen McCormick" userId="a8dff7a1-0f51-4688-8f49-28b7ecf2a55f" providerId="ADAL" clId="{98ED1B01-1E1E-4CD2-B85C-C85206FC6335}" dt="2020-07-07T16:26:23.814" v="787" actId="478"/>
          <ac:spMkLst>
            <pc:docMk/>
            <pc:sldMk cId="3303703568" sldId="345"/>
            <ac:spMk id="32" creationId="{3D58E49A-A241-498A-A99E-012D327F6229}"/>
          </ac:spMkLst>
        </pc:spChg>
        <pc:spChg chg="del">
          <ac:chgData name="Cullen McCormick" userId="a8dff7a1-0f51-4688-8f49-28b7ecf2a55f" providerId="ADAL" clId="{98ED1B01-1E1E-4CD2-B85C-C85206FC6335}" dt="2020-07-07T16:26:34.978" v="788" actId="478"/>
          <ac:spMkLst>
            <pc:docMk/>
            <pc:sldMk cId="3303703568" sldId="345"/>
            <ac:spMk id="33" creationId="{E33C39AE-F692-418D-A4D4-6AF384FC72A2}"/>
          </ac:spMkLst>
        </pc:spChg>
        <pc:spChg chg="mod">
          <ac:chgData name="Cullen McCormick" userId="a8dff7a1-0f51-4688-8f49-28b7ecf2a55f" providerId="ADAL" clId="{98ED1B01-1E1E-4CD2-B85C-C85206FC6335}" dt="2020-07-07T16:32:41.405" v="874" actId="1076"/>
          <ac:spMkLst>
            <pc:docMk/>
            <pc:sldMk cId="3303703568" sldId="345"/>
            <ac:spMk id="37" creationId="{09BBE9AA-4CD2-4C08-A57D-08EE9148B908}"/>
          </ac:spMkLst>
        </pc:spChg>
        <pc:spChg chg="del">
          <ac:chgData name="Cullen McCormick" userId="a8dff7a1-0f51-4688-8f49-28b7ecf2a55f" providerId="ADAL" clId="{98ED1B01-1E1E-4CD2-B85C-C85206FC6335}" dt="2020-07-07T16:26:50.818" v="789" actId="478"/>
          <ac:spMkLst>
            <pc:docMk/>
            <pc:sldMk cId="3303703568" sldId="345"/>
            <ac:spMk id="38" creationId="{82A0DDE0-748D-4173-99AD-B0A2316D1B5F}"/>
          </ac:spMkLst>
        </pc:spChg>
        <pc:spChg chg="del">
          <ac:chgData name="Cullen McCormick" userId="a8dff7a1-0f51-4688-8f49-28b7ecf2a55f" providerId="ADAL" clId="{98ED1B01-1E1E-4CD2-B85C-C85206FC6335}" dt="2020-07-07T16:27:17.673" v="790" actId="478"/>
          <ac:spMkLst>
            <pc:docMk/>
            <pc:sldMk cId="3303703568" sldId="345"/>
            <ac:spMk id="77" creationId="{91D10364-AFEC-405A-BEF0-1085C40DBB84}"/>
          </ac:spMkLst>
        </pc:spChg>
        <pc:grpChg chg="del mod">
          <ac:chgData name="Cullen McCormick" userId="a8dff7a1-0f51-4688-8f49-28b7ecf2a55f" providerId="ADAL" clId="{98ED1B01-1E1E-4CD2-B85C-C85206FC6335}" dt="2020-07-07T16:30:05.631" v="816" actId="165"/>
          <ac:grpSpMkLst>
            <pc:docMk/>
            <pc:sldMk cId="3303703568" sldId="345"/>
            <ac:grpSpMk id="5" creationId="{E92C83D5-DA8A-41C5-ADB2-580590C96197}"/>
          </ac:grpSpMkLst>
        </pc:grpChg>
        <pc:grpChg chg="add del mod">
          <ac:chgData name="Cullen McCormick" userId="a8dff7a1-0f51-4688-8f49-28b7ecf2a55f" providerId="ADAL" clId="{98ED1B01-1E1E-4CD2-B85C-C85206FC6335}" dt="2020-07-07T16:30:29.439" v="849" actId="478"/>
          <ac:grpSpMkLst>
            <pc:docMk/>
            <pc:sldMk cId="3303703568" sldId="345"/>
            <ac:grpSpMk id="8" creationId="{68FA2714-2569-423F-865A-A791F2129C47}"/>
          </ac:grpSpMkLst>
        </pc:grpChg>
        <pc:picChg chg="add mod modCrop">
          <ac:chgData name="Cullen McCormick" userId="a8dff7a1-0f51-4688-8f49-28b7ecf2a55f" providerId="ADAL" clId="{98ED1B01-1E1E-4CD2-B85C-C85206FC6335}" dt="2020-07-13T15:24:15.107" v="10838" actId="18131"/>
          <ac:picMkLst>
            <pc:docMk/>
            <pc:sldMk cId="3303703568" sldId="345"/>
            <ac:picMk id="3" creationId="{4A47BE7A-7F76-4BBA-8A21-49A1E55C8FEB}"/>
          </ac:picMkLst>
        </pc:picChg>
        <pc:picChg chg="add del mod">
          <ac:chgData name="Cullen McCormick" userId="a8dff7a1-0f51-4688-8f49-28b7ecf2a55f" providerId="ADAL" clId="{98ED1B01-1E1E-4CD2-B85C-C85206FC6335}" dt="2020-07-07T16:30:04.171" v="815" actId="27803"/>
          <ac:picMkLst>
            <pc:docMk/>
            <pc:sldMk cId="3303703568" sldId="345"/>
            <ac:picMk id="4" creationId="{E92C83D5-DA8A-41C5-ADB2-580590C96197}"/>
          </ac:picMkLst>
        </pc:picChg>
        <pc:picChg chg="add del mod">
          <ac:chgData name="Cullen McCormick" userId="a8dff7a1-0f51-4688-8f49-28b7ecf2a55f" providerId="ADAL" clId="{98ED1B01-1E1E-4CD2-B85C-C85206FC6335}" dt="2020-07-13T15:19:28.146" v="10832" actId="478"/>
          <ac:picMkLst>
            <pc:docMk/>
            <pc:sldMk cId="3303703568" sldId="345"/>
            <ac:picMk id="21" creationId="{2138BD65-1390-40D2-8AD7-44AE58A08CB2}"/>
          </ac:picMkLst>
        </pc:picChg>
      </pc:sldChg>
      <pc:sldChg chg="addSp delSp modSp mod modNotesTx">
        <pc:chgData name="Cullen McCormick" userId="a8dff7a1-0f51-4688-8f49-28b7ecf2a55f" providerId="ADAL" clId="{98ED1B01-1E1E-4CD2-B85C-C85206FC6335}" dt="2020-07-13T19:42:42.439" v="12596" actId="20577"/>
        <pc:sldMkLst>
          <pc:docMk/>
          <pc:sldMk cId="3349912739" sldId="346"/>
        </pc:sldMkLst>
        <pc:spChg chg="add del mod">
          <ac:chgData name="Cullen McCormick" userId="a8dff7a1-0f51-4688-8f49-28b7ecf2a55f" providerId="ADAL" clId="{98ED1B01-1E1E-4CD2-B85C-C85206FC6335}" dt="2020-07-13T14:54:25.868" v="10626" actId="478"/>
          <ac:spMkLst>
            <pc:docMk/>
            <pc:sldMk cId="3349912739" sldId="346"/>
            <ac:spMk id="22" creationId="{3E73CB22-4922-49E8-BB49-3FE0C0D59EAA}"/>
          </ac:spMkLst>
        </pc:spChg>
        <pc:spChg chg="mod">
          <ac:chgData name="Cullen McCormick" userId="a8dff7a1-0f51-4688-8f49-28b7ecf2a55f" providerId="ADAL" clId="{98ED1B01-1E1E-4CD2-B85C-C85206FC6335}" dt="2020-07-13T14:53:56.664" v="10621" actId="113"/>
          <ac:spMkLst>
            <pc:docMk/>
            <pc:sldMk cId="3349912739" sldId="346"/>
            <ac:spMk id="23" creationId="{9F5BAE9D-CA69-4973-B5ED-2887EE5DC73B}"/>
          </ac:spMkLst>
        </pc:spChg>
        <pc:spChg chg="del mod">
          <ac:chgData name="Cullen McCormick" userId="a8dff7a1-0f51-4688-8f49-28b7ecf2a55f" providerId="ADAL" clId="{98ED1B01-1E1E-4CD2-B85C-C85206FC6335}" dt="2020-07-13T19:42:23.997" v="12580" actId="478"/>
          <ac:spMkLst>
            <pc:docMk/>
            <pc:sldMk cId="3349912739" sldId="346"/>
            <ac:spMk id="77" creationId="{DE2CC7B8-22B0-4F0E-B4F0-BB5277B46214}"/>
          </ac:spMkLst>
        </pc:spChg>
        <pc:picChg chg="mod">
          <ac:chgData name="Cullen McCormick" userId="a8dff7a1-0f51-4688-8f49-28b7ecf2a55f" providerId="ADAL" clId="{98ED1B01-1E1E-4CD2-B85C-C85206FC6335}" dt="2020-07-13T14:54:23.692" v="10625" actId="553"/>
          <ac:picMkLst>
            <pc:docMk/>
            <pc:sldMk cId="3349912739" sldId="346"/>
            <ac:picMk id="26" creationId="{6643ADB9-DAD2-47F0-BC4B-B073AFC85B1F}"/>
          </ac:picMkLst>
        </pc:picChg>
      </pc:sldChg>
      <pc:sldChg chg="addSp delSp modSp mod modNotesTx">
        <pc:chgData name="Cullen McCormick" userId="a8dff7a1-0f51-4688-8f49-28b7ecf2a55f" providerId="ADAL" clId="{98ED1B01-1E1E-4CD2-B85C-C85206FC6335}" dt="2020-07-13T14:54:36.524" v="10627" actId="113"/>
        <pc:sldMkLst>
          <pc:docMk/>
          <pc:sldMk cId="579704900" sldId="347"/>
        </pc:sldMkLst>
        <pc:spChg chg="del mod">
          <ac:chgData name="Cullen McCormick" userId="a8dff7a1-0f51-4688-8f49-28b7ecf2a55f" providerId="ADAL" clId="{98ED1B01-1E1E-4CD2-B85C-C85206FC6335}" dt="2020-07-07T18:09:49.356" v="1755" actId="478"/>
          <ac:spMkLst>
            <pc:docMk/>
            <pc:sldMk cId="579704900" sldId="347"/>
            <ac:spMk id="3" creationId="{E0E0DED4-002B-4FFC-8509-C180A3F3BA2B}"/>
          </ac:spMkLst>
        </pc:spChg>
        <pc:spChg chg="del">
          <ac:chgData name="Cullen McCormick" userId="a8dff7a1-0f51-4688-8f49-28b7ecf2a55f" providerId="ADAL" clId="{98ED1B01-1E1E-4CD2-B85C-C85206FC6335}" dt="2020-07-07T16:56:00.581" v="1173" actId="478"/>
          <ac:spMkLst>
            <pc:docMk/>
            <pc:sldMk cId="579704900" sldId="347"/>
            <ac:spMk id="6" creationId="{6A1EAD80-F61E-4531-B081-2AC85578E5DE}"/>
          </ac:spMkLst>
        </pc:spChg>
        <pc:spChg chg="del mod">
          <ac:chgData name="Cullen McCormick" userId="a8dff7a1-0f51-4688-8f49-28b7ecf2a55f" providerId="ADAL" clId="{98ED1B01-1E1E-4CD2-B85C-C85206FC6335}" dt="2020-07-07T16:55:55.900" v="1172" actId="478"/>
          <ac:spMkLst>
            <pc:docMk/>
            <pc:sldMk cId="579704900" sldId="347"/>
            <ac:spMk id="16" creationId="{CED8A395-4578-4CFC-B7FC-4CCF5C0D33DE}"/>
          </ac:spMkLst>
        </pc:spChg>
        <pc:spChg chg="del">
          <ac:chgData name="Cullen McCormick" userId="a8dff7a1-0f51-4688-8f49-28b7ecf2a55f" providerId="ADAL" clId="{98ED1B01-1E1E-4CD2-B85C-C85206FC6335}" dt="2020-07-07T16:56:00.581" v="1173" actId="478"/>
          <ac:spMkLst>
            <pc:docMk/>
            <pc:sldMk cId="579704900" sldId="347"/>
            <ac:spMk id="17" creationId="{7764F7D5-F5CD-4ECE-82C1-C6812277E0D7}"/>
          </ac:spMkLst>
        </pc:spChg>
        <pc:spChg chg="add del mod ord">
          <ac:chgData name="Cullen McCormick" userId="a8dff7a1-0f51-4688-8f49-28b7ecf2a55f" providerId="ADAL" clId="{98ED1B01-1E1E-4CD2-B85C-C85206FC6335}" dt="2020-07-07T18:12:09.755" v="1780" actId="478"/>
          <ac:spMkLst>
            <pc:docMk/>
            <pc:sldMk cId="579704900" sldId="347"/>
            <ac:spMk id="18" creationId="{9E4F8B4D-E696-45C5-B2E3-D5996E4EB876}"/>
          </ac:spMkLst>
        </pc:spChg>
        <pc:spChg chg="mod topLvl">
          <ac:chgData name="Cullen McCormick" userId="a8dff7a1-0f51-4688-8f49-28b7ecf2a55f" providerId="ADAL" clId="{98ED1B01-1E1E-4CD2-B85C-C85206FC6335}" dt="2020-07-07T16:55:23.321" v="1164" actId="164"/>
          <ac:spMkLst>
            <pc:docMk/>
            <pc:sldMk cId="579704900" sldId="347"/>
            <ac:spMk id="19" creationId="{E22B87A6-B7D5-4473-AB80-213700B9ECF6}"/>
          </ac:spMkLst>
        </pc:spChg>
        <pc:spChg chg="mod topLvl">
          <ac:chgData name="Cullen McCormick" userId="a8dff7a1-0f51-4688-8f49-28b7ecf2a55f" providerId="ADAL" clId="{98ED1B01-1E1E-4CD2-B85C-C85206FC6335}" dt="2020-07-07T16:55:23.321" v="1164" actId="164"/>
          <ac:spMkLst>
            <pc:docMk/>
            <pc:sldMk cId="579704900" sldId="347"/>
            <ac:spMk id="20" creationId="{C7793463-79CE-4165-A5DC-95B7B21EDE2B}"/>
          </ac:spMkLst>
        </pc:spChg>
        <pc:spChg chg="del mod topLvl">
          <ac:chgData name="Cullen McCormick" userId="a8dff7a1-0f51-4688-8f49-28b7ecf2a55f" providerId="ADAL" clId="{98ED1B01-1E1E-4CD2-B85C-C85206FC6335}" dt="2020-07-07T18:11:27.778" v="1777" actId="478"/>
          <ac:spMkLst>
            <pc:docMk/>
            <pc:sldMk cId="579704900" sldId="347"/>
            <ac:spMk id="21" creationId="{63786F5E-205C-4B55-A191-18FF657306C5}"/>
          </ac:spMkLst>
        </pc:spChg>
        <pc:spChg chg="mod topLvl">
          <ac:chgData name="Cullen McCormick" userId="a8dff7a1-0f51-4688-8f49-28b7ecf2a55f" providerId="ADAL" clId="{98ED1B01-1E1E-4CD2-B85C-C85206FC6335}" dt="2020-07-07T16:55:23.321" v="1164" actId="164"/>
          <ac:spMkLst>
            <pc:docMk/>
            <pc:sldMk cId="579704900" sldId="347"/>
            <ac:spMk id="22" creationId="{4E02B7AE-88E7-4D13-A516-3E476D6F6ACD}"/>
          </ac:spMkLst>
        </pc:spChg>
        <pc:spChg chg="mod topLvl">
          <ac:chgData name="Cullen McCormick" userId="a8dff7a1-0f51-4688-8f49-28b7ecf2a55f" providerId="ADAL" clId="{98ED1B01-1E1E-4CD2-B85C-C85206FC6335}" dt="2020-07-07T16:55:23.321" v="1164" actId="164"/>
          <ac:spMkLst>
            <pc:docMk/>
            <pc:sldMk cId="579704900" sldId="347"/>
            <ac:spMk id="23" creationId="{2BA2C394-B233-4483-9E7D-0193B6EF9E72}"/>
          </ac:spMkLst>
        </pc:spChg>
        <pc:spChg chg="del mod topLvl">
          <ac:chgData name="Cullen McCormick" userId="a8dff7a1-0f51-4688-8f49-28b7ecf2a55f" providerId="ADAL" clId="{98ED1B01-1E1E-4CD2-B85C-C85206FC6335}" dt="2020-07-07T16:55:06.896" v="1158" actId="478"/>
          <ac:spMkLst>
            <pc:docMk/>
            <pc:sldMk cId="579704900" sldId="347"/>
            <ac:spMk id="24" creationId="{20659CAC-56AD-4D94-B4A6-CD896D5376C3}"/>
          </ac:spMkLst>
        </pc:spChg>
        <pc:spChg chg="del mod topLvl">
          <ac:chgData name="Cullen McCormick" userId="a8dff7a1-0f51-4688-8f49-28b7ecf2a55f" providerId="ADAL" clId="{98ED1B01-1E1E-4CD2-B85C-C85206FC6335}" dt="2020-07-07T16:54:41.819" v="1153" actId="478"/>
          <ac:spMkLst>
            <pc:docMk/>
            <pc:sldMk cId="579704900" sldId="347"/>
            <ac:spMk id="25" creationId="{39F4F05D-19C4-4B49-B123-59C2B85892A1}"/>
          </ac:spMkLst>
        </pc:spChg>
        <pc:spChg chg="del mod topLvl">
          <ac:chgData name="Cullen McCormick" userId="a8dff7a1-0f51-4688-8f49-28b7ecf2a55f" providerId="ADAL" clId="{98ED1B01-1E1E-4CD2-B85C-C85206FC6335}" dt="2020-07-07T16:54:31.117" v="1148" actId="478"/>
          <ac:spMkLst>
            <pc:docMk/>
            <pc:sldMk cId="579704900" sldId="347"/>
            <ac:spMk id="26" creationId="{EB024EF3-69BF-4866-9853-1677F40BE53E}"/>
          </ac:spMkLst>
        </pc:spChg>
        <pc:spChg chg="mod">
          <ac:chgData name="Cullen McCormick" userId="a8dff7a1-0f51-4688-8f49-28b7ecf2a55f" providerId="ADAL" clId="{98ED1B01-1E1E-4CD2-B85C-C85206FC6335}" dt="2020-07-13T14:54:36.524" v="10627" actId="113"/>
          <ac:spMkLst>
            <pc:docMk/>
            <pc:sldMk cId="579704900" sldId="347"/>
            <ac:spMk id="33" creationId="{D246D5EE-1050-4BD9-94DA-034852C55249}"/>
          </ac:spMkLst>
        </pc:spChg>
        <pc:spChg chg="mod">
          <ac:chgData name="Cullen McCormick" userId="a8dff7a1-0f51-4688-8f49-28b7ecf2a55f" providerId="ADAL" clId="{98ED1B01-1E1E-4CD2-B85C-C85206FC6335}" dt="2020-07-07T18:11:01.027" v="1770" actId="1076"/>
          <ac:spMkLst>
            <pc:docMk/>
            <pc:sldMk cId="579704900" sldId="347"/>
            <ac:spMk id="37" creationId="{B64E2259-6151-49B6-A3A2-691A1D81DB18}"/>
          </ac:spMkLst>
        </pc:spChg>
        <pc:spChg chg="mod topLvl">
          <ac:chgData name="Cullen McCormick" userId="a8dff7a1-0f51-4688-8f49-28b7ecf2a55f" providerId="ADAL" clId="{98ED1B01-1E1E-4CD2-B85C-C85206FC6335}" dt="2020-07-07T18:13:12.425" v="1792" actId="692"/>
          <ac:spMkLst>
            <pc:docMk/>
            <pc:sldMk cId="579704900" sldId="347"/>
            <ac:spMk id="43" creationId="{7D5A0009-54F4-461D-ABC6-1B3FB462D9CC}"/>
          </ac:spMkLst>
        </pc:spChg>
        <pc:spChg chg="mod ord topLvl">
          <ac:chgData name="Cullen McCormick" userId="a8dff7a1-0f51-4688-8f49-28b7ecf2a55f" providerId="ADAL" clId="{98ED1B01-1E1E-4CD2-B85C-C85206FC6335}" dt="2020-07-07T18:13:12.425" v="1792" actId="692"/>
          <ac:spMkLst>
            <pc:docMk/>
            <pc:sldMk cId="579704900" sldId="347"/>
            <ac:spMk id="44" creationId="{F3A30140-41CD-4C0F-80A7-398286455184}"/>
          </ac:spMkLst>
        </pc:spChg>
        <pc:spChg chg="mod ord topLvl">
          <ac:chgData name="Cullen McCormick" userId="a8dff7a1-0f51-4688-8f49-28b7ecf2a55f" providerId="ADAL" clId="{98ED1B01-1E1E-4CD2-B85C-C85206FC6335}" dt="2020-07-07T18:13:03.465" v="1790" actId="692"/>
          <ac:spMkLst>
            <pc:docMk/>
            <pc:sldMk cId="579704900" sldId="347"/>
            <ac:spMk id="45" creationId="{200771E5-D539-4783-80A0-1B02E5F00350}"/>
          </ac:spMkLst>
        </pc:spChg>
        <pc:spChg chg="del mod topLvl">
          <ac:chgData name="Cullen McCormick" userId="a8dff7a1-0f51-4688-8f49-28b7ecf2a55f" providerId="ADAL" clId="{98ED1B01-1E1E-4CD2-B85C-C85206FC6335}" dt="2020-07-07T16:56:10.770" v="1176" actId="478"/>
          <ac:spMkLst>
            <pc:docMk/>
            <pc:sldMk cId="579704900" sldId="347"/>
            <ac:spMk id="46" creationId="{ED5FBF48-4F3A-4BD2-B72E-608C88888A02}"/>
          </ac:spMkLst>
        </pc:spChg>
        <pc:spChg chg="mod">
          <ac:chgData name="Cullen McCormick" userId="a8dff7a1-0f51-4688-8f49-28b7ecf2a55f" providerId="ADAL" clId="{98ED1B01-1E1E-4CD2-B85C-C85206FC6335}" dt="2020-07-07T18:11:08.731" v="1776" actId="1035"/>
          <ac:spMkLst>
            <pc:docMk/>
            <pc:sldMk cId="579704900" sldId="347"/>
            <ac:spMk id="52" creationId="{CF61684B-40E0-4C31-828A-9439A1F3D085}"/>
          </ac:spMkLst>
        </pc:spChg>
        <pc:spChg chg="mod">
          <ac:chgData name="Cullen McCormick" userId="a8dff7a1-0f51-4688-8f49-28b7ecf2a55f" providerId="ADAL" clId="{98ED1B01-1E1E-4CD2-B85C-C85206FC6335}" dt="2020-07-07T18:10:34.158" v="1767" actId="465"/>
          <ac:spMkLst>
            <pc:docMk/>
            <pc:sldMk cId="579704900" sldId="347"/>
            <ac:spMk id="53" creationId="{E7E090A8-678A-4357-BEB7-762843B19527}"/>
          </ac:spMkLst>
        </pc:spChg>
        <pc:spChg chg="mod">
          <ac:chgData name="Cullen McCormick" userId="a8dff7a1-0f51-4688-8f49-28b7ecf2a55f" providerId="ADAL" clId="{98ED1B01-1E1E-4CD2-B85C-C85206FC6335}" dt="2020-07-07T18:10:34.158" v="1767" actId="465"/>
          <ac:spMkLst>
            <pc:docMk/>
            <pc:sldMk cId="579704900" sldId="347"/>
            <ac:spMk id="54" creationId="{184CD189-401E-43E3-ADBE-1F4A4A4D9B18}"/>
          </ac:spMkLst>
        </pc:spChg>
        <pc:spChg chg="mod">
          <ac:chgData name="Cullen McCormick" userId="a8dff7a1-0f51-4688-8f49-28b7ecf2a55f" providerId="ADAL" clId="{98ED1B01-1E1E-4CD2-B85C-C85206FC6335}" dt="2020-07-07T18:10:34.158" v="1767" actId="465"/>
          <ac:spMkLst>
            <pc:docMk/>
            <pc:sldMk cId="579704900" sldId="347"/>
            <ac:spMk id="55" creationId="{FA04AB48-2418-4F54-BB48-B5D85D571BAC}"/>
          </ac:spMkLst>
        </pc:spChg>
        <pc:spChg chg="mod">
          <ac:chgData name="Cullen McCormick" userId="a8dff7a1-0f51-4688-8f49-28b7ecf2a55f" providerId="ADAL" clId="{98ED1B01-1E1E-4CD2-B85C-C85206FC6335}" dt="2020-07-07T16:57:18.601" v="1195" actId="1076"/>
          <ac:spMkLst>
            <pc:docMk/>
            <pc:sldMk cId="579704900" sldId="347"/>
            <ac:spMk id="56" creationId="{47ED0567-03B9-48A2-BF96-FC552DD472E2}"/>
          </ac:spMkLst>
        </pc:spChg>
        <pc:grpChg chg="del mod">
          <ac:chgData name="Cullen McCormick" userId="a8dff7a1-0f51-4688-8f49-28b7ecf2a55f" providerId="ADAL" clId="{98ED1B01-1E1E-4CD2-B85C-C85206FC6335}" dt="2020-07-07T16:50:03.105" v="884" actId="165"/>
          <ac:grpSpMkLst>
            <pc:docMk/>
            <pc:sldMk cId="579704900" sldId="347"/>
            <ac:grpSpMk id="4" creationId="{B7D331F6-7B9F-42B8-808E-8820705BDCE0}"/>
          </ac:grpSpMkLst>
        </pc:grpChg>
        <pc:grpChg chg="add mod">
          <ac:chgData name="Cullen McCormick" userId="a8dff7a1-0f51-4688-8f49-28b7ecf2a55f" providerId="ADAL" clId="{98ED1B01-1E1E-4CD2-B85C-C85206FC6335}" dt="2020-07-07T16:55:02.878" v="1157" actId="164"/>
          <ac:grpSpMkLst>
            <pc:docMk/>
            <pc:sldMk cId="579704900" sldId="347"/>
            <ac:grpSpMk id="27" creationId="{F538A6C4-18E2-461D-960D-6A56C1476F4A}"/>
          </ac:grpSpMkLst>
        </pc:grpChg>
        <pc:grpChg chg="add del mod">
          <ac:chgData name="Cullen McCormick" userId="a8dff7a1-0f51-4688-8f49-28b7ecf2a55f" providerId="ADAL" clId="{98ED1B01-1E1E-4CD2-B85C-C85206FC6335}" dt="2020-07-07T16:55:53.883" v="1171" actId="21"/>
          <ac:grpSpMkLst>
            <pc:docMk/>
            <pc:sldMk cId="579704900" sldId="347"/>
            <ac:grpSpMk id="28" creationId="{F7B117CD-5065-47FD-AD74-419203CEE0D5}"/>
          </ac:grpSpMkLst>
        </pc:grpChg>
        <pc:grpChg chg="add del">
          <ac:chgData name="Cullen McCormick" userId="a8dff7a1-0f51-4688-8f49-28b7ecf2a55f" providerId="ADAL" clId="{98ED1B01-1E1E-4CD2-B85C-C85206FC6335}" dt="2020-07-07T16:56:07.876" v="1175" actId="165"/>
          <ac:grpSpMkLst>
            <pc:docMk/>
            <pc:sldMk cId="579704900" sldId="347"/>
            <ac:grpSpMk id="42" creationId="{68925A46-6CF3-4CDD-AD27-F1291C64910D}"/>
          </ac:grpSpMkLst>
        </pc:grpChg>
        <pc:picChg chg="add del mod">
          <ac:chgData name="Cullen McCormick" userId="a8dff7a1-0f51-4688-8f49-28b7ecf2a55f" providerId="ADAL" clId="{98ED1B01-1E1E-4CD2-B85C-C85206FC6335}" dt="2020-07-07T16:49:54.299" v="881" actId="27803"/>
          <ac:picMkLst>
            <pc:docMk/>
            <pc:sldMk cId="579704900" sldId="347"/>
            <ac:picMk id="2" creationId="{B7D331F6-7B9F-42B8-808E-8820705BDCE0}"/>
          </ac:picMkLst>
        </pc:picChg>
      </pc:sldChg>
      <pc:sldChg chg="addSp delSp modSp mod modNotesTx">
        <pc:chgData name="Cullen McCormick" userId="a8dff7a1-0f51-4688-8f49-28b7ecf2a55f" providerId="ADAL" clId="{98ED1B01-1E1E-4CD2-B85C-C85206FC6335}" dt="2020-07-13T22:17:32.937" v="13683" actId="1036"/>
        <pc:sldMkLst>
          <pc:docMk/>
          <pc:sldMk cId="1432614462" sldId="348"/>
        </pc:sldMkLst>
        <pc:spChg chg="add del">
          <ac:chgData name="Cullen McCormick" userId="a8dff7a1-0f51-4688-8f49-28b7ecf2a55f" providerId="ADAL" clId="{98ED1B01-1E1E-4CD2-B85C-C85206FC6335}" dt="2020-07-07T17:29:35.072" v="1397" actId="478"/>
          <ac:spMkLst>
            <pc:docMk/>
            <pc:sldMk cId="1432614462" sldId="348"/>
            <ac:spMk id="2" creationId="{88CE5885-C8D0-4E1A-B74F-0381CF3C47EF}"/>
          </ac:spMkLst>
        </pc:spChg>
        <pc:spChg chg="add del mod topLvl">
          <ac:chgData name="Cullen McCormick" userId="a8dff7a1-0f51-4688-8f49-28b7ecf2a55f" providerId="ADAL" clId="{98ED1B01-1E1E-4CD2-B85C-C85206FC6335}" dt="2020-07-10T14:30:01.733" v="8286" actId="478"/>
          <ac:spMkLst>
            <pc:docMk/>
            <pc:sldMk cId="1432614462" sldId="348"/>
            <ac:spMk id="6" creationId="{FC497235-9B7D-48CB-AF8A-BC237E18CE95}"/>
          </ac:spMkLst>
        </pc:spChg>
        <pc:spChg chg="add del mod topLvl">
          <ac:chgData name="Cullen McCormick" userId="a8dff7a1-0f51-4688-8f49-28b7ecf2a55f" providerId="ADAL" clId="{98ED1B01-1E1E-4CD2-B85C-C85206FC6335}" dt="2020-07-10T14:30:01.733" v="8286" actId="478"/>
          <ac:spMkLst>
            <pc:docMk/>
            <pc:sldMk cId="1432614462" sldId="348"/>
            <ac:spMk id="16" creationId="{077C6F60-DD88-4337-BB19-138CF236F83F}"/>
          </ac:spMkLst>
        </pc:spChg>
        <pc:spChg chg="del mod topLvl">
          <ac:chgData name="Cullen McCormick" userId="a8dff7a1-0f51-4688-8f49-28b7ecf2a55f" providerId="ADAL" clId="{98ED1B01-1E1E-4CD2-B85C-C85206FC6335}" dt="2020-07-13T15:35:06.014" v="10926" actId="478"/>
          <ac:spMkLst>
            <pc:docMk/>
            <pc:sldMk cId="1432614462" sldId="348"/>
            <ac:spMk id="17" creationId="{7A846397-AE66-4CFD-B697-ECEBB3EF0182}"/>
          </ac:spMkLst>
        </pc:spChg>
        <pc:spChg chg="add del mod topLvl">
          <ac:chgData name="Cullen McCormick" userId="a8dff7a1-0f51-4688-8f49-28b7ecf2a55f" providerId="ADAL" clId="{98ED1B01-1E1E-4CD2-B85C-C85206FC6335}" dt="2020-07-13T15:29:51.373" v="10906" actId="478"/>
          <ac:spMkLst>
            <pc:docMk/>
            <pc:sldMk cId="1432614462" sldId="348"/>
            <ac:spMk id="18" creationId="{552D585D-AFE5-4430-8B4C-4288A2FC9A36}"/>
          </ac:spMkLst>
        </pc:spChg>
        <pc:spChg chg="add del mod topLvl">
          <ac:chgData name="Cullen McCormick" userId="a8dff7a1-0f51-4688-8f49-28b7ecf2a55f" providerId="ADAL" clId="{98ED1B01-1E1E-4CD2-B85C-C85206FC6335}" dt="2020-07-13T15:35:06.014" v="10926" actId="478"/>
          <ac:spMkLst>
            <pc:docMk/>
            <pc:sldMk cId="1432614462" sldId="348"/>
            <ac:spMk id="19" creationId="{43AF8837-F0ED-4F02-9941-B80474A539FA}"/>
          </ac:spMkLst>
        </pc:spChg>
        <pc:spChg chg="add del mod topLvl">
          <ac:chgData name="Cullen McCormick" userId="a8dff7a1-0f51-4688-8f49-28b7ecf2a55f" providerId="ADAL" clId="{98ED1B01-1E1E-4CD2-B85C-C85206FC6335}" dt="2020-07-13T15:35:06.014" v="10926" actId="478"/>
          <ac:spMkLst>
            <pc:docMk/>
            <pc:sldMk cId="1432614462" sldId="348"/>
            <ac:spMk id="20" creationId="{44DBB96D-F307-4291-827E-7913D8B6C549}"/>
          </ac:spMkLst>
        </pc:spChg>
        <pc:spChg chg="del mod topLvl">
          <ac:chgData name="Cullen McCormick" userId="a8dff7a1-0f51-4688-8f49-28b7ecf2a55f" providerId="ADAL" clId="{98ED1B01-1E1E-4CD2-B85C-C85206FC6335}" dt="2020-07-10T14:28:20.341" v="8264" actId="478"/>
          <ac:spMkLst>
            <pc:docMk/>
            <pc:sldMk cId="1432614462" sldId="348"/>
            <ac:spMk id="21" creationId="{017AC9EE-8AE4-4C25-B0C3-3863692E4474}"/>
          </ac:spMkLst>
        </pc:spChg>
        <pc:spChg chg="mod topLvl">
          <ac:chgData name="Cullen McCormick" userId="a8dff7a1-0f51-4688-8f49-28b7ecf2a55f" providerId="ADAL" clId="{98ED1B01-1E1E-4CD2-B85C-C85206FC6335}" dt="2020-07-13T22:17:22.229" v="13675" actId="1035"/>
          <ac:spMkLst>
            <pc:docMk/>
            <pc:sldMk cId="1432614462" sldId="348"/>
            <ac:spMk id="21" creationId="{09F4EAD2-2085-4F3D-B873-E4E6E97AC1E3}"/>
          </ac:spMkLst>
        </pc:spChg>
        <pc:spChg chg="del mod topLvl">
          <ac:chgData name="Cullen McCormick" userId="a8dff7a1-0f51-4688-8f49-28b7ecf2a55f" providerId="ADAL" clId="{98ED1B01-1E1E-4CD2-B85C-C85206FC6335}" dt="2020-07-13T15:40:38.725" v="11051" actId="478"/>
          <ac:spMkLst>
            <pc:docMk/>
            <pc:sldMk cId="1432614462" sldId="348"/>
            <ac:spMk id="22" creationId="{FAFE7391-A70C-4D85-A4F7-5A5F0D153A4B}"/>
          </ac:spMkLst>
        </pc:spChg>
        <pc:spChg chg="del mod topLvl">
          <ac:chgData name="Cullen McCormick" userId="a8dff7a1-0f51-4688-8f49-28b7ecf2a55f" providerId="ADAL" clId="{98ED1B01-1E1E-4CD2-B85C-C85206FC6335}" dt="2020-07-10T14:28:20.341" v="8264" actId="478"/>
          <ac:spMkLst>
            <pc:docMk/>
            <pc:sldMk cId="1432614462" sldId="348"/>
            <ac:spMk id="22" creationId="{FB9B1E12-F76F-4B16-9DF7-F64CDF3B8ECE}"/>
          </ac:spMkLst>
        </pc:spChg>
        <pc:spChg chg="del mod topLvl">
          <ac:chgData name="Cullen McCormick" userId="a8dff7a1-0f51-4688-8f49-28b7ecf2a55f" providerId="ADAL" clId="{98ED1B01-1E1E-4CD2-B85C-C85206FC6335}" dt="2020-07-10T14:28:20.341" v="8264" actId="478"/>
          <ac:spMkLst>
            <pc:docMk/>
            <pc:sldMk cId="1432614462" sldId="348"/>
            <ac:spMk id="23" creationId="{533BE10C-1F1A-4657-A566-FCA5AFB8A198}"/>
          </ac:spMkLst>
        </pc:spChg>
        <pc:spChg chg="mod topLvl">
          <ac:chgData name="Cullen McCormick" userId="a8dff7a1-0f51-4688-8f49-28b7ecf2a55f" providerId="ADAL" clId="{98ED1B01-1E1E-4CD2-B85C-C85206FC6335}" dt="2020-07-13T22:17:22.229" v="13675" actId="1035"/>
          <ac:spMkLst>
            <pc:docMk/>
            <pc:sldMk cId="1432614462" sldId="348"/>
            <ac:spMk id="23" creationId="{7FF96801-9C41-497D-81E4-DE0A4A8D258C}"/>
          </ac:spMkLst>
        </pc:spChg>
        <pc:spChg chg="mod topLvl">
          <ac:chgData name="Cullen McCormick" userId="a8dff7a1-0f51-4688-8f49-28b7ecf2a55f" providerId="ADAL" clId="{98ED1B01-1E1E-4CD2-B85C-C85206FC6335}" dt="2020-07-13T22:17:22.229" v="13675" actId="1035"/>
          <ac:spMkLst>
            <pc:docMk/>
            <pc:sldMk cId="1432614462" sldId="348"/>
            <ac:spMk id="24" creationId="{4D4368C0-5C70-4E26-88EF-42C8AC130EEF}"/>
          </ac:spMkLst>
        </pc:spChg>
        <pc:spChg chg="del mod topLvl">
          <ac:chgData name="Cullen McCormick" userId="a8dff7a1-0f51-4688-8f49-28b7ecf2a55f" providerId="ADAL" clId="{98ED1B01-1E1E-4CD2-B85C-C85206FC6335}" dt="2020-07-10T14:28:20.341" v="8264" actId="478"/>
          <ac:spMkLst>
            <pc:docMk/>
            <pc:sldMk cId="1432614462" sldId="348"/>
            <ac:spMk id="24" creationId="{CE7200F4-8047-4176-9100-0BEA57471C9D}"/>
          </ac:spMkLst>
        </pc:spChg>
        <pc:spChg chg="mod topLvl">
          <ac:chgData name="Cullen McCormick" userId="a8dff7a1-0f51-4688-8f49-28b7ecf2a55f" providerId="ADAL" clId="{98ED1B01-1E1E-4CD2-B85C-C85206FC6335}" dt="2020-07-13T22:17:22.229" v="13675" actId="1035"/>
          <ac:spMkLst>
            <pc:docMk/>
            <pc:sldMk cId="1432614462" sldId="348"/>
            <ac:spMk id="26" creationId="{8563A657-66F5-40E8-8D39-22E2CE6C4EB8}"/>
          </ac:spMkLst>
        </pc:spChg>
        <pc:spChg chg="mod topLvl">
          <ac:chgData name="Cullen McCormick" userId="a8dff7a1-0f51-4688-8f49-28b7ecf2a55f" providerId="ADAL" clId="{98ED1B01-1E1E-4CD2-B85C-C85206FC6335}" dt="2020-07-13T22:17:22.229" v="13675" actId="1035"/>
          <ac:spMkLst>
            <pc:docMk/>
            <pc:sldMk cId="1432614462" sldId="348"/>
            <ac:spMk id="28" creationId="{740DA830-0A50-47BD-AF31-24D65F10041A}"/>
          </ac:spMkLst>
        </pc:spChg>
        <pc:spChg chg="del mod">
          <ac:chgData name="Cullen McCormick" userId="a8dff7a1-0f51-4688-8f49-28b7ecf2a55f" providerId="ADAL" clId="{98ED1B01-1E1E-4CD2-B85C-C85206FC6335}" dt="2020-07-07T17:16:40.588" v="1369" actId="478"/>
          <ac:spMkLst>
            <pc:docMk/>
            <pc:sldMk cId="1432614462" sldId="348"/>
            <ac:spMk id="30" creationId="{7E109660-C3DC-4875-84A5-EA3020BE6674}"/>
          </ac:spMkLst>
        </pc:spChg>
        <pc:spChg chg="mod">
          <ac:chgData name="Cullen McCormick" userId="a8dff7a1-0f51-4688-8f49-28b7ecf2a55f" providerId="ADAL" clId="{98ED1B01-1E1E-4CD2-B85C-C85206FC6335}" dt="2020-07-13T14:54:39.046" v="10628" actId="113"/>
          <ac:spMkLst>
            <pc:docMk/>
            <pc:sldMk cId="1432614462" sldId="348"/>
            <ac:spMk id="32" creationId="{2DC33235-8AA1-4501-AE59-2DDAE4F1D01A}"/>
          </ac:spMkLst>
        </pc:spChg>
        <pc:spChg chg="add del">
          <ac:chgData name="Cullen McCormick" userId="a8dff7a1-0f51-4688-8f49-28b7ecf2a55f" providerId="ADAL" clId="{98ED1B01-1E1E-4CD2-B85C-C85206FC6335}" dt="2020-07-07T17:29:35.072" v="1397" actId="478"/>
          <ac:spMkLst>
            <pc:docMk/>
            <pc:sldMk cId="1432614462" sldId="348"/>
            <ac:spMk id="33" creationId="{AF7DF1B4-490F-4723-A5F4-13878FEE2008}"/>
          </ac:spMkLst>
        </pc:spChg>
        <pc:spChg chg="add del">
          <ac:chgData name="Cullen McCormick" userId="a8dff7a1-0f51-4688-8f49-28b7ecf2a55f" providerId="ADAL" clId="{98ED1B01-1E1E-4CD2-B85C-C85206FC6335}" dt="2020-07-07T17:29:35.072" v="1397" actId="478"/>
          <ac:spMkLst>
            <pc:docMk/>
            <pc:sldMk cId="1432614462" sldId="348"/>
            <ac:spMk id="35" creationId="{D69C70CB-CF98-4A95-BA14-30983749EFCA}"/>
          </ac:spMkLst>
        </pc:spChg>
        <pc:spChg chg="add del">
          <ac:chgData name="Cullen McCormick" userId="a8dff7a1-0f51-4688-8f49-28b7ecf2a55f" providerId="ADAL" clId="{98ED1B01-1E1E-4CD2-B85C-C85206FC6335}" dt="2020-07-07T17:29:35.072" v="1397" actId="478"/>
          <ac:spMkLst>
            <pc:docMk/>
            <pc:sldMk cId="1432614462" sldId="348"/>
            <ac:spMk id="37" creationId="{AB6747FB-E6C2-4AA2-B5D0-E3FFA691B576}"/>
          </ac:spMkLst>
        </pc:spChg>
        <pc:spChg chg="add mod">
          <ac:chgData name="Cullen McCormick" userId="a8dff7a1-0f51-4688-8f49-28b7ecf2a55f" providerId="ADAL" clId="{98ED1B01-1E1E-4CD2-B85C-C85206FC6335}" dt="2020-07-13T22:17:22.229" v="13675" actId="1035"/>
          <ac:spMkLst>
            <pc:docMk/>
            <pc:sldMk cId="1432614462" sldId="348"/>
            <ac:spMk id="41" creationId="{55961336-7FED-4BF9-BED7-0A633EEE55C5}"/>
          </ac:spMkLst>
        </pc:spChg>
        <pc:spChg chg="add del mod">
          <ac:chgData name="Cullen McCormick" userId="a8dff7a1-0f51-4688-8f49-28b7ecf2a55f" providerId="ADAL" clId="{98ED1B01-1E1E-4CD2-B85C-C85206FC6335}" dt="2020-07-13T15:39:52.975" v="11038" actId="478"/>
          <ac:spMkLst>
            <pc:docMk/>
            <pc:sldMk cId="1432614462" sldId="348"/>
            <ac:spMk id="42" creationId="{67284E40-5F5A-4067-BF2E-8F601603A110}"/>
          </ac:spMkLst>
        </pc:spChg>
        <pc:spChg chg="add del mod">
          <ac:chgData name="Cullen McCormick" userId="a8dff7a1-0f51-4688-8f49-28b7ecf2a55f" providerId="ADAL" clId="{98ED1B01-1E1E-4CD2-B85C-C85206FC6335}" dt="2020-07-13T15:38:39.706" v="11001" actId="478"/>
          <ac:spMkLst>
            <pc:docMk/>
            <pc:sldMk cId="1432614462" sldId="348"/>
            <ac:spMk id="43" creationId="{94353880-ACD7-47BA-8CF9-27B788211667}"/>
          </ac:spMkLst>
        </pc:spChg>
        <pc:spChg chg="add del mod">
          <ac:chgData name="Cullen McCormick" userId="a8dff7a1-0f51-4688-8f49-28b7ecf2a55f" providerId="ADAL" clId="{98ED1B01-1E1E-4CD2-B85C-C85206FC6335}" dt="2020-07-13T15:29:51.373" v="10906" actId="478"/>
          <ac:spMkLst>
            <pc:docMk/>
            <pc:sldMk cId="1432614462" sldId="348"/>
            <ac:spMk id="44" creationId="{C16AE526-08CB-44B8-81B1-03DD89CD77D3}"/>
          </ac:spMkLst>
        </pc:spChg>
        <pc:spChg chg="add mod">
          <ac:chgData name="Cullen McCormick" userId="a8dff7a1-0f51-4688-8f49-28b7ecf2a55f" providerId="ADAL" clId="{98ED1B01-1E1E-4CD2-B85C-C85206FC6335}" dt="2020-07-13T22:17:32.937" v="13683" actId="1036"/>
          <ac:spMkLst>
            <pc:docMk/>
            <pc:sldMk cId="1432614462" sldId="348"/>
            <ac:spMk id="47" creationId="{4DB106F2-95D9-413A-8921-F46BB582A4C9}"/>
          </ac:spMkLst>
        </pc:spChg>
        <pc:spChg chg="add mod">
          <ac:chgData name="Cullen McCormick" userId="a8dff7a1-0f51-4688-8f49-28b7ecf2a55f" providerId="ADAL" clId="{98ED1B01-1E1E-4CD2-B85C-C85206FC6335}" dt="2020-07-13T15:40:20.476" v="11045" actId="121"/>
          <ac:spMkLst>
            <pc:docMk/>
            <pc:sldMk cId="1432614462" sldId="348"/>
            <ac:spMk id="49" creationId="{905A59D0-1C82-4B30-B88C-70CE34F3D97D}"/>
          </ac:spMkLst>
        </pc:spChg>
        <pc:spChg chg="add mod">
          <ac:chgData name="Cullen McCormick" userId="a8dff7a1-0f51-4688-8f49-28b7ecf2a55f" providerId="ADAL" clId="{98ED1B01-1E1E-4CD2-B85C-C85206FC6335}" dt="2020-07-13T15:39:58.523" v="11040" actId="164"/>
          <ac:spMkLst>
            <pc:docMk/>
            <pc:sldMk cId="1432614462" sldId="348"/>
            <ac:spMk id="50" creationId="{8744DB48-F4F3-49A2-B12C-57FD3AAB8F47}"/>
          </ac:spMkLst>
        </pc:spChg>
        <pc:spChg chg="del mod ord">
          <ac:chgData name="Cullen McCormick" userId="a8dff7a1-0f51-4688-8f49-28b7ecf2a55f" providerId="ADAL" clId="{98ED1B01-1E1E-4CD2-B85C-C85206FC6335}" dt="2020-07-07T17:29:32.577" v="1396" actId="21"/>
          <ac:spMkLst>
            <pc:docMk/>
            <pc:sldMk cId="1432614462" sldId="348"/>
            <ac:spMk id="52" creationId="{EB2B2CC6-52BE-4896-8907-2B76306E84B7}"/>
          </ac:spMkLst>
        </pc:spChg>
        <pc:spChg chg="mod topLvl">
          <ac:chgData name="Cullen McCormick" userId="a8dff7a1-0f51-4688-8f49-28b7ecf2a55f" providerId="ADAL" clId="{98ED1B01-1E1E-4CD2-B85C-C85206FC6335}" dt="2020-07-13T22:17:22.229" v="13675" actId="1035"/>
          <ac:spMkLst>
            <pc:docMk/>
            <pc:sldMk cId="1432614462" sldId="348"/>
            <ac:spMk id="53" creationId="{B4F4D8D1-3238-4DAF-B80C-D7BF5D0F56BC}"/>
          </ac:spMkLst>
        </pc:spChg>
        <pc:spChg chg="del ord">
          <ac:chgData name="Cullen McCormick" userId="a8dff7a1-0f51-4688-8f49-28b7ecf2a55f" providerId="ADAL" clId="{98ED1B01-1E1E-4CD2-B85C-C85206FC6335}" dt="2020-07-07T17:29:32.577" v="1396" actId="21"/>
          <ac:spMkLst>
            <pc:docMk/>
            <pc:sldMk cId="1432614462" sldId="348"/>
            <ac:spMk id="53" creationId="{DDA705B4-BD51-437B-9406-521172468C4A}"/>
          </ac:spMkLst>
        </pc:spChg>
        <pc:spChg chg="mod topLvl">
          <ac:chgData name="Cullen McCormick" userId="a8dff7a1-0f51-4688-8f49-28b7ecf2a55f" providerId="ADAL" clId="{98ED1B01-1E1E-4CD2-B85C-C85206FC6335}" dt="2020-07-13T22:17:22.229" v="13675" actId="1035"/>
          <ac:spMkLst>
            <pc:docMk/>
            <pc:sldMk cId="1432614462" sldId="348"/>
            <ac:spMk id="54" creationId="{C5947D04-0794-4309-8420-02EC6A6542A2}"/>
          </ac:spMkLst>
        </pc:spChg>
        <pc:spChg chg="del">
          <ac:chgData name="Cullen McCormick" userId="a8dff7a1-0f51-4688-8f49-28b7ecf2a55f" providerId="ADAL" clId="{98ED1B01-1E1E-4CD2-B85C-C85206FC6335}" dt="2020-07-07T17:07:51.308" v="1228" actId="478"/>
          <ac:spMkLst>
            <pc:docMk/>
            <pc:sldMk cId="1432614462" sldId="348"/>
            <ac:spMk id="57" creationId="{5C291DEC-216A-4A9E-A7E2-E7D700D5F221}"/>
          </ac:spMkLst>
        </pc:spChg>
        <pc:spChg chg="mod topLvl">
          <ac:chgData name="Cullen McCormick" userId="a8dff7a1-0f51-4688-8f49-28b7ecf2a55f" providerId="ADAL" clId="{98ED1B01-1E1E-4CD2-B85C-C85206FC6335}" dt="2020-07-13T15:46:32.548" v="11169" actId="164"/>
          <ac:spMkLst>
            <pc:docMk/>
            <pc:sldMk cId="1432614462" sldId="348"/>
            <ac:spMk id="58" creationId="{60148DD9-A547-4C08-8DB8-9E65F60C2A7F}"/>
          </ac:spMkLst>
        </pc:spChg>
        <pc:spChg chg="mod topLvl">
          <ac:chgData name="Cullen McCormick" userId="a8dff7a1-0f51-4688-8f49-28b7ecf2a55f" providerId="ADAL" clId="{98ED1B01-1E1E-4CD2-B85C-C85206FC6335}" dt="2020-07-13T15:46:32.548" v="11169" actId="164"/>
          <ac:spMkLst>
            <pc:docMk/>
            <pc:sldMk cId="1432614462" sldId="348"/>
            <ac:spMk id="59" creationId="{7AF389A4-3BF6-4032-9655-DC1965FB047A}"/>
          </ac:spMkLst>
        </pc:spChg>
        <pc:spChg chg="add del ord">
          <ac:chgData name="Cullen McCormick" userId="a8dff7a1-0f51-4688-8f49-28b7ecf2a55f" providerId="ADAL" clId="{98ED1B01-1E1E-4CD2-B85C-C85206FC6335}" dt="2020-07-07T17:29:32.577" v="1396" actId="21"/>
          <ac:spMkLst>
            <pc:docMk/>
            <pc:sldMk cId="1432614462" sldId="348"/>
            <ac:spMk id="60" creationId="{A6D811EA-B4E8-4DC2-B883-D1CA6CF5CE64}"/>
          </ac:spMkLst>
        </pc:spChg>
        <pc:spChg chg="del ord">
          <ac:chgData name="Cullen McCormick" userId="a8dff7a1-0f51-4688-8f49-28b7ecf2a55f" providerId="ADAL" clId="{98ED1B01-1E1E-4CD2-B85C-C85206FC6335}" dt="2020-07-07T17:29:32.577" v="1396" actId="21"/>
          <ac:spMkLst>
            <pc:docMk/>
            <pc:sldMk cId="1432614462" sldId="348"/>
            <ac:spMk id="61" creationId="{C33F4D08-5481-48ED-8D7E-8C1289AD8AF7}"/>
          </ac:spMkLst>
        </pc:spChg>
        <pc:grpChg chg="add del mod">
          <ac:chgData name="Cullen McCormick" userId="a8dff7a1-0f51-4688-8f49-28b7ecf2a55f" providerId="ADAL" clId="{98ED1B01-1E1E-4CD2-B85C-C85206FC6335}" dt="2020-07-13T15:35:02.758" v="10925" actId="165"/>
          <ac:grpSpMkLst>
            <pc:docMk/>
            <pc:sldMk cId="1432614462" sldId="348"/>
            <ac:grpSpMk id="2" creationId="{82DD56CC-E133-497A-A1DF-44652EAFE2C2}"/>
          </ac:grpSpMkLst>
        </pc:grpChg>
        <pc:grpChg chg="del mod">
          <ac:chgData name="Cullen McCormick" userId="a8dff7a1-0f51-4688-8f49-28b7ecf2a55f" providerId="ADAL" clId="{98ED1B01-1E1E-4CD2-B85C-C85206FC6335}" dt="2020-07-07T17:28:18.621" v="1374" actId="165"/>
          <ac:grpSpMkLst>
            <pc:docMk/>
            <pc:sldMk cId="1432614462" sldId="348"/>
            <ac:grpSpMk id="4" creationId="{02464696-33F8-4CF7-8C89-4551287F89C5}"/>
          </ac:grpSpMkLst>
        </pc:grpChg>
        <pc:grpChg chg="del mod">
          <ac:chgData name="Cullen McCormick" userId="a8dff7a1-0f51-4688-8f49-28b7ecf2a55f" providerId="ADAL" clId="{98ED1B01-1E1E-4CD2-B85C-C85206FC6335}" dt="2020-07-13T15:35:22.251" v="10930" actId="165"/>
          <ac:grpSpMkLst>
            <pc:docMk/>
            <pc:sldMk cId="1432614462" sldId="348"/>
            <ac:grpSpMk id="16" creationId="{AFF6680C-1025-4520-A1FC-668F417C7D9D}"/>
          </ac:grpSpMkLst>
        </pc:grpChg>
        <pc:grpChg chg="add del mod">
          <ac:chgData name="Cullen McCormick" userId="a8dff7a1-0f51-4688-8f49-28b7ecf2a55f" providerId="ADAL" clId="{98ED1B01-1E1E-4CD2-B85C-C85206FC6335}" dt="2020-07-07T17:32:17.651" v="1470" actId="165"/>
          <ac:grpSpMkLst>
            <pc:docMk/>
            <pc:sldMk cId="1432614462" sldId="348"/>
            <ac:grpSpMk id="25" creationId="{3171FB58-EA40-46AB-A841-B03357591202}"/>
          </ac:grpSpMkLst>
        </pc:grpChg>
        <pc:grpChg chg="add del mod">
          <ac:chgData name="Cullen McCormick" userId="a8dff7a1-0f51-4688-8f49-28b7ecf2a55f" providerId="ADAL" clId="{98ED1B01-1E1E-4CD2-B85C-C85206FC6335}" dt="2020-07-13T15:36:13.809" v="10941" actId="165"/>
          <ac:grpSpMkLst>
            <pc:docMk/>
            <pc:sldMk cId="1432614462" sldId="348"/>
            <ac:grpSpMk id="30" creationId="{A3734D3E-E107-4628-A44F-85BC7072BD18}"/>
          </ac:grpSpMkLst>
        </pc:grpChg>
        <pc:grpChg chg="add del mod">
          <ac:chgData name="Cullen McCormick" userId="a8dff7a1-0f51-4688-8f49-28b7ecf2a55f" providerId="ADAL" clId="{98ED1B01-1E1E-4CD2-B85C-C85206FC6335}" dt="2020-07-13T15:40:37.498" v="11050" actId="21"/>
          <ac:grpSpMkLst>
            <pc:docMk/>
            <pc:sldMk cId="1432614462" sldId="348"/>
            <ac:grpSpMk id="33" creationId="{5D4BD93C-3A3B-4959-B36E-A2113E8D8381}"/>
          </ac:grpSpMkLst>
        </pc:grpChg>
        <pc:grpChg chg="add del mod">
          <ac:chgData name="Cullen McCormick" userId="a8dff7a1-0f51-4688-8f49-28b7ecf2a55f" providerId="ADAL" clId="{98ED1B01-1E1E-4CD2-B85C-C85206FC6335}" dt="2020-07-10T14:28:16.604" v="8263" actId="165"/>
          <ac:grpSpMkLst>
            <pc:docMk/>
            <pc:sldMk cId="1432614462" sldId="348"/>
            <ac:grpSpMk id="45" creationId="{DB12D609-95F0-473E-A901-86790602709E}"/>
          </ac:grpSpMkLst>
        </pc:grpChg>
        <pc:grpChg chg="add del">
          <ac:chgData name="Cullen McCormick" userId="a8dff7a1-0f51-4688-8f49-28b7ecf2a55f" providerId="ADAL" clId="{98ED1B01-1E1E-4CD2-B85C-C85206FC6335}" dt="2020-07-13T15:40:41.023" v="11053" actId="165"/>
          <ac:grpSpMkLst>
            <pc:docMk/>
            <pc:sldMk cId="1432614462" sldId="348"/>
            <ac:grpSpMk id="52" creationId="{DE28E0EE-BC89-4A35-A3ED-9826E9087920}"/>
          </ac:grpSpMkLst>
        </pc:grpChg>
        <pc:grpChg chg="del mod">
          <ac:chgData name="Cullen McCormick" userId="a8dff7a1-0f51-4688-8f49-28b7ecf2a55f" providerId="ADAL" clId="{98ED1B01-1E1E-4CD2-B85C-C85206FC6335}" dt="2020-07-13T15:46:30.978" v="11168" actId="165"/>
          <ac:grpSpMkLst>
            <pc:docMk/>
            <pc:sldMk cId="1432614462" sldId="348"/>
            <ac:grpSpMk id="57" creationId="{0C7F2D89-1699-4101-BCBE-9FB40C55ABE1}"/>
          </ac:grpSpMkLst>
        </pc:grpChg>
        <pc:grpChg chg="add mod">
          <ac:chgData name="Cullen McCormick" userId="a8dff7a1-0f51-4688-8f49-28b7ecf2a55f" providerId="ADAL" clId="{98ED1B01-1E1E-4CD2-B85C-C85206FC6335}" dt="2020-07-13T22:17:22.229" v="13675" actId="1035"/>
          <ac:grpSpMkLst>
            <pc:docMk/>
            <pc:sldMk cId="1432614462" sldId="348"/>
            <ac:grpSpMk id="60" creationId="{5417744D-6BC0-4E82-8A8F-2572D6E23A99}"/>
          </ac:grpSpMkLst>
        </pc:grpChg>
        <pc:picChg chg="add del mod">
          <ac:chgData name="Cullen McCormick" userId="a8dff7a1-0f51-4688-8f49-28b7ecf2a55f" providerId="ADAL" clId="{98ED1B01-1E1E-4CD2-B85C-C85206FC6335}" dt="2020-07-07T17:28:17.774" v="1373" actId="27803"/>
          <ac:picMkLst>
            <pc:docMk/>
            <pc:sldMk cId="1432614462" sldId="348"/>
            <ac:picMk id="3" creationId="{02464696-33F8-4CF7-8C89-4551287F89C5}"/>
          </ac:picMkLst>
        </pc:picChg>
        <pc:picChg chg="add del mod">
          <ac:chgData name="Cullen McCormick" userId="a8dff7a1-0f51-4688-8f49-28b7ecf2a55f" providerId="ADAL" clId="{98ED1B01-1E1E-4CD2-B85C-C85206FC6335}" dt="2020-07-13T15:35:21.374" v="10929" actId="27803"/>
          <ac:picMkLst>
            <pc:docMk/>
            <pc:sldMk cId="1432614462" sldId="348"/>
            <ac:picMk id="6" creationId="{AFF6680C-1025-4520-A1FC-668F417C7D9D}"/>
          </ac:picMkLst>
        </pc:picChg>
        <pc:picChg chg="add del mod">
          <ac:chgData name="Cullen McCormick" userId="a8dff7a1-0f51-4688-8f49-28b7ecf2a55f" providerId="ADAL" clId="{98ED1B01-1E1E-4CD2-B85C-C85206FC6335}" dt="2020-07-07T17:34:02.761" v="1475" actId="478"/>
          <ac:picMkLst>
            <pc:docMk/>
            <pc:sldMk cId="1432614462" sldId="348"/>
            <ac:picMk id="26" creationId="{A515A4F9-C7AD-461E-93A3-CFBEF27740DF}"/>
          </ac:picMkLst>
        </pc:picChg>
        <pc:picChg chg="add mod ord topLvl">
          <ac:chgData name="Cullen McCormick" userId="a8dff7a1-0f51-4688-8f49-28b7ecf2a55f" providerId="ADAL" clId="{98ED1B01-1E1E-4CD2-B85C-C85206FC6335}" dt="2020-07-13T22:17:22.229" v="13675" actId="1035"/>
          <ac:picMkLst>
            <pc:docMk/>
            <pc:sldMk cId="1432614462" sldId="348"/>
            <ac:picMk id="27" creationId="{14FE4930-3320-42D2-A370-601CB3F17294}"/>
          </ac:picMkLst>
        </pc:picChg>
        <pc:picChg chg="add del mod">
          <ac:chgData name="Cullen McCormick" userId="a8dff7a1-0f51-4688-8f49-28b7ecf2a55f" providerId="ADAL" clId="{98ED1B01-1E1E-4CD2-B85C-C85206FC6335}" dt="2020-07-13T15:29:51.373" v="10906" actId="478"/>
          <ac:picMkLst>
            <pc:docMk/>
            <pc:sldMk cId="1432614462" sldId="348"/>
            <ac:picMk id="29" creationId="{2D00CC18-A3E9-4E53-9388-FD9AFE669780}"/>
          </ac:picMkLst>
        </pc:picChg>
        <pc:picChg chg="add del mod">
          <ac:chgData name="Cullen McCormick" userId="a8dff7a1-0f51-4688-8f49-28b7ecf2a55f" providerId="ADAL" clId="{98ED1B01-1E1E-4CD2-B85C-C85206FC6335}" dt="2020-07-13T15:44:46.586" v="11161" actId="478"/>
          <ac:picMkLst>
            <pc:docMk/>
            <pc:sldMk cId="1432614462" sldId="348"/>
            <ac:picMk id="37" creationId="{AFBDDD09-FC62-4E1E-9E02-5421E119BB60}"/>
          </ac:picMkLst>
        </pc:picChg>
        <pc:picChg chg="add del mod">
          <ac:chgData name="Cullen McCormick" userId="a8dff7a1-0f51-4688-8f49-28b7ecf2a55f" providerId="ADAL" clId="{98ED1B01-1E1E-4CD2-B85C-C85206FC6335}" dt="2020-07-13T15:30:29.142" v="10908" actId="478"/>
          <ac:picMkLst>
            <pc:docMk/>
            <pc:sldMk cId="1432614462" sldId="348"/>
            <ac:picMk id="39" creationId="{3E297895-7197-463C-ACD8-7B9E45F1AED8}"/>
          </ac:picMkLst>
        </pc:picChg>
        <pc:picChg chg="add mod ord">
          <ac:chgData name="Cullen McCormick" userId="a8dff7a1-0f51-4688-8f49-28b7ecf2a55f" providerId="ADAL" clId="{98ED1B01-1E1E-4CD2-B85C-C85206FC6335}" dt="2020-07-13T22:17:22.229" v="13675" actId="1035"/>
          <ac:picMkLst>
            <pc:docMk/>
            <pc:sldMk cId="1432614462" sldId="348"/>
            <ac:picMk id="40" creationId="{7CD0DFE8-9AC6-4DDE-9DE6-C74E708CF0A5}"/>
          </ac:picMkLst>
        </pc:picChg>
        <pc:picChg chg="add del mod">
          <ac:chgData name="Cullen McCormick" userId="a8dff7a1-0f51-4688-8f49-28b7ecf2a55f" providerId="ADAL" clId="{98ED1B01-1E1E-4CD2-B85C-C85206FC6335}" dt="2020-07-13T15:46:29.641" v="11167" actId="27803"/>
          <ac:picMkLst>
            <pc:docMk/>
            <pc:sldMk cId="1432614462" sldId="348"/>
            <ac:picMk id="55" creationId="{0C7F2D89-1699-4101-BCBE-9FB40C55ABE1}"/>
          </ac:picMkLst>
        </pc:picChg>
        <pc:cxnChg chg="add del mod">
          <ac:chgData name="Cullen McCormick" userId="a8dff7a1-0f51-4688-8f49-28b7ecf2a55f" providerId="ADAL" clId="{98ED1B01-1E1E-4CD2-B85C-C85206FC6335}" dt="2020-07-13T15:31:13.517" v="10918" actId="478"/>
          <ac:cxnSpMkLst>
            <pc:docMk/>
            <pc:sldMk cId="1432614462" sldId="348"/>
            <ac:cxnSpMk id="3" creationId="{C6041150-AE10-4050-B367-9B04F2DFB138}"/>
          </ac:cxnSpMkLst>
        </pc:cxnChg>
        <pc:cxnChg chg="add del mod">
          <ac:chgData name="Cullen McCormick" userId="a8dff7a1-0f51-4688-8f49-28b7ecf2a55f" providerId="ADAL" clId="{98ED1B01-1E1E-4CD2-B85C-C85206FC6335}" dt="2020-07-13T15:30:26.362" v="10907" actId="478"/>
          <ac:cxnSpMkLst>
            <pc:docMk/>
            <pc:sldMk cId="1432614462" sldId="348"/>
            <ac:cxnSpMk id="25" creationId="{9A5BBD97-444E-47C6-A807-607174429CF6}"/>
          </ac:cxnSpMkLst>
        </pc:cxnChg>
        <pc:cxnChg chg="add del mod">
          <ac:chgData name="Cullen McCormick" userId="a8dff7a1-0f51-4688-8f49-28b7ecf2a55f" providerId="ADAL" clId="{98ED1B01-1E1E-4CD2-B85C-C85206FC6335}" dt="2020-07-13T15:35:31.963" v="10931" actId="478"/>
          <ac:cxnSpMkLst>
            <pc:docMk/>
            <pc:sldMk cId="1432614462" sldId="348"/>
            <ac:cxnSpMk id="46" creationId="{EE63C964-96FE-45B6-B36B-AAFBF5BB64A9}"/>
          </ac:cxnSpMkLst>
        </pc:cxnChg>
        <pc:cxnChg chg="add del mod">
          <ac:chgData name="Cullen McCormick" userId="a8dff7a1-0f51-4688-8f49-28b7ecf2a55f" providerId="ADAL" clId="{98ED1B01-1E1E-4CD2-B85C-C85206FC6335}" dt="2020-07-10T14:29:25.945" v="8279" actId="478"/>
          <ac:cxnSpMkLst>
            <pc:docMk/>
            <pc:sldMk cId="1432614462" sldId="348"/>
            <ac:cxnSpMk id="47" creationId="{A3DB5AD8-CEBF-4F99-B88E-E4C4DAD2AEC6}"/>
          </ac:cxnSpMkLst>
        </pc:cxnChg>
        <pc:cxnChg chg="add del mod">
          <ac:chgData name="Cullen McCormick" userId="a8dff7a1-0f51-4688-8f49-28b7ecf2a55f" providerId="ADAL" clId="{98ED1B01-1E1E-4CD2-B85C-C85206FC6335}" dt="2020-07-13T15:35:31.963" v="10931" actId="478"/>
          <ac:cxnSpMkLst>
            <pc:docMk/>
            <pc:sldMk cId="1432614462" sldId="348"/>
            <ac:cxnSpMk id="48" creationId="{6719F49E-8C55-4ADD-9FB6-ACBC5FEDF6D0}"/>
          </ac:cxnSpMkLst>
        </pc:cxnChg>
      </pc:sldChg>
      <pc:sldChg chg="addSp delSp modSp mod modNotesTx">
        <pc:chgData name="Cullen McCormick" userId="a8dff7a1-0f51-4688-8f49-28b7ecf2a55f" providerId="ADAL" clId="{98ED1B01-1E1E-4CD2-B85C-C85206FC6335}" dt="2020-07-13T21:58:53.228" v="13668" actId="478"/>
        <pc:sldMkLst>
          <pc:docMk/>
          <pc:sldMk cId="288950613" sldId="349"/>
        </pc:sldMkLst>
        <pc:spChg chg="del">
          <ac:chgData name="Cullen McCormick" userId="a8dff7a1-0f51-4688-8f49-28b7ecf2a55f" providerId="ADAL" clId="{98ED1B01-1E1E-4CD2-B85C-C85206FC6335}" dt="2020-07-07T17:41:51.662" v="1524" actId="478"/>
          <ac:spMkLst>
            <pc:docMk/>
            <pc:sldMk cId="288950613" sldId="349"/>
            <ac:spMk id="3" creationId="{E0E0DED4-002B-4FFC-8509-C180A3F3BA2B}"/>
          </ac:spMkLst>
        </pc:spChg>
        <pc:spChg chg="del mod topLvl">
          <ac:chgData name="Cullen McCormick" userId="a8dff7a1-0f51-4688-8f49-28b7ecf2a55f" providerId="ADAL" clId="{98ED1B01-1E1E-4CD2-B85C-C85206FC6335}" dt="2020-07-07T17:41:49.859" v="1523" actId="478"/>
          <ac:spMkLst>
            <pc:docMk/>
            <pc:sldMk cId="288950613" sldId="349"/>
            <ac:spMk id="16" creationId="{82AB8857-E179-4762-B5C7-CE23FFE392CF}"/>
          </ac:spMkLst>
        </pc:spChg>
        <pc:spChg chg="mod topLvl">
          <ac:chgData name="Cullen McCormick" userId="a8dff7a1-0f51-4688-8f49-28b7ecf2a55f" providerId="ADAL" clId="{98ED1B01-1E1E-4CD2-B85C-C85206FC6335}" dt="2020-07-07T17:45:46.746" v="1543" actId="164"/>
          <ac:spMkLst>
            <pc:docMk/>
            <pc:sldMk cId="288950613" sldId="349"/>
            <ac:spMk id="22" creationId="{DF5A7512-A63C-4266-AEC3-B469220CFEFC}"/>
          </ac:spMkLst>
        </pc:spChg>
        <pc:spChg chg="mod topLvl">
          <ac:chgData name="Cullen McCormick" userId="a8dff7a1-0f51-4688-8f49-28b7ecf2a55f" providerId="ADAL" clId="{98ED1B01-1E1E-4CD2-B85C-C85206FC6335}" dt="2020-07-07T17:45:46.746" v="1543" actId="164"/>
          <ac:spMkLst>
            <pc:docMk/>
            <pc:sldMk cId="288950613" sldId="349"/>
            <ac:spMk id="23" creationId="{276B6246-5219-4A20-8652-FBD027EE32EA}"/>
          </ac:spMkLst>
        </pc:spChg>
        <pc:spChg chg="mod topLvl">
          <ac:chgData name="Cullen McCormick" userId="a8dff7a1-0f51-4688-8f49-28b7ecf2a55f" providerId="ADAL" clId="{98ED1B01-1E1E-4CD2-B85C-C85206FC6335}" dt="2020-07-07T17:45:46.746" v="1543" actId="164"/>
          <ac:spMkLst>
            <pc:docMk/>
            <pc:sldMk cId="288950613" sldId="349"/>
            <ac:spMk id="24" creationId="{0D19B8CC-3EE6-4540-905C-7BDBBEE5ECA2}"/>
          </ac:spMkLst>
        </pc:spChg>
        <pc:spChg chg="mod topLvl">
          <ac:chgData name="Cullen McCormick" userId="a8dff7a1-0f51-4688-8f49-28b7ecf2a55f" providerId="ADAL" clId="{98ED1B01-1E1E-4CD2-B85C-C85206FC6335}" dt="2020-07-07T18:16:19.143" v="1804" actId="20577"/>
          <ac:spMkLst>
            <pc:docMk/>
            <pc:sldMk cId="288950613" sldId="349"/>
            <ac:spMk id="32" creationId="{F83683BA-7F07-4287-9C59-960939C02363}"/>
          </ac:spMkLst>
        </pc:spChg>
        <pc:spChg chg="add del mod">
          <ac:chgData name="Cullen McCormick" userId="a8dff7a1-0f51-4688-8f49-28b7ecf2a55f" providerId="ADAL" clId="{98ED1B01-1E1E-4CD2-B85C-C85206FC6335}" dt="2020-07-13T21:58:53.228" v="13668" actId="478"/>
          <ac:spMkLst>
            <pc:docMk/>
            <pc:sldMk cId="288950613" sldId="349"/>
            <ac:spMk id="33" creationId="{C61B32F9-9A6E-4D6A-A490-BF91CA6BC5CD}"/>
          </ac:spMkLst>
        </pc:spChg>
        <pc:spChg chg="mod">
          <ac:chgData name="Cullen McCormick" userId="a8dff7a1-0f51-4688-8f49-28b7ecf2a55f" providerId="ADAL" clId="{98ED1B01-1E1E-4CD2-B85C-C85206FC6335}" dt="2020-07-07T17:52:37.002" v="1589" actId="313"/>
          <ac:spMkLst>
            <pc:docMk/>
            <pc:sldMk cId="288950613" sldId="349"/>
            <ac:spMk id="34" creationId="{7D925E2F-45C5-4A4F-8745-C945E4D8A20A}"/>
          </ac:spMkLst>
        </pc:spChg>
        <pc:spChg chg="add del mod">
          <ac:chgData name="Cullen McCormick" userId="a8dff7a1-0f51-4688-8f49-28b7ecf2a55f" providerId="ADAL" clId="{98ED1B01-1E1E-4CD2-B85C-C85206FC6335}" dt="2020-07-13T21:58:53.228" v="13668" actId="478"/>
          <ac:spMkLst>
            <pc:docMk/>
            <pc:sldMk cId="288950613" sldId="349"/>
            <ac:spMk id="35" creationId="{ECA8185E-EF26-42E6-9B09-8C8FAC989299}"/>
          </ac:spMkLst>
        </pc:spChg>
        <pc:spChg chg="del mod">
          <ac:chgData name="Cullen McCormick" userId="a8dff7a1-0f51-4688-8f49-28b7ecf2a55f" providerId="ADAL" clId="{98ED1B01-1E1E-4CD2-B85C-C85206FC6335}" dt="2020-07-13T14:54:49.437" v="10630" actId="478"/>
          <ac:spMkLst>
            <pc:docMk/>
            <pc:sldMk cId="288950613" sldId="349"/>
            <ac:spMk id="37" creationId="{0458AB33-8D9B-4F19-9C4F-0484CB60BDD9}"/>
          </ac:spMkLst>
        </pc:spChg>
        <pc:spChg chg="add mod">
          <ac:chgData name="Cullen McCormick" userId="a8dff7a1-0f51-4688-8f49-28b7ecf2a55f" providerId="ADAL" clId="{98ED1B01-1E1E-4CD2-B85C-C85206FC6335}" dt="2020-07-07T17:47:53.255" v="1579" actId="12789"/>
          <ac:spMkLst>
            <pc:docMk/>
            <pc:sldMk cId="288950613" sldId="349"/>
            <ac:spMk id="42" creationId="{8009399A-522A-4FEB-8557-5235E8CEBD69}"/>
          </ac:spMkLst>
        </pc:spChg>
        <pc:spChg chg="add del mod">
          <ac:chgData name="Cullen McCormick" userId="a8dff7a1-0f51-4688-8f49-28b7ecf2a55f" providerId="ADAL" clId="{98ED1B01-1E1E-4CD2-B85C-C85206FC6335}" dt="2020-07-07T17:46:07.572" v="1548" actId="478"/>
          <ac:spMkLst>
            <pc:docMk/>
            <pc:sldMk cId="288950613" sldId="349"/>
            <ac:spMk id="43" creationId="{501AA6E3-28A0-48D1-A1DD-0B1651DCDB84}"/>
          </ac:spMkLst>
        </pc:spChg>
        <pc:spChg chg="add del mod">
          <ac:chgData name="Cullen McCormick" userId="a8dff7a1-0f51-4688-8f49-28b7ecf2a55f" providerId="ADAL" clId="{98ED1B01-1E1E-4CD2-B85C-C85206FC6335}" dt="2020-07-07T17:46:07.572" v="1548" actId="478"/>
          <ac:spMkLst>
            <pc:docMk/>
            <pc:sldMk cId="288950613" sldId="349"/>
            <ac:spMk id="44" creationId="{C5B1A95B-B712-4631-95DD-8F2029D7F459}"/>
          </ac:spMkLst>
        </pc:spChg>
        <pc:spChg chg="add mod">
          <ac:chgData name="Cullen McCormick" userId="a8dff7a1-0f51-4688-8f49-28b7ecf2a55f" providerId="ADAL" clId="{98ED1B01-1E1E-4CD2-B85C-C85206FC6335}" dt="2020-07-07T17:46:50.672" v="1560" actId="14100"/>
          <ac:spMkLst>
            <pc:docMk/>
            <pc:sldMk cId="288950613" sldId="349"/>
            <ac:spMk id="50" creationId="{5E035D94-039E-4731-AB7C-37FCCFD598BC}"/>
          </ac:spMkLst>
        </pc:spChg>
        <pc:spChg chg="del mod topLvl">
          <ac:chgData name="Cullen McCormick" userId="a8dff7a1-0f51-4688-8f49-28b7ecf2a55f" providerId="ADAL" clId="{98ED1B01-1E1E-4CD2-B85C-C85206FC6335}" dt="2020-07-07T17:47:37.882" v="1576" actId="478"/>
          <ac:spMkLst>
            <pc:docMk/>
            <pc:sldMk cId="288950613" sldId="349"/>
            <ac:spMk id="54" creationId="{B7B900FF-2439-4CC8-B6B9-6277697C8FC0}"/>
          </ac:spMkLst>
        </pc:spChg>
        <pc:spChg chg="del mod topLvl">
          <ac:chgData name="Cullen McCormick" userId="a8dff7a1-0f51-4688-8f49-28b7ecf2a55f" providerId="ADAL" clId="{98ED1B01-1E1E-4CD2-B85C-C85206FC6335}" dt="2020-07-07T17:41:49.859" v="1523" actId="478"/>
          <ac:spMkLst>
            <pc:docMk/>
            <pc:sldMk cId="288950613" sldId="349"/>
            <ac:spMk id="55" creationId="{0631A664-FC09-421A-9D13-CE19E8FDE2D8}"/>
          </ac:spMkLst>
        </pc:spChg>
        <pc:spChg chg="del">
          <ac:chgData name="Cullen McCormick" userId="a8dff7a1-0f51-4688-8f49-28b7ecf2a55f" providerId="ADAL" clId="{98ED1B01-1E1E-4CD2-B85C-C85206FC6335}" dt="2020-07-07T17:41:42.175" v="1521" actId="478"/>
          <ac:spMkLst>
            <pc:docMk/>
            <pc:sldMk cId="288950613" sldId="349"/>
            <ac:spMk id="62" creationId="{C5D36D59-A63C-4B2C-9AA6-A0C2B6F1753B}"/>
          </ac:spMkLst>
        </pc:spChg>
        <pc:spChg chg="add del mod">
          <ac:chgData name="Cullen McCormick" userId="a8dff7a1-0f51-4688-8f49-28b7ecf2a55f" providerId="ADAL" clId="{98ED1B01-1E1E-4CD2-B85C-C85206FC6335}" dt="2020-07-07T17:47:20.179" v="1569" actId="478"/>
          <ac:spMkLst>
            <pc:docMk/>
            <pc:sldMk cId="288950613" sldId="349"/>
            <ac:spMk id="65" creationId="{251A8C73-3C47-43AD-874A-E79079A88FDA}"/>
          </ac:spMkLst>
        </pc:spChg>
        <pc:spChg chg="add mod">
          <ac:chgData name="Cullen McCormick" userId="a8dff7a1-0f51-4688-8f49-28b7ecf2a55f" providerId="ADAL" clId="{98ED1B01-1E1E-4CD2-B85C-C85206FC6335}" dt="2020-07-07T18:16:20.568" v="1805" actId="20577"/>
          <ac:spMkLst>
            <pc:docMk/>
            <pc:sldMk cId="288950613" sldId="349"/>
            <ac:spMk id="67" creationId="{1A3B8FF6-07EA-4985-B7A2-5AC789C3CDC0}"/>
          </ac:spMkLst>
        </pc:spChg>
        <pc:spChg chg="add mod">
          <ac:chgData name="Cullen McCormick" userId="a8dff7a1-0f51-4688-8f49-28b7ecf2a55f" providerId="ADAL" clId="{98ED1B01-1E1E-4CD2-B85C-C85206FC6335}" dt="2020-07-07T17:47:33.770" v="1572" actId="571"/>
          <ac:spMkLst>
            <pc:docMk/>
            <pc:sldMk cId="288950613" sldId="349"/>
            <ac:spMk id="68" creationId="{7477EC44-17C5-424E-B1DE-1B971797CEAD}"/>
          </ac:spMkLst>
        </pc:spChg>
        <pc:grpChg chg="del">
          <ac:chgData name="Cullen McCormick" userId="a8dff7a1-0f51-4688-8f49-28b7ecf2a55f" providerId="ADAL" clId="{98ED1B01-1E1E-4CD2-B85C-C85206FC6335}" dt="2020-07-07T17:41:44.728" v="1522" actId="165"/>
          <ac:grpSpMkLst>
            <pc:docMk/>
            <pc:sldMk cId="288950613" sldId="349"/>
            <ac:grpSpMk id="17" creationId="{00B47785-9C22-4C9B-9C48-735B078535FA}"/>
          </ac:grpSpMkLst>
        </pc:grpChg>
        <pc:grpChg chg="del mod">
          <ac:chgData name="Cullen McCormick" userId="a8dff7a1-0f51-4688-8f49-28b7ecf2a55f" providerId="ADAL" clId="{98ED1B01-1E1E-4CD2-B85C-C85206FC6335}" dt="2020-07-07T17:45:42.364" v="1542" actId="165"/>
          <ac:grpSpMkLst>
            <pc:docMk/>
            <pc:sldMk cId="288950613" sldId="349"/>
            <ac:grpSpMk id="20" creationId="{4A45078F-065D-48A2-8291-C49A77AD4D08}"/>
          </ac:grpSpMkLst>
        </pc:grpChg>
        <pc:grpChg chg="add mod">
          <ac:chgData name="Cullen McCormick" userId="a8dff7a1-0f51-4688-8f49-28b7ecf2a55f" providerId="ADAL" clId="{98ED1B01-1E1E-4CD2-B85C-C85206FC6335}" dt="2020-07-07T17:48:01.261" v="1584" actId="1037"/>
          <ac:grpSpMkLst>
            <pc:docMk/>
            <pc:sldMk cId="288950613" sldId="349"/>
            <ac:grpSpMk id="25" creationId="{CD1226DC-4367-4F38-A86F-266D89F1997D}"/>
          </ac:grpSpMkLst>
        </pc:grpChg>
        <pc:grpChg chg="add del">
          <ac:chgData name="Cullen McCormick" userId="a8dff7a1-0f51-4688-8f49-28b7ecf2a55f" providerId="ADAL" clId="{98ED1B01-1E1E-4CD2-B85C-C85206FC6335}" dt="2020-07-07T17:41:40.442" v="1520" actId="478"/>
          <ac:grpSpMkLst>
            <pc:docMk/>
            <pc:sldMk cId="288950613" sldId="349"/>
            <ac:grpSpMk id="26" creationId="{8A22DF2E-F2A8-4C84-BB05-D2E76CCA030E}"/>
          </ac:grpSpMkLst>
        </pc:grpChg>
        <pc:grpChg chg="add del mod">
          <ac:chgData name="Cullen McCormick" userId="a8dff7a1-0f51-4688-8f49-28b7ecf2a55f" providerId="ADAL" clId="{98ED1B01-1E1E-4CD2-B85C-C85206FC6335}" dt="2020-07-13T21:58:49.404" v="13666" actId="478"/>
          <ac:grpSpMkLst>
            <pc:docMk/>
            <pc:sldMk cId="288950613" sldId="349"/>
            <ac:grpSpMk id="27" creationId="{0E1C3BDE-E261-4975-807B-1F06D2EC21E7}"/>
          </ac:grpSpMkLst>
        </pc:grpChg>
        <pc:grpChg chg="add del mod">
          <ac:chgData name="Cullen McCormick" userId="a8dff7a1-0f51-4688-8f49-28b7ecf2a55f" providerId="ADAL" clId="{98ED1B01-1E1E-4CD2-B85C-C85206FC6335}" dt="2020-07-13T21:58:48.412" v="13665" actId="21"/>
          <ac:grpSpMkLst>
            <pc:docMk/>
            <pc:sldMk cId="288950613" sldId="349"/>
            <ac:grpSpMk id="37" creationId="{CBB327E3-3AA4-447D-953F-9FD4485348DC}"/>
          </ac:grpSpMkLst>
        </pc:grpChg>
        <pc:grpChg chg="add del">
          <ac:chgData name="Cullen McCormick" userId="a8dff7a1-0f51-4688-8f49-28b7ecf2a55f" providerId="ADAL" clId="{98ED1B01-1E1E-4CD2-B85C-C85206FC6335}" dt="2020-07-13T21:58:53.228" v="13668" actId="478"/>
          <ac:grpSpMkLst>
            <pc:docMk/>
            <pc:sldMk cId="288950613" sldId="349"/>
            <ac:grpSpMk id="41" creationId="{CE0B93E2-86E0-4AFC-8F74-EFDEA923ECC8}"/>
          </ac:grpSpMkLst>
        </pc:grpChg>
        <pc:grpChg chg="del">
          <ac:chgData name="Cullen McCormick" userId="a8dff7a1-0f51-4688-8f49-28b7ecf2a55f" providerId="ADAL" clId="{98ED1B01-1E1E-4CD2-B85C-C85206FC6335}" dt="2020-07-07T17:41:44.728" v="1522" actId="165"/>
          <ac:grpSpMkLst>
            <pc:docMk/>
            <pc:sldMk cId="288950613" sldId="349"/>
            <ac:grpSpMk id="53" creationId="{4E8D553D-9000-49AD-BCE0-F05BB4CA8D31}"/>
          </ac:grpSpMkLst>
        </pc:grpChg>
        <pc:grpChg chg="del">
          <ac:chgData name="Cullen McCormick" userId="a8dff7a1-0f51-4688-8f49-28b7ecf2a55f" providerId="ADAL" clId="{98ED1B01-1E1E-4CD2-B85C-C85206FC6335}" dt="2020-07-07T17:41:36.923" v="1519" actId="478"/>
          <ac:grpSpMkLst>
            <pc:docMk/>
            <pc:sldMk cId="288950613" sldId="349"/>
            <ac:grpSpMk id="56" creationId="{9539EBEA-8974-4300-8F5D-2A3C5CFD3024}"/>
          </ac:grpSpMkLst>
        </pc:grpChg>
        <pc:grpChg chg="del">
          <ac:chgData name="Cullen McCormick" userId="a8dff7a1-0f51-4688-8f49-28b7ecf2a55f" providerId="ADAL" clId="{98ED1B01-1E1E-4CD2-B85C-C85206FC6335}" dt="2020-07-07T17:41:36.923" v="1519" actId="478"/>
          <ac:grpSpMkLst>
            <pc:docMk/>
            <pc:sldMk cId="288950613" sldId="349"/>
            <ac:grpSpMk id="59" creationId="{BBFE7EF7-53EE-47ED-80AF-2BD97DC5DAE2}"/>
          </ac:grpSpMkLst>
        </pc:grpChg>
        <pc:picChg chg="add del mod">
          <ac:chgData name="Cullen McCormick" userId="a8dff7a1-0f51-4688-8f49-28b7ecf2a55f" providerId="ADAL" clId="{98ED1B01-1E1E-4CD2-B85C-C85206FC6335}" dt="2020-07-07T17:44:12.985" v="1534" actId="478"/>
          <ac:picMkLst>
            <pc:docMk/>
            <pc:sldMk cId="288950613" sldId="349"/>
            <ac:picMk id="2" creationId="{84C3020D-4C37-46D4-BD17-B8B3F66340A8}"/>
          </ac:picMkLst>
        </pc:picChg>
        <pc:picChg chg="add del mod">
          <ac:chgData name="Cullen McCormick" userId="a8dff7a1-0f51-4688-8f49-28b7ecf2a55f" providerId="ADAL" clId="{98ED1B01-1E1E-4CD2-B85C-C85206FC6335}" dt="2020-07-07T17:42:55.910" v="1531" actId="478"/>
          <ac:picMkLst>
            <pc:docMk/>
            <pc:sldMk cId="288950613" sldId="349"/>
            <ac:picMk id="6" creationId="{45320156-7259-4FAF-AA95-20DE9F9FF63B}"/>
          </ac:picMkLst>
        </pc:picChg>
        <pc:picChg chg="add del mod">
          <ac:chgData name="Cullen McCormick" userId="a8dff7a1-0f51-4688-8f49-28b7ecf2a55f" providerId="ADAL" clId="{98ED1B01-1E1E-4CD2-B85C-C85206FC6335}" dt="2020-07-07T17:45:40.919" v="1541" actId="27803"/>
          <ac:picMkLst>
            <pc:docMk/>
            <pc:sldMk cId="288950613" sldId="349"/>
            <ac:picMk id="19" creationId="{4A45078F-065D-48A2-8291-C49A77AD4D08}"/>
          </ac:picMkLst>
        </pc:picChg>
        <pc:picChg chg="add del mod">
          <ac:chgData name="Cullen McCormick" userId="a8dff7a1-0f51-4688-8f49-28b7ecf2a55f" providerId="ADAL" clId="{98ED1B01-1E1E-4CD2-B85C-C85206FC6335}" dt="2020-07-07T17:47:12.757" v="1566" actId="478"/>
          <ac:picMkLst>
            <pc:docMk/>
            <pc:sldMk cId="288950613" sldId="349"/>
            <ac:picMk id="66" creationId="{C58FF3BA-26FA-4CD5-95CB-3480C8DC63AA}"/>
          </ac:picMkLst>
        </pc:picChg>
        <pc:cxnChg chg="del">
          <ac:chgData name="Cullen McCormick" userId="a8dff7a1-0f51-4688-8f49-28b7ecf2a55f" providerId="ADAL" clId="{98ED1B01-1E1E-4CD2-B85C-C85206FC6335}" dt="2020-07-07T17:41:40.442" v="1520" actId="478"/>
          <ac:cxnSpMkLst>
            <pc:docMk/>
            <pc:sldMk cId="288950613" sldId="349"/>
            <ac:cxnSpMk id="4" creationId="{E3144B08-2786-4526-AB3C-63E3E7B7692D}"/>
          </ac:cxnSpMkLst>
        </pc:cxnChg>
      </pc:sldChg>
      <pc:sldChg chg="addSp delSp modSp mod modNotesTx">
        <pc:chgData name="Cullen McCormick" userId="a8dff7a1-0f51-4688-8f49-28b7ecf2a55f" providerId="ADAL" clId="{98ED1B01-1E1E-4CD2-B85C-C85206FC6335}" dt="2020-07-13T19:55:03.191" v="12630" actId="478"/>
        <pc:sldMkLst>
          <pc:docMk/>
          <pc:sldMk cId="411593360" sldId="350"/>
        </pc:sldMkLst>
        <pc:spChg chg="del">
          <ac:chgData name="Cullen McCormick" userId="a8dff7a1-0f51-4688-8f49-28b7ecf2a55f" providerId="ADAL" clId="{98ED1B01-1E1E-4CD2-B85C-C85206FC6335}" dt="2020-07-13T19:55:03.191" v="12630" actId="478"/>
          <ac:spMkLst>
            <pc:docMk/>
            <pc:sldMk cId="411593360" sldId="350"/>
            <ac:spMk id="3" creationId="{E0E0DED4-002B-4FFC-8509-C180A3F3BA2B}"/>
          </ac:spMkLst>
        </pc:spChg>
        <pc:spChg chg="mod">
          <ac:chgData name="Cullen McCormick" userId="a8dff7a1-0f51-4688-8f49-28b7ecf2a55f" providerId="ADAL" clId="{98ED1B01-1E1E-4CD2-B85C-C85206FC6335}" dt="2020-07-07T18:16:31.139" v="1807" actId="20577"/>
          <ac:spMkLst>
            <pc:docMk/>
            <pc:sldMk cId="411593360" sldId="350"/>
            <ac:spMk id="30" creationId="{CC0082BC-F4B5-4FFE-832F-212794C794F4}"/>
          </ac:spMkLst>
        </pc:spChg>
        <pc:spChg chg="mod">
          <ac:chgData name="Cullen McCormick" userId="a8dff7a1-0f51-4688-8f49-28b7ecf2a55f" providerId="ADAL" clId="{98ED1B01-1E1E-4CD2-B85C-C85206FC6335}" dt="2020-07-07T18:16:33.480" v="1808" actId="20577"/>
          <ac:spMkLst>
            <pc:docMk/>
            <pc:sldMk cId="411593360" sldId="350"/>
            <ac:spMk id="32" creationId="{B7AB1DE6-B380-4833-A930-7297F5615F6E}"/>
          </ac:spMkLst>
        </pc:spChg>
        <pc:spChg chg="mod">
          <ac:chgData name="Cullen McCormick" userId="a8dff7a1-0f51-4688-8f49-28b7ecf2a55f" providerId="ADAL" clId="{98ED1B01-1E1E-4CD2-B85C-C85206FC6335}" dt="2020-07-07T18:16:35.440" v="1809" actId="20577"/>
          <ac:spMkLst>
            <pc:docMk/>
            <pc:sldMk cId="411593360" sldId="350"/>
            <ac:spMk id="37" creationId="{91698E2B-FA2D-43F0-9C30-9DB568E07C26}"/>
          </ac:spMkLst>
        </pc:spChg>
        <pc:spChg chg="mod">
          <ac:chgData name="Cullen McCormick" userId="a8dff7a1-0f51-4688-8f49-28b7ecf2a55f" providerId="ADAL" clId="{98ED1B01-1E1E-4CD2-B85C-C85206FC6335}" dt="2020-07-07T18:16:39.829" v="1811" actId="14100"/>
          <ac:spMkLst>
            <pc:docMk/>
            <pc:sldMk cId="411593360" sldId="350"/>
            <ac:spMk id="52" creationId="{758E1615-5B08-41B9-B5BD-885F9D396958}"/>
          </ac:spMkLst>
        </pc:spChg>
        <pc:spChg chg="mod">
          <ac:chgData name="Cullen McCormick" userId="a8dff7a1-0f51-4688-8f49-28b7ecf2a55f" providerId="ADAL" clId="{98ED1B01-1E1E-4CD2-B85C-C85206FC6335}" dt="2020-07-07T18:16:43.311" v="1813" actId="20577"/>
          <ac:spMkLst>
            <pc:docMk/>
            <pc:sldMk cId="411593360" sldId="350"/>
            <ac:spMk id="94" creationId="{4E0E615F-DF97-4A54-99FC-C9E76B6EA8F7}"/>
          </ac:spMkLst>
        </pc:spChg>
        <pc:picChg chg="add del mod">
          <ac:chgData name="Cullen McCormick" userId="a8dff7a1-0f51-4688-8f49-28b7ecf2a55f" providerId="ADAL" clId="{98ED1B01-1E1E-4CD2-B85C-C85206FC6335}" dt="2020-07-07T17:57:24.226" v="1629" actId="21"/>
          <ac:picMkLst>
            <pc:docMk/>
            <pc:sldMk cId="411593360" sldId="350"/>
            <ac:picMk id="39" creationId="{ED4EB747-CE99-4622-8E3D-F1BBFC24C3CE}"/>
          </ac:picMkLst>
        </pc:picChg>
        <pc:picChg chg="add">
          <ac:chgData name="Cullen McCormick" userId="a8dff7a1-0f51-4688-8f49-28b7ecf2a55f" providerId="ADAL" clId="{98ED1B01-1E1E-4CD2-B85C-C85206FC6335}" dt="2020-07-07T17:57:26.236" v="1631"/>
          <ac:picMkLst>
            <pc:docMk/>
            <pc:sldMk cId="411593360" sldId="350"/>
            <ac:picMk id="40" creationId="{E381BA80-7DA5-41D4-9690-8882503A1EC0}"/>
          </ac:picMkLst>
        </pc:picChg>
        <pc:picChg chg="del mod">
          <ac:chgData name="Cullen McCormick" userId="a8dff7a1-0f51-4688-8f49-28b7ecf2a55f" providerId="ADAL" clId="{98ED1B01-1E1E-4CD2-B85C-C85206FC6335}" dt="2020-07-07T17:57:25.594" v="1630" actId="478"/>
          <ac:picMkLst>
            <pc:docMk/>
            <pc:sldMk cId="411593360" sldId="350"/>
            <ac:picMk id="64" creationId="{E329B09D-D12B-48CB-92DC-BCA85ECCC631}"/>
          </ac:picMkLst>
        </pc:picChg>
      </pc:sldChg>
      <pc:sldChg chg="addSp delSp modSp mod modNotesTx">
        <pc:chgData name="Cullen McCormick" userId="a8dff7a1-0f51-4688-8f49-28b7ecf2a55f" providerId="ADAL" clId="{98ED1B01-1E1E-4CD2-B85C-C85206FC6335}" dt="2020-07-13T14:55:00.805" v="10631" actId="113"/>
        <pc:sldMkLst>
          <pc:docMk/>
          <pc:sldMk cId="3522025170" sldId="352"/>
        </pc:sldMkLst>
        <pc:spChg chg="del">
          <ac:chgData name="Cullen McCormick" userId="a8dff7a1-0f51-4688-8f49-28b7ecf2a55f" providerId="ADAL" clId="{98ED1B01-1E1E-4CD2-B85C-C85206FC6335}" dt="2020-07-08T22:07:42.345" v="3744" actId="478"/>
          <ac:spMkLst>
            <pc:docMk/>
            <pc:sldMk cId="3522025170" sldId="352"/>
            <ac:spMk id="4" creationId="{BE264D54-D692-4771-B64B-9A7FE5A895A4}"/>
          </ac:spMkLst>
        </pc:spChg>
        <pc:spChg chg="del">
          <ac:chgData name="Cullen McCormick" userId="a8dff7a1-0f51-4688-8f49-28b7ecf2a55f" providerId="ADAL" clId="{98ED1B01-1E1E-4CD2-B85C-C85206FC6335}" dt="2020-07-08T22:07:42.345" v="3744" actId="478"/>
          <ac:spMkLst>
            <pc:docMk/>
            <pc:sldMk cId="3522025170" sldId="352"/>
            <ac:spMk id="7" creationId="{4946A6CC-F6B9-4B52-B550-2A6F2BD3F5D0}"/>
          </ac:spMkLst>
        </pc:spChg>
        <pc:spChg chg="del">
          <ac:chgData name="Cullen McCormick" userId="a8dff7a1-0f51-4688-8f49-28b7ecf2a55f" providerId="ADAL" clId="{98ED1B01-1E1E-4CD2-B85C-C85206FC6335}" dt="2020-07-08T22:30:34.826" v="3791" actId="478"/>
          <ac:spMkLst>
            <pc:docMk/>
            <pc:sldMk cId="3522025170" sldId="352"/>
            <ac:spMk id="8" creationId="{EECBF9D3-EE25-4FAA-9BBC-59D61949D99A}"/>
          </ac:spMkLst>
        </pc:spChg>
        <pc:spChg chg="add mod">
          <ac:chgData name="Cullen McCormick" userId="a8dff7a1-0f51-4688-8f49-28b7ecf2a55f" providerId="ADAL" clId="{98ED1B01-1E1E-4CD2-B85C-C85206FC6335}" dt="2020-07-13T14:55:00.805" v="10631" actId="113"/>
          <ac:spMkLst>
            <pc:docMk/>
            <pc:sldMk cId="3522025170" sldId="352"/>
            <ac:spMk id="32" creationId="{62D56028-5508-4B3D-BEF9-BEE1523ADB0B}"/>
          </ac:spMkLst>
        </pc:spChg>
        <pc:spChg chg="mod">
          <ac:chgData name="Cullen McCormick" userId="a8dff7a1-0f51-4688-8f49-28b7ecf2a55f" providerId="ADAL" clId="{98ED1B01-1E1E-4CD2-B85C-C85206FC6335}" dt="2020-07-08T22:06:09.999" v="3726" actId="552"/>
          <ac:spMkLst>
            <pc:docMk/>
            <pc:sldMk cId="3522025170" sldId="352"/>
            <ac:spMk id="33" creationId="{9ED63365-E5B7-4772-B3CA-4A9352A6CE37}"/>
          </ac:spMkLst>
        </pc:spChg>
        <pc:spChg chg="del mod">
          <ac:chgData name="Cullen McCormick" userId="a8dff7a1-0f51-4688-8f49-28b7ecf2a55f" providerId="ADAL" clId="{98ED1B01-1E1E-4CD2-B85C-C85206FC6335}" dt="2020-07-08T22:07:37.904" v="3743" actId="478"/>
          <ac:spMkLst>
            <pc:docMk/>
            <pc:sldMk cId="3522025170" sldId="352"/>
            <ac:spMk id="36" creationId="{42EA395A-4212-4FBB-BC7E-BE3128D21A29}"/>
          </ac:spMkLst>
        </pc:spChg>
        <pc:spChg chg="del">
          <ac:chgData name="Cullen McCormick" userId="a8dff7a1-0f51-4688-8f49-28b7ecf2a55f" providerId="ADAL" clId="{98ED1B01-1E1E-4CD2-B85C-C85206FC6335}" dt="2020-07-08T22:07:37.904" v="3743" actId="478"/>
          <ac:spMkLst>
            <pc:docMk/>
            <pc:sldMk cId="3522025170" sldId="352"/>
            <ac:spMk id="37" creationId="{173BA2FE-9FD3-42B6-98D0-5832E53EE7CE}"/>
          </ac:spMkLst>
        </pc:spChg>
        <pc:spChg chg="del">
          <ac:chgData name="Cullen McCormick" userId="a8dff7a1-0f51-4688-8f49-28b7ecf2a55f" providerId="ADAL" clId="{98ED1B01-1E1E-4CD2-B85C-C85206FC6335}" dt="2020-07-08T22:22:16.663" v="3775" actId="478"/>
          <ac:spMkLst>
            <pc:docMk/>
            <pc:sldMk cId="3522025170" sldId="352"/>
            <ac:spMk id="40" creationId="{2ADE87FD-5484-410F-AD8F-CB1B75FA3771}"/>
          </ac:spMkLst>
        </pc:spChg>
        <pc:spChg chg="del mod">
          <ac:chgData name="Cullen McCormick" userId="a8dff7a1-0f51-4688-8f49-28b7ecf2a55f" providerId="ADAL" clId="{98ED1B01-1E1E-4CD2-B85C-C85206FC6335}" dt="2020-07-08T22:30:34.826" v="3791" actId="478"/>
          <ac:spMkLst>
            <pc:docMk/>
            <pc:sldMk cId="3522025170" sldId="352"/>
            <ac:spMk id="41" creationId="{4B8C118C-0869-4F8B-A16E-A98DFD4E4FCD}"/>
          </ac:spMkLst>
        </pc:spChg>
        <pc:spChg chg="del">
          <ac:chgData name="Cullen McCormick" userId="a8dff7a1-0f51-4688-8f49-28b7ecf2a55f" providerId="ADAL" clId="{98ED1B01-1E1E-4CD2-B85C-C85206FC6335}" dt="2020-07-08T22:22:16.663" v="3775" actId="478"/>
          <ac:spMkLst>
            <pc:docMk/>
            <pc:sldMk cId="3522025170" sldId="352"/>
            <ac:spMk id="60" creationId="{A1A0CC7C-BCE3-4C16-AB1C-B15680102826}"/>
          </ac:spMkLst>
        </pc:spChg>
        <pc:spChg chg="del">
          <ac:chgData name="Cullen McCormick" userId="a8dff7a1-0f51-4688-8f49-28b7ecf2a55f" providerId="ADAL" clId="{98ED1B01-1E1E-4CD2-B85C-C85206FC6335}" dt="2020-07-08T22:12:01.143" v="3759" actId="478"/>
          <ac:spMkLst>
            <pc:docMk/>
            <pc:sldMk cId="3522025170" sldId="352"/>
            <ac:spMk id="61" creationId="{7D13D3DE-9CEA-4377-88D8-88CE6304AF8A}"/>
          </ac:spMkLst>
        </pc:spChg>
        <pc:spChg chg="del">
          <ac:chgData name="Cullen McCormick" userId="a8dff7a1-0f51-4688-8f49-28b7ecf2a55f" providerId="ADAL" clId="{98ED1B01-1E1E-4CD2-B85C-C85206FC6335}" dt="2020-07-08T22:12:01.143" v="3759" actId="478"/>
          <ac:spMkLst>
            <pc:docMk/>
            <pc:sldMk cId="3522025170" sldId="352"/>
            <ac:spMk id="63" creationId="{06EC7C81-7A4A-4661-BAEF-4DFD2ACAF22A}"/>
          </ac:spMkLst>
        </pc:spChg>
        <pc:spChg chg="del">
          <ac:chgData name="Cullen McCormick" userId="a8dff7a1-0f51-4688-8f49-28b7ecf2a55f" providerId="ADAL" clId="{98ED1B01-1E1E-4CD2-B85C-C85206FC6335}" dt="2020-07-07T18:18:37.323" v="1814" actId="478"/>
          <ac:spMkLst>
            <pc:docMk/>
            <pc:sldMk cId="3522025170" sldId="352"/>
            <ac:spMk id="107" creationId="{80A91B49-7840-481F-A178-F67CFBE9F43E}"/>
          </ac:spMkLst>
        </pc:spChg>
        <pc:picChg chg="add del mod">
          <ac:chgData name="Cullen McCormick" userId="a8dff7a1-0f51-4688-8f49-28b7ecf2a55f" providerId="ADAL" clId="{98ED1B01-1E1E-4CD2-B85C-C85206FC6335}" dt="2020-07-08T22:04:16.142" v="3713" actId="478"/>
          <ac:picMkLst>
            <pc:docMk/>
            <pc:sldMk cId="3522025170" sldId="352"/>
            <ac:picMk id="3" creationId="{5F080FB1-D5B9-46F9-B61B-1CA2E79B00DD}"/>
          </ac:picMkLst>
        </pc:picChg>
        <pc:picChg chg="add del mod modCrop">
          <ac:chgData name="Cullen McCormick" userId="a8dff7a1-0f51-4688-8f49-28b7ecf2a55f" providerId="ADAL" clId="{98ED1B01-1E1E-4CD2-B85C-C85206FC6335}" dt="2020-07-10T15:57:51.051" v="10414" actId="21"/>
          <ac:picMkLst>
            <pc:docMk/>
            <pc:sldMk cId="3522025170" sldId="352"/>
            <ac:picMk id="3" creationId="{805F8E26-6114-4E0F-BA25-C1AADB7057FE}"/>
          </ac:picMkLst>
        </pc:picChg>
        <pc:picChg chg="add mod ord modCrop">
          <ac:chgData name="Cullen McCormick" userId="a8dff7a1-0f51-4688-8f49-28b7ecf2a55f" providerId="ADAL" clId="{98ED1B01-1E1E-4CD2-B85C-C85206FC6335}" dt="2020-07-08T22:07:35.135" v="3742" actId="167"/>
          <ac:picMkLst>
            <pc:docMk/>
            <pc:sldMk cId="3522025170" sldId="352"/>
            <ac:picMk id="6" creationId="{1962838F-0590-4751-A902-1C71E248F8D8}"/>
          </ac:picMkLst>
        </pc:picChg>
        <pc:picChg chg="add mod ord modCrop">
          <ac:chgData name="Cullen McCormick" userId="a8dff7a1-0f51-4688-8f49-28b7ecf2a55f" providerId="ADAL" clId="{98ED1B01-1E1E-4CD2-B85C-C85206FC6335}" dt="2020-07-08T22:11:26.681" v="3751" actId="555"/>
          <ac:picMkLst>
            <pc:docMk/>
            <pc:sldMk cId="3522025170" sldId="352"/>
            <ac:picMk id="10" creationId="{B9118D01-C0C8-4C6F-A432-FB761115B4E9}"/>
          </ac:picMkLst>
        </pc:picChg>
        <pc:picChg chg="add del mod modCrop">
          <ac:chgData name="Cullen McCormick" userId="a8dff7a1-0f51-4688-8f49-28b7ecf2a55f" providerId="ADAL" clId="{98ED1B01-1E1E-4CD2-B85C-C85206FC6335}" dt="2020-07-08T22:11:59.335" v="3758" actId="21"/>
          <ac:picMkLst>
            <pc:docMk/>
            <pc:sldMk cId="3522025170" sldId="352"/>
            <ac:picMk id="14" creationId="{322B9A4E-8783-444A-A826-5C11211537F9}"/>
          </ac:picMkLst>
        </pc:picChg>
        <pc:picChg chg="add del mod modCrop">
          <ac:chgData name="Cullen McCormick" userId="a8dff7a1-0f51-4688-8f49-28b7ecf2a55f" providerId="ADAL" clId="{98ED1B01-1E1E-4CD2-B85C-C85206FC6335}" dt="2020-07-08T22:22:14.149" v="3774" actId="21"/>
          <ac:picMkLst>
            <pc:docMk/>
            <pc:sldMk cId="3522025170" sldId="352"/>
            <ac:picMk id="17" creationId="{65B01CC9-2BBD-46A5-9D1D-DB4891908ADA}"/>
          </ac:picMkLst>
        </pc:picChg>
        <pc:picChg chg="add del mod modCrop">
          <ac:chgData name="Cullen McCormick" userId="a8dff7a1-0f51-4688-8f49-28b7ecf2a55f" providerId="ADAL" clId="{98ED1B01-1E1E-4CD2-B85C-C85206FC6335}" dt="2020-07-08T22:30:32.757" v="3790" actId="21"/>
          <ac:picMkLst>
            <pc:docMk/>
            <pc:sldMk cId="3522025170" sldId="352"/>
            <ac:picMk id="19" creationId="{CE81B800-BFB8-4236-8003-F09EA7336710}"/>
          </ac:picMkLst>
        </pc:picChg>
        <pc:picChg chg="add mod modCrop">
          <ac:chgData name="Cullen McCormick" userId="a8dff7a1-0f51-4688-8f49-28b7ecf2a55f" providerId="ADAL" clId="{98ED1B01-1E1E-4CD2-B85C-C85206FC6335}" dt="2020-07-10T15:58:10.875" v="10418" actId="18131"/>
          <ac:picMkLst>
            <pc:docMk/>
            <pc:sldMk cId="3522025170" sldId="352"/>
            <ac:picMk id="26" creationId="{706F2676-E240-4C26-9C94-90DD87825F85}"/>
          </ac:picMkLst>
        </pc:picChg>
        <pc:picChg chg="add del mod">
          <ac:chgData name="Cullen McCormick" userId="a8dff7a1-0f51-4688-8f49-28b7ecf2a55f" providerId="ADAL" clId="{98ED1B01-1E1E-4CD2-B85C-C85206FC6335}" dt="2020-07-07T17:58:35.901" v="1646" actId="21"/>
          <ac:picMkLst>
            <pc:docMk/>
            <pc:sldMk cId="3522025170" sldId="352"/>
            <ac:picMk id="29" creationId="{2C1373E4-199C-48DB-B44A-7EDC3F64589B}"/>
          </ac:picMkLst>
        </pc:picChg>
        <pc:picChg chg="add del mod">
          <ac:chgData name="Cullen McCormick" userId="a8dff7a1-0f51-4688-8f49-28b7ecf2a55f" providerId="ADAL" clId="{98ED1B01-1E1E-4CD2-B85C-C85206FC6335}" dt="2020-07-07T17:58:48.825" v="1681" actId="21"/>
          <ac:picMkLst>
            <pc:docMk/>
            <pc:sldMk cId="3522025170" sldId="352"/>
            <ac:picMk id="30" creationId="{ECA352F6-0B36-4318-9E05-72650521AAE9}"/>
          </ac:picMkLst>
        </pc:picChg>
        <pc:picChg chg="add mod">
          <ac:chgData name="Cullen McCormick" userId="a8dff7a1-0f51-4688-8f49-28b7ecf2a55f" providerId="ADAL" clId="{98ED1B01-1E1E-4CD2-B85C-C85206FC6335}" dt="2020-07-07T17:58:53.967" v="1684" actId="1076"/>
          <ac:picMkLst>
            <pc:docMk/>
            <pc:sldMk cId="3522025170" sldId="352"/>
            <ac:picMk id="31" creationId="{156F4058-E9DF-4661-9F3A-5086147993DE}"/>
          </ac:picMkLst>
        </pc:picChg>
        <pc:picChg chg="add del mod">
          <ac:chgData name="Cullen McCormick" userId="a8dff7a1-0f51-4688-8f49-28b7ecf2a55f" providerId="ADAL" clId="{98ED1B01-1E1E-4CD2-B85C-C85206FC6335}" dt="2020-07-10T15:57:52.183" v="10415" actId="478"/>
          <ac:picMkLst>
            <pc:docMk/>
            <pc:sldMk cId="3522025170" sldId="352"/>
            <ac:picMk id="42" creationId="{35258D19-DEC6-456E-BE89-0227B3A356BE}"/>
          </ac:picMkLst>
        </pc:picChg>
        <pc:picChg chg="add mod">
          <ac:chgData name="Cullen McCormick" userId="a8dff7a1-0f51-4688-8f49-28b7ecf2a55f" providerId="ADAL" clId="{98ED1B01-1E1E-4CD2-B85C-C85206FC6335}" dt="2020-07-08T22:30:05.784" v="3784" actId="555"/>
          <ac:picMkLst>
            <pc:docMk/>
            <pc:sldMk cId="3522025170" sldId="352"/>
            <ac:picMk id="43" creationId="{A66F834D-0E39-458F-A95C-57D410ED62F2}"/>
          </ac:picMkLst>
        </pc:picChg>
        <pc:picChg chg="del mod">
          <ac:chgData name="Cullen McCormick" userId="a8dff7a1-0f51-4688-8f49-28b7ecf2a55f" providerId="ADAL" clId="{98ED1B01-1E1E-4CD2-B85C-C85206FC6335}" dt="2020-07-07T17:58:50.143" v="1682" actId="478"/>
          <ac:picMkLst>
            <pc:docMk/>
            <pc:sldMk cId="3522025170" sldId="352"/>
            <ac:picMk id="44" creationId="{6E27B1E5-276A-4A80-8449-8838B9D825BF}"/>
          </ac:picMkLst>
        </pc:picChg>
        <pc:picChg chg="add mod modCrop">
          <ac:chgData name="Cullen McCormick" userId="a8dff7a1-0f51-4688-8f49-28b7ecf2a55f" providerId="ADAL" clId="{98ED1B01-1E1E-4CD2-B85C-C85206FC6335}" dt="2020-07-08T22:32:00.761" v="3864" actId="18131"/>
          <ac:picMkLst>
            <pc:docMk/>
            <pc:sldMk cId="3522025170" sldId="352"/>
            <ac:picMk id="44" creationId="{E03F3BD5-52DB-4706-9B77-5844717FD6A8}"/>
          </ac:picMkLst>
        </pc:picChg>
      </pc:sldChg>
      <pc:sldChg chg="modNotesTx">
        <pc:chgData name="Cullen McCormick" userId="a8dff7a1-0f51-4688-8f49-28b7ecf2a55f" providerId="ADAL" clId="{98ED1B01-1E1E-4CD2-B85C-C85206FC6335}" dt="2020-07-13T20:13:50.432" v="13126" actId="20577"/>
        <pc:sldMkLst>
          <pc:docMk/>
          <pc:sldMk cId="1311524068" sldId="355"/>
        </pc:sldMkLst>
      </pc:sldChg>
      <pc:sldChg chg="addSp delSp modSp mod">
        <pc:chgData name="Cullen McCormick" userId="a8dff7a1-0f51-4688-8f49-28b7ecf2a55f" providerId="ADAL" clId="{98ED1B01-1E1E-4CD2-B85C-C85206FC6335}" dt="2020-07-07T18:42:57.686" v="2423" actId="1076"/>
        <pc:sldMkLst>
          <pc:docMk/>
          <pc:sldMk cId="1333358402" sldId="356"/>
        </pc:sldMkLst>
        <pc:spChg chg="mod">
          <ac:chgData name="Cullen McCormick" userId="a8dff7a1-0f51-4688-8f49-28b7ecf2a55f" providerId="ADAL" clId="{98ED1B01-1E1E-4CD2-B85C-C85206FC6335}" dt="2020-07-07T18:14:45.064" v="1798" actId="207"/>
          <ac:spMkLst>
            <pc:docMk/>
            <pc:sldMk cId="1333358402" sldId="356"/>
            <ac:spMk id="8" creationId="{9F9E6CFB-3740-4224-806A-56BBA596EA79}"/>
          </ac:spMkLst>
        </pc:spChg>
        <pc:spChg chg="mod">
          <ac:chgData name="Cullen McCormick" userId="a8dff7a1-0f51-4688-8f49-28b7ecf2a55f" providerId="ADAL" clId="{98ED1B01-1E1E-4CD2-B85C-C85206FC6335}" dt="2020-07-07T18:42:57.686" v="2423" actId="1076"/>
          <ac:spMkLst>
            <pc:docMk/>
            <pc:sldMk cId="1333358402" sldId="356"/>
            <ac:spMk id="33" creationId="{9387F227-062F-49D3-A339-3971664D410F}"/>
          </ac:spMkLst>
        </pc:spChg>
        <pc:spChg chg="mod">
          <ac:chgData name="Cullen McCormick" userId="a8dff7a1-0f51-4688-8f49-28b7ecf2a55f" providerId="ADAL" clId="{98ED1B01-1E1E-4CD2-B85C-C85206FC6335}" dt="2020-07-07T18:42:57.686" v="2423" actId="1076"/>
          <ac:spMkLst>
            <pc:docMk/>
            <pc:sldMk cId="1333358402" sldId="356"/>
            <ac:spMk id="34" creationId="{8434C16E-B01A-4691-9E94-2EDED7C31B37}"/>
          </ac:spMkLst>
        </pc:spChg>
        <pc:spChg chg="add del mod">
          <ac:chgData name="Cullen McCormick" userId="a8dff7a1-0f51-4688-8f49-28b7ecf2a55f" providerId="ADAL" clId="{98ED1B01-1E1E-4CD2-B85C-C85206FC6335}" dt="2020-07-07T18:42:45.337" v="2422" actId="478"/>
          <ac:spMkLst>
            <pc:docMk/>
            <pc:sldMk cId="1333358402" sldId="356"/>
            <ac:spMk id="38" creationId="{AA5F69CA-1090-4375-A1AD-7F13BD3997CA}"/>
          </ac:spMkLst>
        </pc:spChg>
        <pc:spChg chg="add del mod">
          <ac:chgData name="Cullen McCormick" userId="a8dff7a1-0f51-4688-8f49-28b7ecf2a55f" providerId="ADAL" clId="{98ED1B01-1E1E-4CD2-B85C-C85206FC6335}" dt="2020-07-07T18:42:45.337" v="2422" actId="478"/>
          <ac:spMkLst>
            <pc:docMk/>
            <pc:sldMk cId="1333358402" sldId="356"/>
            <ac:spMk id="39" creationId="{B0F802ED-B00B-4C05-A7C4-B0C2A7B22F64}"/>
          </ac:spMkLst>
        </pc:spChg>
        <pc:spChg chg="add del mod">
          <ac:chgData name="Cullen McCormick" userId="a8dff7a1-0f51-4688-8f49-28b7ecf2a55f" providerId="ADAL" clId="{98ED1B01-1E1E-4CD2-B85C-C85206FC6335}" dt="2020-07-07T18:42:45.337" v="2422" actId="478"/>
          <ac:spMkLst>
            <pc:docMk/>
            <pc:sldMk cId="1333358402" sldId="356"/>
            <ac:spMk id="40" creationId="{923691FB-6097-4F65-8FFE-1312EE2835D6}"/>
          </ac:spMkLst>
        </pc:spChg>
        <pc:spChg chg="mod">
          <ac:chgData name="Cullen McCormick" userId="a8dff7a1-0f51-4688-8f49-28b7ecf2a55f" providerId="ADAL" clId="{98ED1B01-1E1E-4CD2-B85C-C85206FC6335}" dt="2020-07-07T18:42:57.686" v="2423" actId="1076"/>
          <ac:spMkLst>
            <pc:docMk/>
            <pc:sldMk cId="1333358402" sldId="356"/>
            <ac:spMk id="41" creationId="{E6BB198E-35B5-490C-83E0-3753C9B400E2}"/>
          </ac:spMkLst>
        </pc:spChg>
        <pc:spChg chg="mod">
          <ac:chgData name="Cullen McCormick" userId="a8dff7a1-0f51-4688-8f49-28b7ecf2a55f" providerId="ADAL" clId="{98ED1B01-1E1E-4CD2-B85C-C85206FC6335}" dt="2020-07-07T18:42:57.686" v="2423" actId="1076"/>
          <ac:spMkLst>
            <pc:docMk/>
            <pc:sldMk cId="1333358402" sldId="356"/>
            <ac:spMk id="42" creationId="{93866F5B-F0B5-4C4E-9E8A-E061929C9F7F}"/>
          </ac:spMkLst>
        </pc:spChg>
        <pc:spChg chg="mod">
          <ac:chgData name="Cullen McCormick" userId="a8dff7a1-0f51-4688-8f49-28b7ecf2a55f" providerId="ADAL" clId="{98ED1B01-1E1E-4CD2-B85C-C85206FC6335}" dt="2020-07-07T18:42:57.686" v="2423" actId="1076"/>
          <ac:spMkLst>
            <pc:docMk/>
            <pc:sldMk cId="1333358402" sldId="356"/>
            <ac:spMk id="43" creationId="{B126E15F-5AFC-412E-9D76-C21E584FDFDE}"/>
          </ac:spMkLst>
        </pc:spChg>
        <pc:spChg chg="mod">
          <ac:chgData name="Cullen McCormick" userId="a8dff7a1-0f51-4688-8f49-28b7ecf2a55f" providerId="ADAL" clId="{98ED1B01-1E1E-4CD2-B85C-C85206FC6335}" dt="2020-07-07T18:42:57.686" v="2423" actId="1076"/>
          <ac:spMkLst>
            <pc:docMk/>
            <pc:sldMk cId="1333358402" sldId="356"/>
            <ac:spMk id="44" creationId="{96D61472-644A-47CF-8B54-B855CE141875}"/>
          </ac:spMkLst>
        </pc:spChg>
        <pc:spChg chg="mod">
          <ac:chgData name="Cullen McCormick" userId="a8dff7a1-0f51-4688-8f49-28b7ecf2a55f" providerId="ADAL" clId="{98ED1B01-1E1E-4CD2-B85C-C85206FC6335}" dt="2020-07-07T18:14:51.879" v="1799" actId="207"/>
          <ac:spMkLst>
            <pc:docMk/>
            <pc:sldMk cId="1333358402" sldId="356"/>
            <ac:spMk id="57" creationId="{ED907C13-B7EF-4E20-888C-FD3887817F03}"/>
          </ac:spMkLst>
        </pc:spChg>
        <pc:spChg chg="add del">
          <ac:chgData name="Cullen McCormick" userId="a8dff7a1-0f51-4688-8f49-28b7ecf2a55f" providerId="ADAL" clId="{98ED1B01-1E1E-4CD2-B85C-C85206FC6335}" dt="2020-07-07T18:41:06.327" v="2404" actId="478"/>
          <ac:spMkLst>
            <pc:docMk/>
            <pc:sldMk cId="1333358402" sldId="356"/>
            <ac:spMk id="107" creationId="{80A91B49-7840-481F-A178-F67CFBE9F43E}"/>
          </ac:spMkLst>
        </pc:spChg>
        <pc:grpChg chg="mod">
          <ac:chgData name="Cullen McCormick" userId="a8dff7a1-0f51-4688-8f49-28b7ecf2a55f" providerId="ADAL" clId="{98ED1B01-1E1E-4CD2-B85C-C85206FC6335}" dt="2020-07-07T18:42:57.686" v="2423" actId="1076"/>
          <ac:grpSpMkLst>
            <pc:docMk/>
            <pc:sldMk cId="1333358402" sldId="356"/>
            <ac:grpSpMk id="9" creationId="{0107A594-C36E-4214-85EA-665768BCDF99}"/>
          </ac:grpSpMkLst>
        </pc:grpChg>
        <pc:grpChg chg="mod">
          <ac:chgData name="Cullen McCormick" userId="a8dff7a1-0f51-4688-8f49-28b7ecf2a55f" providerId="ADAL" clId="{98ED1B01-1E1E-4CD2-B85C-C85206FC6335}" dt="2020-07-07T18:42:57.686" v="2423" actId="1076"/>
          <ac:grpSpMkLst>
            <pc:docMk/>
            <pc:sldMk cId="1333358402" sldId="356"/>
            <ac:grpSpMk id="56" creationId="{16A99D72-5590-4D9F-B55B-49B4430C31B2}"/>
          </ac:grpSpMkLst>
        </pc:grpChg>
        <pc:grpChg chg="mod">
          <ac:chgData name="Cullen McCormick" userId="a8dff7a1-0f51-4688-8f49-28b7ecf2a55f" providerId="ADAL" clId="{98ED1B01-1E1E-4CD2-B85C-C85206FC6335}" dt="2020-07-07T18:42:57.686" v="2423" actId="1076"/>
          <ac:grpSpMkLst>
            <pc:docMk/>
            <pc:sldMk cId="1333358402" sldId="356"/>
            <ac:grpSpMk id="60" creationId="{BB6D6AED-492D-47AD-9075-1576925A0BA8}"/>
          </ac:grpSpMkLst>
        </pc:grpChg>
        <pc:picChg chg="mod">
          <ac:chgData name="Cullen McCormick" userId="a8dff7a1-0f51-4688-8f49-28b7ecf2a55f" providerId="ADAL" clId="{98ED1B01-1E1E-4CD2-B85C-C85206FC6335}" dt="2020-07-07T18:42:57.686" v="2423" actId="1076"/>
          <ac:picMkLst>
            <pc:docMk/>
            <pc:sldMk cId="1333358402" sldId="356"/>
            <ac:picMk id="14" creationId="{52C24690-AD47-4766-9410-0F96AA7A0710}"/>
          </ac:picMkLst>
        </pc:picChg>
        <pc:picChg chg="mod">
          <ac:chgData name="Cullen McCormick" userId="a8dff7a1-0f51-4688-8f49-28b7ecf2a55f" providerId="ADAL" clId="{98ED1B01-1E1E-4CD2-B85C-C85206FC6335}" dt="2020-07-07T18:42:57.686" v="2423" actId="1076"/>
          <ac:picMkLst>
            <pc:docMk/>
            <pc:sldMk cId="1333358402" sldId="356"/>
            <ac:picMk id="16" creationId="{62DF49AD-FF89-49DF-9654-F292E392F287}"/>
          </ac:picMkLst>
        </pc:picChg>
        <pc:picChg chg="add del">
          <ac:chgData name="Cullen McCormick" userId="a8dff7a1-0f51-4688-8f49-28b7ecf2a55f" providerId="ADAL" clId="{98ED1B01-1E1E-4CD2-B85C-C85206FC6335}" dt="2020-07-07T17:59:02.541" v="1687"/>
          <ac:picMkLst>
            <pc:docMk/>
            <pc:sldMk cId="1333358402" sldId="356"/>
            <ac:picMk id="32" creationId="{CAADAF7E-9BEB-423F-A424-654858B92588}"/>
          </ac:picMkLst>
        </pc:picChg>
        <pc:picChg chg="add del">
          <ac:chgData name="Cullen McCormick" userId="a8dff7a1-0f51-4688-8f49-28b7ecf2a55f" providerId="ADAL" clId="{98ED1B01-1E1E-4CD2-B85C-C85206FC6335}" dt="2020-07-07T17:59:05.667" v="1690"/>
          <ac:picMkLst>
            <pc:docMk/>
            <pc:sldMk cId="1333358402" sldId="356"/>
            <ac:picMk id="36" creationId="{78876BA5-4B53-4368-A11C-2B629F1AE128}"/>
          </ac:picMkLst>
        </pc:picChg>
        <pc:picChg chg="add">
          <ac:chgData name="Cullen McCormick" userId="a8dff7a1-0f51-4688-8f49-28b7ecf2a55f" providerId="ADAL" clId="{98ED1B01-1E1E-4CD2-B85C-C85206FC6335}" dt="2020-07-07T17:59:08.103" v="1692"/>
          <ac:picMkLst>
            <pc:docMk/>
            <pc:sldMk cId="1333358402" sldId="356"/>
            <ac:picMk id="37" creationId="{28C45EB5-25A1-4559-A912-858F0F686779}"/>
          </ac:picMkLst>
        </pc:picChg>
        <pc:picChg chg="mod">
          <ac:chgData name="Cullen McCormick" userId="a8dff7a1-0f51-4688-8f49-28b7ecf2a55f" providerId="ADAL" clId="{98ED1B01-1E1E-4CD2-B85C-C85206FC6335}" dt="2020-07-07T18:42:57.686" v="2423" actId="1076"/>
          <ac:picMkLst>
            <pc:docMk/>
            <pc:sldMk cId="1333358402" sldId="356"/>
            <ac:picMk id="46" creationId="{C31999B7-67A9-41B3-B732-B6F610A2C7EB}"/>
          </ac:picMkLst>
        </pc:picChg>
        <pc:picChg chg="add del">
          <ac:chgData name="Cullen McCormick" userId="a8dff7a1-0f51-4688-8f49-28b7ecf2a55f" providerId="ADAL" clId="{98ED1B01-1E1E-4CD2-B85C-C85206FC6335}" dt="2020-07-07T17:59:07.452" v="1691" actId="478"/>
          <ac:picMkLst>
            <pc:docMk/>
            <pc:sldMk cId="1333358402" sldId="356"/>
            <ac:picMk id="47" creationId="{A5197F0D-1F5C-4964-BE30-6B5E7D981C17}"/>
          </ac:picMkLst>
        </pc:picChg>
      </pc:sldChg>
      <pc:sldChg chg="addSp delSp modSp mod modNotesTx">
        <pc:chgData name="Cullen McCormick" userId="a8dff7a1-0f51-4688-8f49-28b7ecf2a55f" providerId="ADAL" clId="{98ED1B01-1E1E-4CD2-B85C-C85206FC6335}" dt="2020-07-13T19:56:39.529" v="12633" actId="20577"/>
        <pc:sldMkLst>
          <pc:docMk/>
          <pc:sldMk cId="3991527309" sldId="357"/>
        </pc:sldMkLst>
        <pc:spChg chg="add del mod">
          <ac:chgData name="Cullen McCormick" userId="a8dff7a1-0f51-4688-8f49-28b7ecf2a55f" providerId="ADAL" clId="{98ED1B01-1E1E-4CD2-B85C-C85206FC6335}" dt="2020-07-07T18:42:11.774" v="2416" actId="478"/>
          <ac:spMkLst>
            <pc:docMk/>
            <pc:sldMk cId="3991527309" sldId="357"/>
            <ac:spMk id="21" creationId="{3061129B-BC07-428A-ABDF-40B75948C66A}"/>
          </ac:spMkLst>
        </pc:spChg>
        <pc:spChg chg="add del mod">
          <ac:chgData name="Cullen McCormick" userId="a8dff7a1-0f51-4688-8f49-28b7ecf2a55f" providerId="ADAL" clId="{98ED1B01-1E1E-4CD2-B85C-C85206FC6335}" dt="2020-07-07T18:42:11.774" v="2416" actId="478"/>
          <ac:spMkLst>
            <pc:docMk/>
            <pc:sldMk cId="3991527309" sldId="357"/>
            <ac:spMk id="22" creationId="{DEAD7FD1-F387-4AC9-AE34-E9372E7DD595}"/>
          </ac:spMkLst>
        </pc:spChg>
        <pc:spChg chg="add del mod">
          <ac:chgData name="Cullen McCormick" userId="a8dff7a1-0f51-4688-8f49-28b7ecf2a55f" providerId="ADAL" clId="{98ED1B01-1E1E-4CD2-B85C-C85206FC6335}" dt="2020-07-07T18:42:11.774" v="2416" actId="478"/>
          <ac:spMkLst>
            <pc:docMk/>
            <pc:sldMk cId="3991527309" sldId="357"/>
            <ac:spMk id="23" creationId="{E991AA29-494F-4D97-AAAC-E035EF5FB38E}"/>
          </ac:spMkLst>
        </pc:spChg>
        <pc:spChg chg="add del mod">
          <ac:chgData name="Cullen McCormick" userId="a8dff7a1-0f51-4688-8f49-28b7ecf2a55f" providerId="ADAL" clId="{98ED1B01-1E1E-4CD2-B85C-C85206FC6335}" dt="2020-07-07T18:46:19.160" v="2448" actId="478"/>
          <ac:spMkLst>
            <pc:docMk/>
            <pc:sldMk cId="3991527309" sldId="357"/>
            <ac:spMk id="24" creationId="{1FAE401E-7DBF-4A57-9F3F-74D5F2796579}"/>
          </ac:spMkLst>
        </pc:spChg>
        <pc:spChg chg="add del mod">
          <ac:chgData name="Cullen McCormick" userId="a8dff7a1-0f51-4688-8f49-28b7ecf2a55f" providerId="ADAL" clId="{98ED1B01-1E1E-4CD2-B85C-C85206FC6335}" dt="2020-07-07T18:46:19.160" v="2448" actId="478"/>
          <ac:spMkLst>
            <pc:docMk/>
            <pc:sldMk cId="3991527309" sldId="357"/>
            <ac:spMk id="25" creationId="{BF3EBEE8-9C5E-4CBB-AEE8-C39C4C14E866}"/>
          </ac:spMkLst>
        </pc:spChg>
        <pc:spChg chg="add mod">
          <ac:chgData name="Cullen McCormick" userId="a8dff7a1-0f51-4688-8f49-28b7ecf2a55f" providerId="ADAL" clId="{98ED1B01-1E1E-4CD2-B85C-C85206FC6335}" dt="2020-07-07T18:46:16.647" v="2447" actId="552"/>
          <ac:spMkLst>
            <pc:docMk/>
            <pc:sldMk cId="3991527309" sldId="357"/>
            <ac:spMk id="26" creationId="{0A1FC7BF-EF17-495F-850B-D0CA5C80B761}"/>
          </ac:spMkLst>
        </pc:spChg>
        <pc:spChg chg="add mod">
          <ac:chgData name="Cullen McCormick" userId="a8dff7a1-0f51-4688-8f49-28b7ecf2a55f" providerId="ADAL" clId="{98ED1B01-1E1E-4CD2-B85C-C85206FC6335}" dt="2020-07-07T18:46:16.647" v="2447" actId="552"/>
          <ac:spMkLst>
            <pc:docMk/>
            <pc:sldMk cId="3991527309" sldId="357"/>
            <ac:spMk id="27" creationId="{F42C3393-648B-4806-9C6D-C688A79878C9}"/>
          </ac:spMkLst>
        </pc:spChg>
        <pc:spChg chg="add mod">
          <ac:chgData name="Cullen McCormick" userId="a8dff7a1-0f51-4688-8f49-28b7ecf2a55f" providerId="ADAL" clId="{98ED1B01-1E1E-4CD2-B85C-C85206FC6335}" dt="2020-07-07T18:46:16.647" v="2447" actId="552"/>
          <ac:spMkLst>
            <pc:docMk/>
            <pc:sldMk cId="3991527309" sldId="357"/>
            <ac:spMk id="28" creationId="{20232656-D711-4D84-B896-BFAFE207CFDC}"/>
          </ac:spMkLst>
        </pc:spChg>
        <pc:spChg chg="mod">
          <ac:chgData name="Cullen McCormick" userId="a8dff7a1-0f51-4688-8f49-28b7ecf2a55f" providerId="ADAL" clId="{98ED1B01-1E1E-4CD2-B85C-C85206FC6335}" dt="2020-07-07T18:46:12.681" v="2445" actId="552"/>
          <ac:spMkLst>
            <pc:docMk/>
            <pc:sldMk cId="3991527309" sldId="357"/>
            <ac:spMk id="32" creationId="{2F512AA1-B176-480F-B84E-AFA19166DF97}"/>
          </ac:spMkLst>
        </pc:spChg>
        <pc:spChg chg="mod">
          <ac:chgData name="Cullen McCormick" userId="a8dff7a1-0f51-4688-8f49-28b7ecf2a55f" providerId="ADAL" clId="{98ED1B01-1E1E-4CD2-B85C-C85206FC6335}" dt="2020-07-07T18:46:12.681" v="2445" actId="552"/>
          <ac:spMkLst>
            <pc:docMk/>
            <pc:sldMk cId="3991527309" sldId="357"/>
            <ac:spMk id="33" creationId="{CC9F467C-189F-41A3-B247-55EBA6C89977}"/>
          </ac:spMkLst>
        </pc:spChg>
        <pc:spChg chg="del mod">
          <ac:chgData name="Cullen McCormick" userId="a8dff7a1-0f51-4688-8f49-28b7ecf2a55f" providerId="ADAL" clId="{98ED1B01-1E1E-4CD2-B85C-C85206FC6335}" dt="2020-07-07T18:46:04.669" v="2442" actId="21"/>
          <ac:spMkLst>
            <pc:docMk/>
            <pc:sldMk cId="3991527309" sldId="357"/>
            <ac:spMk id="34" creationId="{39BA48FC-40D7-40D9-94E1-E1E8AED90C7E}"/>
          </ac:spMkLst>
        </pc:spChg>
        <pc:spChg chg="del mod">
          <ac:chgData name="Cullen McCormick" userId="a8dff7a1-0f51-4688-8f49-28b7ecf2a55f" providerId="ADAL" clId="{98ED1B01-1E1E-4CD2-B85C-C85206FC6335}" dt="2020-07-07T18:46:04.669" v="2442" actId="21"/>
          <ac:spMkLst>
            <pc:docMk/>
            <pc:sldMk cId="3991527309" sldId="357"/>
            <ac:spMk id="35" creationId="{79656AA0-9E0B-4EE7-943B-159384EEDA87}"/>
          </ac:spMkLst>
        </pc:spChg>
        <pc:spChg chg="mod">
          <ac:chgData name="Cullen McCormick" userId="a8dff7a1-0f51-4688-8f49-28b7ecf2a55f" providerId="ADAL" clId="{98ED1B01-1E1E-4CD2-B85C-C85206FC6335}" dt="2020-07-07T18:46:12.681" v="2445" actId="552"/>
          <ac:spMkLst>
            <pc:docMk/>
            <pc:sldMk cId="3991527309" sldId="357"/>
            <ac:spMk id="36" creationId="{7204108E-B127-449B-9124-7976640F67FE}"/>
          </ac:spMkLst>
        </pc:spChg>
        <pc:spChg chg="del mod">
          <ac:chgData name="Cullen McCormick" userId="a8dff7a1-0f51-4688-8f49-28b7ecf2a55f" providerId="ADAL" clId="{98ED1B01-1E1E-4CD2-B85C-C85206FC6335}" dt="2020-07-07T18:46:04.669" v="2442" actId="21"/>
          <ac:spMkLst>
            <pc:docMk/>
            <pc:sldMk cId="3991527309" sldId="357"/>
            <ac:spMk id="37" creationId="{51CDEA83-101C-44AC-9561-3225B99F2F4B}"/>
          </ac:spMkLst>
        </pc:spChg>
        <pc:spChg chg="del">
          <ac:chgData name="Cullen McCormick" userId="a8dff7a1-0f51-4688-8f49-28b7ecf2a55f" providerId="ADAL" clId="{98ED1B01-1E1E-4CD2-B85C-C85206FC6335}" dt="2020-07-07T18:41:39.732" v="2410" actId="478"/>
          <ac:spMkLst>
            <pc:docMk/>
            <pc:sldMk cId="3991527309" sldId="357"/>
            <ac:spMk id="61" creationId="{4A26E3CC-99FB-4135-9909-C2E6C7921205}"/>
          </ac:spMkLst>
        </pc:spChg>
        <pc:picChg chg="add">
          <ac:chgData name="Cullen McCormick" userId="a8dff7a1-0f51-4688-8f49-28b7ecf2a55f" providerId="ADAL" clId="{98ED1B01-1E1E-4CD2-B85C-C85206FC6335}" dt="2020-07-07T17:59:25.162" v="1697"/>
          <ac:picMkLst>
            <pc:docMk/>
            <pc:sldMk cId="3991527309" sldId="357"/>
            <ac:picMk id="20" creationId="{C36074CD-AFD4-4318-9BD8-B601742D86A8}"/>
          </ac:picMkLst>
        </pc:picChg>
        <pc:picChg chg="del">
          <ac:chgData name="Cullen McCormick" userId="a8dff7a1-0f51-4688-8f49-28b7ecf2a55f" providerId="ADAL" clId="{98ED1B01-1E1E-4CD2-B85C-C85206FC6335}" dt="2020-07-07T17:59:24.506" v="1696" actId="478"/>
          <ac:picMkLst>
            <pc:docMk/>
            <pc:sldMk cId="3991527309" sldId="357"/>
            <ac:picMk id="38" creationId="{1F2050EC-4555-4FC8-89C6-81A341F7F944}"/>
          </ac:picMkLst>
        </pc:picChg>
      </pc:sldChg>
      <pc:sldChg chg="modSp mod">
        <pc:chgData name="Cullen McCormick" userId="a8dff7a1-0f51-4688-8f49-28b7ecf2a55f" providerId="ADAL" clId="{98ED1B01-1E1E-4CD2-B85C-C85206FC6335}" dt="2020-07-07T17:53:30.146" v="1593" actId="14100"/>
        <pc:sldMkLst>
          <pc:docMk/>
          <pc:sldMk cId="407684646" sldId="359"/>
        </pc:sldMkLst>
        <pc:spChg chg="mod">
          <ac:chgData name="Cullen McCormick" userId="a8dff7a1-0f51-4688-8f49-28b7ecf2a55f" providerId="ADAL" clId="{98ED1B01-1E1E-4CD2-B85C-C85206FC6335}" dt="2020-07-07T17:53:30.146" v="1593" actId="14100"/>
          <ac:spMkLst>
            <pc:docMk/>
            <pc:sldMk cId="407684646" sldId="359"/>
            <ac:spMk id="52" creationId="{0B6087E4-FDF7-4B96-A31F-AF0B40566C02}"/>
          </ac:spMkLst>
        </pc:spChg>
      </pc:sldChg>
      <pc:sldChg chg="addSp delSp modSp mod modNotesTx">
        <pc:chgData name="Cullen McCormick" userId="a8dff7a1-0f51-4688-8f49-28b7ecf2a55f" providerId="ADAL" clId="{98ED1B01-1E1E-4CD2-B85C-C85206FC6335}" dt="2020-07-13T18:16:18.667" v="12239" actId="20577"/>
        <pc:sldMkLst>
          <pc:docMk/>
          <pc:sldMk cId="2655572012" sldId="362"/>
        </pc:sldMkLst>
        <pc:spChg chg="mod">
          <ac:chgData name="Cullen McCormick" userId="a8dff7a1-0f51-4688-8f49-28b7ecf2a55f" providerId="ADAL" clId="{98ED1B01-1E1E-4CD2-B85C-C85206FC6335}" dt="2020-07-13T14:52:58.660" v="10611" actId="113"/>
          <ac:spMkLst>
            <pc:docMk/>
            <pc:sldMk cId="2655572012" sldId="362"/>
            <ac:spMk id="6" creationId="{A6044E9E-D436-4AAD-86B3-E09754324807}"/>
          </ac:spMkLst>
        </pc:spChg>
        <pc:spChg chg="mod">
          <ac:chgData name="Cullen McCormick" userId="a8dff7a1-0f51-4688-8f49-28b7ecf2a55f" providerId="ADAL" clId="{98ED1B01-1E1E-4CD2-B85C-C85206FC6335}" dt="2020-07-13T15:14:13.486" v="10808" actId="20577"/>
          <ac:spMkLst>
            <pc:docMk/>
            <pc:sldMk cId="2655572012" sldId="362"/>
            <ac:spMk id="12" creationId="{1EE07949-4E3E-45F9-B657-57AA973669DB}"/>
          </ac:spMkLst>
        </pc:spChg>
        <pc:spChg chg="mod">
          <ac:chgData name="Cullen McCormick" userId="a8dff7a1-0f51-4688-8f49-28b7ecf2a55f" providerId="ADAL" clId="{98ED1B01-1E1E-4CD2-B85C-C85206FC6335}" dt="2020-07-07T18:04:43.577" v="1723" actId="255"/>
          <ac:spMkLst>
            <pc:docMk/>
            <pc:sldMk cId="2655572012" sldId="362"/>
            <ac:spMk id="15" creationId="{4E772045-3597-492F-B5F6-F867CF4EBA93}"/>
          </ac:spMkLst>
        </pc:spChg>
        <pc:graphicFrameChg chg="del mod">
          <ac:chgData name="Cullen McCormick" userId="a8dff7a1-0f51-4688-8f49-28b7ecf2a55f" providerId="ADAL" clId="{98ED1B01-1E1E-4CD2-B85C-C85206FC6335}" dt="2020-07-07T15:52:01.959" v="39" actId="478"/>
          <ac:graphicFrameMkLst>
            <pc:docMk/>
            <pc:sldMk cId="2655572012" sldId="362"/>
            <ac:graphicFrameMk id="7" creationId="{848038C6-A8D7-4120-9D6D-2C30680F1A3F}"/>
          </ac:graphicFrameMkLst>
        </pc:graphicFrameChg>
        <pc:graphicFrameChg chg="add del mod">
          <ac:chgData name="Cullen McCormick" userId="a8dff7a1-0f51-4688-8f49-28b7ecf2a55f" providerId="ADAL" clId="{98ED1B01-1E1E-4CD2-B85C-C85206FC6335}" dt="2020-07-13T15:11:33.169" v="10746" actId="21"/>
          <ac:graphicFrameMkLst>
            <pc:docMk/>
            <pc:sldMk cId="2655572012" sldId="362"/>
            <ac:graphicFrameMk id="7" creationId="{CF756B58-4D61-4BB1-9C8F-39DA21F92029}"/>
          </ac:graphicFrameMkLst>
        </pc:graphicFrameChg>
        <pc:graphicFrameChg chg="add mod">
          <ac:chgData name="Cullen McCormick" userId="a8dff7a1-0f51-4688-8f49-28b7ecf2a55f" providerId="ADAL" clId="{98ED1B01-1E1E-4CD2-B85C-C85206FC6335}" dt="2020-07-13T15:11:59.434" v="10754" actId="207"/>
          <ac:graphicFrameMkLst>
            <pc:docMk/>
            <pc:sldMk cId="2655572012" sldId="362"/>
            <ac:graphicFrameMk id="8" creationId="{8F795F43-4FC7-4E9C-A3FE-A239A8C7A557}"/>
          </ac:graphicFrameMkLst>
        </pc:graphicFrameChg>
        <pc:graphicFrameChg chg="add">
          <ac:chgData name="Cullen McCormick" userId="a8dff7a1-0f51-4688-8f49-28b7ecf2a55f" providerId="ADAL" clId="{98ED1B01-1E1E-4CD2-B85C-C85206FC6335}" dt="2020-07-07T15:49:34.012" v="24"/>
          <ac:graphicFrameMkLst>
            <pc:docMk/>
            <pc:sldMk cId="2655572012" sldId="362"/>
            <ac:graphicFrameMk id="8" creationId="{CF756B58-4D61-4BB1-9C8F-39DA21F92029}"/>
          </ac:graphicFrameMkLst>
        </pc:graphicFrameChg>
        <pc:graphicFrameChg chg="add del mod">
          <ac:chgData name="Cullen McCormick" userId="a8dff7a1-0f51-4688-8f49-28b7ecf2a55f" providerId="ADAL" clId="{98ED1B01-1E1E-4CD2-B85C-C85206FC6335}" dt="2020-07-13T15:12:07.818" v="10755" actId="478"/>
          <ac:graphicFrameMkLst>
            <pc:docMk/>
            <pc:sldMk cId="2655572012" sldId="362"/>
            <ac:graphicFrameMk id="9" creationId="{CF756B58-4D61-4BB1-9C8F-39DA21F92029}"/>
          </ac:graphicFrameMkLst>
        </pc:graphicFrameChg>
        <pc:graphicFrameChg chg="add del">
          <ac:chgData name="Cullen McCormick" userId="a8dff7a1-0f51-4688-8f49-28b7ecf2a55f" providerId="ADAL" clId="{98ED1B01-1E1E-4CD2-B85C-C85206FC6335}" dt="2020-07-13T15:12:32.146" v="10757"/>
          <ac:graphicFrameMkLst>
            <pc:docMk/>
            <pc:sldMk cId="2655572012" sldId="362"/>
            <ac:graphicFrameMk id="10" creationId="{8211E362-0FD4-4A00-A915-5C64C1A1B27C}"/>
          </ac:graphicFrameMkLst>
        </pc:graphicFrameChg>
      </pc:sldChg>
      <pc:sldChg chg="addSp delSp modSp mod modNotesTx">
        <pc:chgData name="Cullen McCormick" userId="a8dff7a1-0f51-4688-8f49-28b7ecf2a55f" providerId="ADAL" clId="{98ED1B01-1E1E-4CD2-B85C-C85206FC6335}" dt="2020-07-13T21:52:23.269" v="13653" actId="20577"/>
        <pc:sldMkLst>
          <pc:docMk/>
          <pc:sldMk cId="1826384111" sldId="363"/>
        </pc:sldMkLst>
        <pc:spChg chg="mod">
          <ac:chgData name="Cullen McCormick" userId="a8dff7a1-0f51-4688-8f49-28b7ecf2a55f" providerId="ADAL" clId="{98ED1B01-1E1E-4CD2-B85C-C85206FC6335}" dt="2020-07-13T14:53:17.445" v="10616" actId="113"/>
          <ac:spMkLst>
            <pc:docMk/>
            <pc:sldMk cId="1826384111" sldId="363"/>
            <ac:spMk id="5" creationId="{E82A443E-3807-470B-AD00-89E03AC90448}"/>
          </ac:spMkLst>
        </pc:spChg>
        <pc:spChg chg="mod">
          <ac:chgData name="Cullen McCormick" userId="a8dff7a1-0f51-4688-8f49-28b7ecf2a55f" providerId="ADAL" clId="{98ED1B01-1E1E-4CD2-B85C-C85206FC6335}" dt="2020-07-07T16:16:23.954" v="623" actId="207"/>
          <ac:spMkLst>
            <pc:docMk/>
            <pc:sldMk cId="1826384111" sldId="363"/>
            <ac:spMk id="12" creationId="{F82F9EB1-7782-4C27-8518-1664154C598C}"/>
          </ac:spMkLst>
        </pc:spChg>
        <pc:spChg chg="add del mod">
          <ac:chgData name="Cullen McCormick" userId="a8dff7a1-0f51-4688-8f49-28b7ecf2a55f" providerId="ADAL" clId="{98ED1B01-1E1E-4CD2-B85C-C85206FC6335}" dt="2020-07-07T16:18:02.194" v="640" actId="478"/>
          <ac:spMkLst>
            <pc:docMk/>
            <pc:sldMk cId="1826384111" sldId="363"/>
            <ac:spMk id="21" creationId="{108ED698-5F9C-4DC9-BBCB-60E0FD57EBAF}"/>
          </ac:spMkLst>
        </pc:spChg>
        <pc:spChg chg="mod">
          <ac:chgData name="Cullen McCormick" userId="a8dff7a1-0f51-4688-8f49-28b7ecf2a55f" providerId="ADAL" clId="{98ED1B01-1E1E-4CD2-B85C-C85206FC6335}" dt="2020-07-07T16:19:57.671" v="675" actId="12788"/>
          <ac:spMkLst>
            <pc:docMk/>
            <pc:sldMk cId="1826384111" sldId="363"/>
            <ac:spMk id="28" creationId="{6CC45A18-1D46-4FD8-9533-2E764A3512A4}"/>
          </ac:spMkLst>
        </pc:spChg>
        <pc:spChg chg="mod">
          <ac:chgData name="Cullen McCormick" userId="a8dff7a1-0f51-4688-8f49-28b7ecf2a55f" providerId="ADAL" clId="{98ED1B01-1E1E-4CD2-B85C-C85206FC6335}" dt="2020-07-07T16:16:23.954" v="623" actId="207"/>
          <ac:spMkLst>
            <pc:docMk/>
            <pc:sldMk cId="1826384111" sldId="363"/>
            <ac:spMk id="30" creationId="{B8B769FD-9162-4F3B-9F50-29960FBCBFDB}"/>
          </ac:spMkLst>
        </pc:spChg>
        <pc:spChg chg="mod">
          <ac:chgData name="Cullen McCormick" userId="a8dff7a1-0f51-4688-8f49-28b7ecf2a55f" providerId="ADAL" clId="{98ED1B01-1E1E-4CD2-B85C-C85206FC6335}" dt="2020-07-07T16:19:57.671" v="675" actId="12788"/>
          <ac:spMkLst>
            <pc:docMk/>
            <pc:sldMk cId="1826384111" sldId="363"/>
            <ac:spMk id="31" creationId="{7196A4F8-8AE3-4C7A-BB0F-54A491D4109E}"/>
          </ac:spMkLst>
        </pc:spChg>
        <pc:spChg chg="mod">
          <ac:chgData name="Cullen McCormick" userId="a8dff7a1-0f51-4688-8f49-28b7ecf2a55f" providerId="ADAL" clId="{98ED1B01-1E1E-4CD2-B85C-C85206FC6335}" dt="2020-07-07T16:16:23.954" v="623" actId="207"/>
          <ac:spMkLst>
            <pc:docMk/>
            <pc:sldMk cId="1826384111" sldId="363"/>
            <ac:spMk id="33" creationId="{6C5E905E-A9A5-4A14-B6BA-D635473175CE}"/>
          </ac:spMkLst>
        </pc:spChg>
        <pc:spChg chg="mod ord">
          <ac:chgData name="Cullen McCormick" userId="a8dff7a1-0f51-4688-8f49-28b7ecf2a55f" providerId="ADAL" clId="{98ED1B01-1E1E-4CD2-B85C-C85206FC6335}" dt="2020-07-07T16:19:57.671" v="675" actId="12788"/>
          <ac:spMkLst>
            <pc:docMk/>
            <pc:sldMk cId="1826384111" sldId="363"/>
            <ac:spMk id="34" creationId="{884D6381-77B9-4C1D-A896-EC8F483AA1A5}"/>
          </ac:spMkLst>
        </pc:spChg>
        <pc:spChg chg="mod">
          <ac:chgData name="Cullen McCormick" userId="a8dff7a1-0f51-4688-8f49-28b7ecf2a55f" providerId="ADAL" clId="{98ED1B01-1E1E-4CD2-B85C-C85206FC6335}" dt="2020-07-07T16:17:59.909" v="639" actId="12788"/>
          <ac:spMkLst>
            <pc:docMk/>
            <pc:sldMk cId="1826384111" sldId="363"/>
            <ac:spMk id="35" creationId="{63BFC01B-E495-42A4-9300-D0AA377B99F0}"/>
          </ac:spMkLst>
        </pc:spChg>
        <pc:spChg chg="mod">
          <ac:chgData name="Cullen McCormick" userId="a8dff7a1-0f51-4688-8f49-28b7ecf2a55f" providerId="ADAL" clId="{98ED1B01-1E1E-4CD2-B85C-C85206FC6335}" dt="2020-07-07T16:16:20.517" v="622" actId="207"/>
          <ac:spMkLst>
            <pc:docMk/>
            <pc:sldMk cId="1826384111" sldId="363"/>
            <ac:spMk id="36" creationId="{5446E827-6A70-49C2-AAF9-79E29829E45C}"/>
          </ac:spMkLst>
        </pc:spChg>
        <pc:spChg chg="mod">
          <ac:chgData name="Cullen McCormick" userId="a8dff7a1-0f51-4688-8f49-28b7ecf2a55f" providerId="ADAL" clId="{98ED1B01-1E1E-4CD2-B85C-C85206FC6335}" dt="2020-07-07T16:19:57.671" v="675" actId="12788"/>
          <ac:spMkLst>
            <pc:docMk/>
            <pc:sldMk cId="1826384111" sldId="363"/>
            <ac:spMk id="37" creationId="{0B361EDF-E2B9-4D77-974A-084886D364B8}"/>
          </ac:spMkLst>
        </pc:spChg>
      </pc:sldChg>
      <pc:sldChg chg="addSp delSp modSp mod">
        <pc:chgData name="Cullen McCormick" userId="a8dff7a1-0f51-4688-8f49-28b7ecf2a55f" providerId="ADAL" clId="{98ED1B01-1E1E-4CD2-B85C-C85206FC6335}" dt="2020-07-13T14:53:34.617" v="10618" actId="113"/>
        <pc:sldMkLst>
          <pc:docMk/>
          <pc:sldMk cId="3941096294" sldId="364"/>
        </pc:sldMkLst>
        <pc:spChg chg="mod">
          <ac:chgData name="Cullen McCormick" userId="a8dff7a1-0f51-4688-8f49-28b7ecf2a55f" providerId="ADAL" clId="{98ED1B01-1E1E-4CD2-B85C-C85206FC6335}" dt="2020-07-13T14:53:34.617" v="10618" actId="113"/>
          <ac:spMkLst>
            <pc:docMk/>
            <pc:sldMk cId="3941096294" sldId="364"/>
            <ac:spMk id="6" creationId="{D46E3077-BE68-44DC-98BA-0F0F706854CC}"/>
          </ac:spMkLst>
        </pc:spChg>
        <pc:picChg chg="add del mod">
          <ac:chgData name="Cullen McCormick" userId="a8dff7a1-0f51-4688-8f49-28b7ecf2a55f" providerId="ADAL" clId="{98ED1B01-1E1E-4CD2-B85C-C85206FC6335}" dt="2020-07-07T17:54:57.759" v="1603" actId="21"/>
          <ac:picMkLst>
            <pc:docMk/>
            <pc:sldMk cId="3941096294" sldId="364"/>
            <ac:picMk id="2" creationId="{5DB8612A-63DA-4B15-95D2-4AFF52CFD891}"/>
          </ac:picMkLst>
        </pc:picChg>
        <pc:picChg chg="del mod">
          <ac:chgData name="Cullen McCormick" userId="a8dff7a1-0f51-4688-8f49-28b7ecf2a55f" providerId="ADAL" clId="{98ED1B01-1E1E-4CD2-B85C-C85206FC6335}" dt="2020-07-07T17:54:59.137" v="1604" actId="478"/>
          <ac:picMkLst>
            <pc:docMk/>
            <pc:sldMk cId="3941096294" sldId="364"/>
            <ac:picMk id="10" creationId="{0A44B1BD-1FD3-44E3-BE11-FE59EBA6D524}"/>
          </ac:picMkLst>
        </pc:picChg>
        <pc:picChg chg="add">
          <ac:chgData name="Cullen McCormick" userId="a8dff7a1-0f51-4688-8f49-28b7ecf2a55f" providerId="ADAL" clId="{98ED1B01-1E1E-4CD2-B85C-C85206FC6335}" dt="2020-07-07T17:54:59.930" v="1605"/>
          <ac:picMkLst>
            <pc:docMk/>
            <pc:sldMk cId="3941096294" sldId="364"/>
            <ac:picMk id="11" creationId="{788234EC-433E-4355-BE35-D1791577087F}"/>
          </ac:picMkLst>
        </pc:picChg>
      </pc:sldChg>
      <pc:sldChg chg="addSp delSp modSp mod">
        <pc:chgData name="Cullen McCormick" userId="a8dff7a1-0f51-4688-8f49-28b7ecf2a55f" providerId="ADAL" clId="{98ED1B01-1E1E-4CD2-B85C-C85206FC6335}" dt="2020-07-07T17:57:57.580" v="1637" actId="478"/>
        <pc:sldMkLst>
          <pc:docMk/>
          <pc:sldMk cId="1000706195" sldId="365"/>
        </pc:sldMkLst>
        <pc:picChg chg="del mod">
          <ac:chgData name="Cullen McCormick" userId="a8dff7a1-0f51-4688-8f49-28b7ecf2a55f" providerId="ADAL" clId="{98ED1B01-1E1E-4CD2-B85C-C85206FC6335}" dt="2020-07-07T17:57:57.580" v="1637" actId="478"/>
          <ac:picMkLst>
            <pc:docMk/>
            <pc:sldMk cId="1000706195" sldId="365"/>
            <ac:picMk id="2" creationId="{2E7BC0C0-FA57-4769-BB63-8AA37D082E38}"/>
          </ac:picMkLst>
        </pc:picChg>
        <pc:picChg chg="add mod">
          <ac:chgData name="Cullen McCormick" userId="a8dff7a1-0f51-4688-8f49-28b7ecf2a55f" providerId="ADAL" clId="{98ED1B01-1E1E-4CD2-B85C-C85206FC6335}" dt="2020-07-07T17:57:55.621" v="1636" actId="555"/>
          <ac:picMkLst>
            <pc:docMk/>
            <pc:sldMk cId="1000706195" sldId="365"/>
            <ac:picMk id="20" creationId="{C6D50BC1-18EA-4F58-8DDC-12EEB2CDEFEB}"/>
          </ac:picMkLst>
        </pc:picChg>
      </pc:sldChg>
      <pc:sldChg chg="addSp delSp modSp mod ord modClrScheme chgLayout modNotesTx">
        <pc:chgData name="Cullen McCormick" userId="a8dff7a1-0f51-4688-8f49-28b7ecf2a55f" providerId="ADAL" clId="{98ED1B01-1E1E-4CD2-B85C-C85206FC6335}" dt="2020-07-13T19:36:26.611" v="12521" actId="6549"/>
        <pc:sldMkLst>
          <pc:docMk/>
          <pc:sldMk cId="703053350" sldId="366"/>
        </pc:sldMkLst>
        <pc:spChg chg="mod ord">
          <ac:chgData name="Cullen McCormick" userId="a8dff7a1-0f51-4688-8f49-28b7ecf2a55f" providerId="ADAL" clId="{98ED1B01-1E1E-4CD2-B85C-C85206FC6335}" dt="2020-07-09T18:14:47.175" v="3957" actId="700"/>
          <ac:spMkLst>
            <pc:docMk/>
            <pc:sldMk cId="703053350" sldId="366"/>
            <ac:spMk id="2" creationId="{523D437D-5EA4-40DE-9858-8A71A250F6C9}"/>
          </ac:spMkLst>
        </pc:spChg>
        <pc:spChg chg="mod ord">
          <ac:chgData name="Cullen McCormick" userId="a8dff7a1-0f51-4688-8f49-28b7ecf2a55f" providerId="ADAL" clId="{98ED1B01-1E1E-4CD2-B85C-C85206FC6335}" dt="2020-07-09T18:21:33.559" v="4076" actId="12789"/>
          <ac:spMkLst>
            <pc:docMk/>
            <pc:sldMk cId="703053350" sldId="366"/>
            <ac:spMk id="3" creationId="{62AA284C-89E3-4B04-8070-77722A5F5742}"/>
          </ac:spMkLst>
        </pc:spChg>
        <pc:spChg chg="mod">
          <ac:chgData name="Cullen McCormick" userId="a8dff7a1-0f51-4688-8f49-28b7ecf2a55f" providerId="ADAL" clId="{98ED1B01-1E1E-4CD2-B85C-C85206FC6335}" dt="2020-07-09T18:21:42.307" v="4078" actId="12789"/>
          <ac:spMkLst>
            <pc:docMk/>
            <pc:sldMk cId="703053350" sldId="366"/>
            <ac:spMk id="5" creationId="{CC2BB014-3A02-46C6-9776-72C2D7179465}"/>
          </ac:spMkLst>
        </pc:spChg>
        <pc:spChg chg="del mod topLvl">
          <ac:chgData name="Cullen McCormick" userId="a8dff7a1-0f51-4688-8f49-28b7ecf2a55f" providerId="ADAL" clId="{98ED1B01-1E1E-4CD2-B85C-C85206FC6335}" dt="2020-07-09T18:15:10.606" v="3964" actId="478"/>
          <ac:spMkLst>
            <pc:docMk/>
            <pc:sldMk cId="703053350" sldId="366"/>
            <ac:spMk id="7" creationId="{80FE6F39-991E-47D8-B364-BD78A7EE5BEE}"/>
          </ac:spMkLst>
        </pc:spChg>
        <pc:spChg chg="del mod topLvl">
          <ac:chgData name="Cullen McCormick" userId="a8dff7a1-0f51-4688-8f49-28b7ecf2a55f" providerId="ADAL" clId="{98ED1B01-1E1E-4CD2-B85C-C85206FC6335}" dt="2020-07-09T18:15:10.606" v="3964" actId="478"/>
          <ac:spMkLst>
            <pc:docMk/>
            <pc:sldMk cId="703053350" sldId="366"/>
            <ac:spMk id="8" creationId="{34A68094-A0E7-4882-AC6A-7A7EB3DFAF92}"/>
          </ac:spMkLst>
        </pc:spChg>
        <pc:spChg chg="del mod topLvl">
          <ac:chgData name="Cullen McCormick" userId="a8dff7a1-0f51-4688-8f49-28b7ecf2a55f" providerId="ADAL" clId="{98ED1B01-1E1E-4CD2-B85C-C85206FC6335}" dt="2020-07-09T18:15:10.606" v="3964" actId="478"/>
          <ac:spMkLst>
            <pc:docMk/>
            <pc:sldMk cId="703053350" sldId="366"/>
            <ac:spMk id="9" creationId="{2664A58A-CF5C-4311-8A7C-F490F074E23F}"/>
          </ac:spMkLst>
        </pc:spChg>
        <pc:spChg chg="del mod topLvl">
          <ac:chgData name="Cullen McCormick" userId="a8dff7a1-0f51-4688-8f49-28b7ecf2a55f" providerId="ADAL" clId="{98ED1B01-1E1E-4CD2-B85C-C85206FC6335}" dt="2020-07-09T18:15:03.546" v="3963" actId="478"/>
          <ac:spMkLst>
            <pc:docMk/>
            <pc:sldMk cId="703053350" sldId="366"/>
            <ac:spMk id="10" creationId="{85865497-5E79-4963-9F78-7D7BE7E3F733}"/>
          </ac:spMkLst>
        </pc:spChg>
        <pc:spChg chg="del mod topLvl">
          <ac:chgData name="Cullen McCormick" userId="a8dff7a1-0f51-4688-8f49-28b7ecf2a55f" providerId="ADAL" clId="{98ED1B01-1E1E-4CD2-B85C-C85206FC6335}" dt="2020-07-09T18:15:03.546" v="3963" actId="478"/>
          <ac:spMkLst>
            <pc:docMk/>
            <pc:sldMk cId="703053350" sldId="366"/>
            <ac:spMk id="11" creationId="{9F97573F-51C3-4D68-9034-E695F1AB5799}"/>
          </ac:spMkLst>
        </pc:spChg>
        <pc:spChg chg="del mod topLvl">
          <ac:chgData name="Cullen McCormick" userId="a8dff7a1-0f51-4688-8f49-28b7ecf2a55f" providerId="ADAL" clId="{98ED1B01-1E1E-4CD2-B85C-C85206FC6335}" dt="2020-07-09T18:15:03.546" v="3963" actId="478"/>
          <ac:spMkLst>
            <pc:docMk/>
            <pc:sldMk cId="703053350" sldId="366"/>
            <ac:spMk id="12" creationId="{9756C09B-D7D7-42FB-91EB-25A00A0D3BA5}"/>
          </ac:spMkLst>
        </pc:spChg>
        <pc:spChg chg="del mod topLvl">
          <ac:chgData name="Cullen McCormick" userId="a8dff7a1-0f51-4688-8f49-28b7ecf2a55f" providerId="ADAL" clId="{98ED1B01-1E1E-4CD2-B85C-C85206FC6335}" dt="2020-07-09T18:15:03.546" v="3963" actId="478"/>
          <ac:spMkLst>
            <pc:docMk/>
            <pc:sldMk cId="703053350" sldId="366"/>
            <ac:spMk id="13" creationId="{DD8C3CAA-718E-49A4-81C5-F5D014CED304}"/>
          </ac:spMkLst>
        </pc:spChg>
        <pc:spChg chg="del mod topLvl">
          <ac:chgData name="Cullen McCormick" userId="a8dff7a1-0f51-4688-8f49-28b7ecf2a55f" providerId="ADAL" clId="{98ED1B01-1E1E-4CD2-B85C-C85206FC6335}" dt="2020-07-09T18:15:03.546" v="3963" actId="478"/>
          <ac:spMkLst>
            <pc:docMk/>
            <pc:sldMk cId="703053350" sldId="366"/>
            <ac:spMk id="15" creationId="{75F62394-4691-479F-9C88-BF40A5F43D36}"/>
          </ac:spMkLst>
        </pc:spChg>
        <pc:spChg chg="add del mod">
          <ac:chgData name="Cullen McCormick" userId="a8dff7a1-0f51-4688-8f49-28b7ecf2a55f" providerId="ADAL" clId="{98ED1B01-1E1E-4CD2-B85C-C85206FC6335}" dt="2020-07-09T18:13:17.471" v="3947" actId="478"/>
          <ac:spMkLst>
            <pc:docMk/>
            <pc:sldMk cId="703053350" sldId="366"/>
            <ac:spMk id="17" creationId="{0A7EEAF9-1A0D-4322-A5B7-21AE1643F83C}"/>
          </ac:spMkLst>
        </pc:spChg>
        <pc:spChg chg="del mod">
          <ac:chgData name="Cullen McCormick" userId="a8dff7a1-0f51-4688-8f49-28b7ecf2a55f" providerId="ADAL" clId="{98ED1B01-1E1E-4CD2-B85C-C85206FC6335}" dt="2020-07-09T18:13:22.308" v="3948" actId="478"/>
          <ac:spMkLst>
            <pc:docMk/>
            <pc:sldMk cId="703053350" sldId="366"/>
            <ac:spMk id="18" creationId="{3E8EFC4A-33A4-4579-B35C-9F9D295E0328}"/>
          </ac:spMkLst>
        </pc:spChg>
        <pc:spChg chg="add del mod">
          <ac:chgData name="Cullen McCormick" userId="a8dff7a1-0f51-4688-8f49-28b7ecf2a55f" providerId="ADAL" clId="{98ED1B01-1E1E-4CD2-B85C-C85206FC6335}" dt="2020-07-09T18:13:17.471" v="3947" actId="478"/>
          <ac:spMkLst>
            <pc:docMk/>
            <pc:sldMk cId="703053350" sldId="366"/>
            <ac:spMk id="19" creationId="{E392F571-7F0C-421B-8235-8444D0754402}"/>
          </ac:spMkLst>
        </pc:spChg>
        <pc:spChg chg="add del mod">
          <ac:chgData name="Cullen McCormick" userId="a8dff7a1-0f51-4688-8f49-28b7ecf2a55f" providerId="ADAL" clId="{98ED1B01-1E1E-4CD2-B85C-C85206FC6335}" dt="2020-07-09T18:13:17.471" v="3947" actId="478"/>
          <ac:spMkLst>
            <pc:docMk/>
            <pc:sldMk cId="703053350" sldId="366"/>
            <ac:spMk id="21" creationId="{AE6E6FDC-1840-4305-B989-0E3025F10F6C}"/>
          </ac:spMkLst>
        </pc:spChg>
        <pc:spChg chg="mod">
          <ac:chgData name="Cullen McCormick" userId="a8dff7a1-0f51-4688-8f49-28b7ecf2a55f" providerId="ADAL" clId="{98ED1B01-1E1E-4CD2-B85C-C85206FC6335}" dt="2020-07-09T18:21:37.949" v="4077" actId="12789"/>
          <ac:spMkLst>
            <pc:docMk/>
            <pc:sldMk cId="703053350" sldId="366"/>
            <ac:spMk id="24" creationId="{0E1C8C71-E53E-4E9F-8E9C-F505B24F8BA5}"/>
          </ac:spMkLst>
        </pc:spChg>
        <pc:spChg chg="mod">
          <ac:chgData name="Cullen McCormick" userId="a8dff7a1-0f51-4688-8f49-28b7ecf2a55f" providerId="ADAL" clId="{98ED1B01-1E1E-4CD2-B85C-C85206FC6335}" dt="2020-07-13T14:53:23.755" v="10617" actId="113"/>
          <ac:spMkLst>
            <pc:docMk/>
            <pc:sldMk cId="703053350" sldId="366"/>
            <ac:spMk id="26" creationId="{EC3912AB-D80E-49FF-AD6C-DF4654060889}"/>
          </ac:spMkLst>
        </pc:spChg>
        <pc:spChg chg="del mod">
          <ac:chgData name="Cullen McCormick" userId="a8dff7a1-0f51-4688-8f49-28b7ecf2a55f" providerId="ADAL" clId="{98ED1B01-1E1E-4CD2-B85C-C85206FC6335}" dt="2020-07-09T18:20:12.878" v="4057" actId="478"/>
          <ac:spMkLst>
            <pc:docMk/>
            <pc:sldMk cId="703053350" sldId="366"/>
            <ac:spMk id="27" creationId="{E35744C9-3928-4744-A169-F9EE0779C94C}"/>
          </ac:spMkLst>
        </pc:spChg>
        <pc:spChg chg="del mod">
          <ac:chgData name="Cullen McCormick" userId="a8dff7a1-0f51-4688-8f49-28b7ecf2a55f" providerId="ADAL" clId="{98ED1B01-1E1E-4CD2-B85C-C85206FC6335}" dt="2020-07-09T18:20:04.978" v="4053" actId="478"/>
          <ac:spMkLst>
            <pc:docMk/>
            <pc:sldMk cId="703053350" sldId="366"/>
            <ac:spMk id="28" creationId="{925B17E8-9E39-4865-99EF-8962E3205B09}"/>
          </ac:spMkLst>
        </pc:spChg>
        <pc:spChg chg="del mod topLvl">
          <ac:chgData name="Cullen McCormick" userId="a8dff7a1-0f51-4688-8f49-28b7ecf2a55f" providerId="ADAL" clId="{98ED1B01-1E1E-4CD2-B85C-C85206FC6335}" dt="2020-07-09T18:15:03.546" v="3963" actId="478"/>
          <ac:spMkLst>
            <pc:docMk/>
            <pc:sldMk cId="703053350" sldId="366"/>
            <ac:spMk id="56" creationId="{F374E505-128B-439F-9BE9-E371FC0A7447}"/>
          </ac:spMkLst>
        </pc:spChg>
        <pc:spChg chg="del mod topLvl">
          <ac:chgData name="Cullen McCormick" userId="a8dff7a1-0f51-4688-8f49-28b7ecf2a55f" providerId="ADAL" clId="{98ED1B01-1E1E-4CD2-B85C-C85206FC6335}" dt="2020-07-09T18:15:03.546" v="3963" actId="478"/>
          <ac:spMkLst>
            <pc:docMk/>
            <pc:sldMk cId="703053350" sldId="366"/>
            <ac:spMk id="57" creationId="{F9FF97D9-372F-4A8D-A7BC-32AB1B5A4FCE}"/>
          </ac:spMkLst>
        </pc:spChg>
        <pc:spChg chg="del mod topLvl">
          <ac:chgData name="Cullen McCormick" userId="a8dff7a1-0f51-4688-8f49-28b7ecf2a55f" providerId="ADAL" clId="{98ED1B01-1E1E-4CD2-B85C-C85206FC6335}" dt="2020-07-09T18:15:03.546" v="3963" actId="478"/>
          <ac:spMkLst>
            <pc:docMk/>
            <pc:sldMk cId="703053350" sldId="366"/>
            <ac:spMk id="58" creationId="{E8218E4A-652B-4574-8AC6-E2ADFB11A025}"/>
          </ac:spMkLst>
        </pc:spChg>
        <pc:spChg chg="del mod topLvl">
          <ac:chgData name="Cullen McCormick" userId="a8dff7a1-0f51-4688-8f49-28b7ecf2a55f" providerId="ADAL" clId="{98ED1B01-1E1E-4CD2-B85C-C85206FC6335}" dt="2020-07-09T18:15:03.546" v="3963" actId="478"/>
          <ac:spMkLst>
            <pc:docMk/>
            <pc:sldMk cId="703053350" sldId="366"/>
            <ac:spMk id="59" creationId="{FBF045AD-8AD3-4B12-A36F-930E2B8B0886}"/>
          </ac:spMkLst>
        </pc:spChg>
        <pc:spChg chg="del mod topLvl">
          <ac:chgData name="Cullen McCormick" userId="a8dff7a1-0f51-4688-8f49-28b7ecf2a55f" providerId="ADAL" clId="{98ED1B01-1E1E-4CD2-B85C-C85206FC6335}" dt="2020-07-09T18:15:03.546" v="3963" actId="478"/>
          <ac:spMkLst>
            <pc:docMk/>
            <pc:sldMk cId="703053350" sldId="366"/>
            <ac:spMk id="60" creationId="{E6410B58-DFC2-413A-B794-1A996D958158}"/>
          </ac:spMkLst>
        </pc:spChg>
        <pc:spChg chg="add del mod ord">
          <ac:chgData name="Cullen McCormick" userId="a8dff7a1-0f51-4688-8f49-28b7ecf2a55f" providerId="ADAL" clId="{98ED1B01-1E1E-4CD2-B85C-C85206FC6335}" dt="2020-07-09T18:16:17.257" v="3987" actId="478"/>
          <ac:spMkLst>
            <pc:docMk/>
            <pc:sldMk cId="703053350" sldId="366"/>
            <ac:spMk id="127" creationId="{24306A82-1442-4695-889D-211BC0A46BE4}"/>
          </ac:spMkLst>
        </pc:spChg>
        <pc:spChg chg="add del mod ord">
          <ac:chgData name="Cullen McCormick" userId="a8dff7a1-0f51-4688-8f49-28b7ecf2a55f" providerId="ADAL" clId="{98ED1B01-1E1E-4CD2-B85C-C85206FC6335}" dt="2020-07-09T18:21:55.814" v="4080" actId="12789"/>
          <ac:spMkLst>
            <pc:docMk/>
            <pc:sldMk cId="703053350" sldId="366"/>
            <ac:spMk id="128" creationId="{6BC967AF-9D68-4812-A742-350CE17F7EC1}"/>
          </ac:spMkLst>
        </pc:spChg>
        <pc:spChg chg="add mod ord">
          <ac:chgData name="Cullen McCormick" userId="a8dff7a1-0f51-4688-8f49-28b7ecf2a55f" providerId="ADAL" clId="{98ED1B01-1E1E-4CD2-B85C-C85206FC6335}" dt="2020-07-09T18:16:11.975" v="3984" actId="571"/>
          <ac:spMkLst>
            <pc:docMk/>
            <pc:sldMk cId="703053350" sldId="366"/>
            <ac:spMk id="129" creationId="{5D173B77-E46F-4EF4-8A6D-2782D9638E34}"/>
          </ac:spMkLst>
        </pc:spChg>
        <pc:spChg chg="add del mod">
          <ac:chgData name="Cullen McCormick" userId="a8dff7a1-0f51-4688-8f49-28b7ecf2a55f" providerId="ADAL" clId="{98ED1B01-1E1E-4CD2-B85C-C85206FC6335}" dt="2020-07-09T18:17:40.597" v="4014" actId="478"/>
          <ac:spMkLst>
            <pc:docMk/>
            <pc:sldMk cId="703053350" sldId="366"/>
            <ac:spMk id="130" creationId="{AE44C4B7-F3C8-4FAE-B6FE-0831E83D04F5}"/>
          </ac:spMkLst>
        </pc:spChg>
        <pc:spChg chg="add del mod">
          <ac:chgData name="Cullen McCormick" userId="a8dff7a1-0f51-4688-8f49-28b7ecf2a55f" providerId="ADAL" clId="{98ED1B01-1E1E-4CD2-B85C-C85206FC6335}" dt="2020-07-09T18:17:24.687" v="4006" actId="478"/>
          <ac:spMkLst>
            <pc:docMk/>
            <pc:sldMk cId="703053350" sldId="366"/>
            <ac:spMk id="131" creationId="{EEE1E951-FCD3-44BD-8EA7-6611C1A97B6B}"/>
          </ac:spMkLst>
        </pc:spChg>
        <pc:spChg chg="add del mod">
          <ac:chgData name="Cullen McCormick" userId="a8dff7a1-0f51-4688-8f49-28b7ecf2a55f" providerId="ADAL" clId="{98ED1B01-1E1E-4CD2-B85C-C85206FC6335}" dt="2020-07-09T18:17:26.044" v="4007" actId="478"/>
          <ac:spMkLst>
            <pc:docMk/>
            <pc:sldMk cId="703053350" sldId="366"/>
            <ac:spMk id="132" creationId="{644437E2-188E-4637-8909-7EAC4EF7C969}"/>
          </ac:spMkLst>
        </pc:spChg>
        <pc:spChg chg="add mod ord">
          <ac:chgData name="Cullen McCormick" userId="a8dff7a1-0f51-4688-8f49-28b7ecf2a55f" providerId="ADAL" clId="{98ED1B01-1E1E-4CD2-B85C-C85206FC6335}" dt="2020-07-09T18:22:11.199" v="4084" actId="12789"/>
          <ac:spMkLst>
            <pc:docMk/>
            <pc:sldMk cId="703053350" sldId="366"/>
            <ac:spMk id="133" creationId="{A5861D46-BAD1-4358-AB26-8684B7B55CFB}"/>
          </ac:spMkLst>
        </pc:spChg>
        <pc:spChg chg="add mod ord">
          <ac:chgData name="Cullen McCormick" userId="a8dff7a1-0f51-4688-8f49-28b7ecf2a55f" providerId="ADAL" clId="{98ED1B01-1E1E-4CD2-B85C-C85206FC6335}" dt="2020-07-09T18:21:51.111" v="4079" actId="12789"/>
          <ac:spMkLst>
            <pc:docMk/>
            <pc:sldMk cId="703053350" sldId="366"/>
            <ac:spMk id="134" creationId="{3557DC4F-6ACC-43A6-9C03-35FCE577AB0A}"/>
          </ac:spMkLst>
        </pc:spChg>
        <pc:spChg chg="add mod">
          <ac:chgData name="Cullen McCormick" userId="a8dff7a1-0f51-4688-8f49-28b7ecf2a55f" providerId="ADAL" clId="{98ED1B01-1E1E-4CD2-B85C-C85206FC6335}" dt="2020-07-13T14:53:23.755" v="10617" actId="113"/>
          <ac:spMkLst>
            <pc:docMk/>
            <pc:sldMk cId="703053350" sldId="366"/>
            <ac:spMk id="135" creationId="{7D1D4E38-E351-4122-B9D6-D3DD84CD0425}"/>
          </ac:spMkLst>
        </pc:spChg>
        <pc:spChg chg="add mod">
          <ac:chgData name="Cullen McCormick" userId="a8dff7a1-0f51-4688-8f49-28b7ecf2a55f" providerId="ADAL" clId="{98ED1B01-1E1E-4CD2-B85C-C85206FC6335}" dt="2020-07-13T14:53:23.755" v="10617" actId="113"/>
          <ac:spMkLst>
            <pc:docMk/>
            <pc:sldMk cId="703053350" sldId="366"/>
            <ac:spMk id="136" creationId="{93BCB243-CD0C-488B-926C-ACE25D8CD302}"/>
          </ac:spMkLst>
        </pc:spChg>
        <pc:spChg chg="del mod topLvl">
          <ac:chgData name="Cullen McCormick" userId="a8dff7a1-0f51-4688-8f49-28b7ecf2a55f" providerId="ADAL" clId="{98ED1B01-1E1E-4CD2-B85C-C85206FC6335}" dt="2020-07-09T18:15:03.546" v="3963" actId="478"/>
          <ac:spMkLst>
            <pc:docMk/>
            <pc:sldMk cId="703053350" sldId="366"/>
            <ac:spMk id="1052" creationId="{E83DDB34-5493-4EF9-BA2D-2FE821B0578A}"/>
          </ac:spMkLst>
        </pc:spChg>
        <pc:spChg chg="del mod topLvl">
          <ac:chgData name="Cullen McCormick" userId="a8dff7a1-0f51-4688-8f49-28b7ecf2a55f" providerId="ADAL" clId="{98ED1B01-1E1E-4CD2-B85C-C85206FC6335}" dt="2020-07-09T18:15:03.546" v="3963" actId="478"/>
          <ac:spMkLst>
            <pc:docMk/>
            <pc:sldMk cId="703053350" sldId="366"/>
            <ac:spMk id="1053" creationId="{8BDBF807-3D79-4A87-BAB1-9543FF31D5D7}"/>
          </ac:spMkLst>
        </pc:spChg>
        <pc:spChg chg="del mod topLvl">
          <ac:chgData name="Cullen McCormick" userId="a8dff7a1-0f51-4688-8f49-28b7ecf2a55f" providerId="ADAL" clId="{98ED1B01-1E1E-4CD2-B85C-C85206FC6335}" dt="2020-07-09T18:15:03.546" v="3963" actId="478"/>
          <ac:spMkLst>
            <pc:docMk/>
            <pc:sldMk cId="703053350" sldId="366"/>
            <ac:spMk id="1054" creationId="{460501AA-4952-4575-A293-A40C203FF134}"/>
          </ac:spMkLst>
        </pc:spChg>
        <pc:spChg chg="del mod topLvl">
          <ac:chgData name="Cullen McCormick" userId="a8dff7a1-0f51-4688-8f49-28b7ecf2a55f" providerId="ADAL" clId="{98ED1B01-1E1E-4CD2-B85C-C85206FC6335}" dt="2020-07-09T18:15:03.546" v="3963" actId="478"/>
          <ac:spMkLst>
            <pc:docMk/>
            <pc:sldMk cId="703053350" sldId="366"/>
            <ac:spMk id="1055" creationId="{D8177FA1-DEE8-481F-8467-8A64C29F8D65}"/>
          </ac:spMkLst>
        </pc:spChg>
        <pc:spChg chg="del mod topLvl">
          <ac:chgData name="Cullen McCormick" userId="a8dff7a1-0f51-4688-8f49-28b7ecf2a55f" providerId="ADAL" clId="{98ED1B01-1E1E-4CD2-B85C-C85206FC6335}" dt="2020-07-09T18:15:03.546" v="3963" actId="478"/>
          <ac:spMkLst>
            <pc:docMk/>
            <pc:sldMk cId="703053350" sldId="366"/>
            <ac:spMk id="1056" creationId="{AAE3E76E-FB18-4C4D-9466-CD6063AC9377}"/>
          </ac:spMkLst>
        </pc:spChg>
        <pc:grpChg chg="del mod">
          <ac:chgData name="Cullen McCormick" userId="a8dff7a1-0f51-4688-8f49-28b7ecf2a55f" providerId="ADAL" clId="{98ED1B01-1E1E-4CD2-B85C-C85206FC6335}" dt="2020-07-09T18:14:59.393" v="3962" actId="165"/>
          <ac:grpSpMkLst>
            <pc:docMk/>
            <pc:sldMk cId="703053350" sldId="366"/>
            <ac:grpSpMk id="6" creationId="{62DCC64C-7571-4ECB-AB60-77BF8CF728FD}"/>
          </ac:grpSpMkLst>
        </pc:grpChg>
        <pc:grpChg chg="del">
          <ac:chgData name="Cullen McCormick" userId="a8dff7a1-0f51-4688-8f49-28b7ecf2a55f" providerId="ADAL" clId="{98ED1B01-1E1E-4CD2-B85C-C85206FC6335}" dt="2020-07-08T20:41:45.610" v="3080" actId="478"/>
          <ac:grpSpMkLst>
            <pc:docMk/>
            <pc:sldMk cId="703053350" sldId="366"/>
            <ac:grpSpMk id="15" creationId="{FD3E134B-8C19-4C05-BD47-2F803952E2CC}"/>
          </ac:grpSpMkLst>
        </pc:grpChg>
        <pc:grpChg chg="del mod topLvl">
          <ac:chgData name="Cullen McCormick" userId="a8dff7a1-0f51-4688-8f49-28b7ecf2a55f" providerId="ADAL" clId="{98ED1B01-1E1E-4CD2-B85C-C85206FC6335}" dt="2020-07-09T18:15:03.546" v="3963" actId="478"/>
          <ac:grpSpMkLst>
            <pc:docMk/>
            <pc:sldMk cId="703053350" sldId="366"/>
            <ac:grpSpMk id="16" creationId="{62DCC64C-7571-4ECB-AB60-77BF8CF728FD}"/>
          </ac:grpSpMkLst>
        </pc:grpChg>
        <pc:grpChg chg="del mod topLvl">
          <ac:chgData name="Cullen McCormick" userId="a8dff7a1-0f51-4688-8f49-28b7ecf2a55f" providerId="ADAL" clId="{98ED1B01-1E1E-4CD2-B85C-C85206FC6335}" dt="2020-07-09T18:15:03.546" v="3963" actId="478"/>
          <ac:grpSpMkLst>
            <pc:docMk/>
            <pc:sldMk cId="703053350" sldId="366"/>
            <ac:grpSpMk id="29" creationId="{62DCC64C-7571-4ECB-AB60-77BF8CF728FD}"/>
          </ac:grpSpMkLst>
        </pc:grpChg>
        <pc:grpChg chg="del mod topLvl">
          <ac:chgData name="Cullen McCormick" userId="a8dff7a1-0f51-4688-8f49-28b7ecf2a55f" providerId="ADAL" clId="{98ED1B01-1E1E-4CD2-B85C-C85206FC6335}" dt="2020-07-09T18:15:03.546" v="3963" actId="478"/>
          <ac:grpSpMkLst>
            <pc:docMk/>
            <pc:sldMk cId="703053350" sldId="366"/>
            <ac:grpSpMk id="32" creationId="{62DCC64C-7571-4ECB-AB60-77BF8CF728FD}"/>
          </ac:grpSpMkLst>
        </pc:grpChg>
        <pc:grpChg chg="del mod topLvl">
          <ac:chgData name="Cullen McCormick" userId="a8dff7a1-0f51-4688-8f49-28b7ecf2a55f" providerId="ADAL" clId="{98ED1B01-1E1E-4CD2-B85C-C85206FC6335}" dt="2020-07-09T18:15:03.546" v="3963" actId="478"/>
          <ac:grpSpMkLst>
            <pc:docMk/>
            <pc:sldMk cId="703053350" sldId="366"/>
            <ac:grpSpMk id="35" creationId="{62DCC64C-7571-4ECB-AB60-77BF8CF728FD}"/>
          </ac:grpSpMkLst>
        </pc:grpChg>
        <pc:grpChg chg="del mod topLvl">
          <ac:chgData name="Cullen McCormick" userId="a8dff7a1-0f51-4688-8f49-28b7ecf2a55f" providerId="ADAL" clId="{98ED1B01-1E1E-4CD2-B85C-C85206FC6335}" dt="2020-07-09T18:15:03.546" v="3963" actId="478"/>
          <ac:grpSpMkLst>
            <pc:docMk/>
            <pc:sldMk cId="703053350" sldId="366"/>
            <ac:grpSpMk id="38" creationId="{62DCC64C-7571-4ECB-AB60-77BF8CF728FD}"/>
          </ac:grpSpMkLst>
        </pc:grpChg>
        <pc:grpChg chg="del mod topLvl">
          <ac:chgData name="Cullen McCormick" userId="a8dff7a1-0f51-4688-8f49-28b7ecf2a55f" providerId="ADAL" clId="{98ED1B01-1E1E-4CD2-B85C-C85206FC6335}" dt="2020-07-09T18:15:03.546" v="3963" actId="478"/>
          <ac:grpSpMkLst>
            <pc:docMk/>
            <pc:sldMk cId="703053350" sldId="366"/>
            <ac:grpSpMk id="41" creationId="{62DCC64C-7571-4ECB-AB60-77BF8CF728FD}"/>
          </ac:grpSpMkLst>
        </pc:grpChg>
        <pc:grpChg chg="del mod topLvl">
          <ac:chgData name="Cullen McCormick" userId="a8dff7a1-0f51-4688-8f49-28b7ecf2a55f" providerId="ADAL" clId="{98ED1B01-1E1E-4CD2-B85C-C85206FC6335}" dt="2020-07-09T18:15:03.546" v="3963" actId="478"/>
          <ac:grpSpMkLst>
            <pc:docMk/>
            <pc:sldMk cId="703053350" sldId="366"/>
            <ac:grpSpMk id="44" creationId="{62DCC64C-7571-4ECB-AB60-77BF8CF728FD}"/>
          </ac:grpSpMkLst>
        </pc:grpChg>
        <pc:grpChg chg="del mod topLvl">
          <ac:chgData name="Cullen McCormick" userId="a8dff7a1-0f51-4688-8f49-28b7ecf2a55f" providerId="ADAL" clId="{98ED1B01-1E1E-4CD2-B85C-C85206FC6335}" dt="2020-07-09T18:15:03.546" v="3963" actId="478"/>
          <ac:grpSpMkLst>
            <pc:docMk/>
            <pc:sldMk cId="703053350" sldId="366"/>
            <ac:grpSpMk id="47" creationId="{62DCC64C-7571-4ECB-AB60-77BF8CF728FD}"/>
          </ac:grpSpMkLst>
        </pc:grpChg>
        <pc:grpChg chg="del mod topLvl">
          <ac:chgData name="Cullen McCormick" userId="a8dff7a1-0f51-4688-8f49-28b7ecf2a55f" providerId="ADAL" clId="{98ED1B01-1E1E-4CD2-B85C-C85206FC6335}" dt="2020-07-09T18:15:03.546" v="3963" actId="478"/>
          <ac:grpSpMkLst>
            <pc:docMk/>
            <pc:sldMk cId="703053350" sldId="366"/>
            <ac:grpSpMk id="50" creationId="{62DCC64C-7571-4ECB-AB60-77BF8CF728FD}"/>
          </ac:grpSpMkLst>
        </pc:grpChg>
        <pc:grpChg chg="del mod topLvl">
          <ac:chgData name="Cullen McCormick" userId="a8dff7a1-0f51-4688-8f49-28b7ecf2a55f" providerId="ADAL" clId="{98ED1B01-1E1E-4CD2-B85C-C85206FC6335}" dt="2020-07-09T18:15:03.546" v="3963" actId="478"/>
          <ac:grpSpMkLst>
            <pc:docMk/>
            <pc:sldMk cId="703053350" sldId="366"/>
            <ac:grpSpMk id="53" creationId="{62DCC64C-7571-4ECB-AB60-77BF8CF728FD}"/>
          </ac:grpSpMkLst>
        </pc:grpChg>
        <pc:grpChg chg="del mod topLvl">
          <ac:chgData name="Cullen McCormick" userId="a8dff7a1-0f51-4688-8f49-28b7ecf2a55f" providerId="ADAL" clId="{98ED1B01-1E1E-4CD2-B85C-C85206FC6335}" dt="2020-07-09T18:15:03.546" v="3963" actId="478"/>
          <ac:grpSpMkLst>
            <pc:docMk/>
            <pc:sldMk cId="703053350" sldId="366"/>
            <ac:grpSpMk id="61" creationId="{62DCC64C-7571-4ECB-AB60-77BF8CF728FD}"/>
          </ac:grpSpMkLst>
        </pc:grpChg>
        <pc:grpChg chg="del mod topLvl">
          <ac:chgData name="Cullen McCormick" userId="a8dff7a1-0f51-4688-8f49-28b7ecf2a55f" providerId="ADAL" clId="{98ED1B01-1E1E-4CD2-B85C-C85206FC6335}" dt="2020-07-09T18:15:03.546" v="3963" actId="478"/>
          <ac:grpSpMkLst>
            <pc:docMk/>
            <pc:sldMk cId="703053350" sldId="366"/>
            <ac:grpSpMk id="1024" creationId="{62DCC64C-7571-4ECB-AB60-77BF8CF728FD}"/>
          </ac:grpSpMkLst>
        </pc:grpChg>
        <pc:grpChg chg="del mod topLvl">
          <ac:chgData name="Cullen McCormick" userId="a8dff7a1-0f51-4688-8f49-28b7ecf2a55f" providerId="ADAL" clId="{98ED1B01-1E1E-4CD2-B85C-C85206FC6335}" dt="2020-07-09T18:15:03.546" v="3963" actId="478"/>
          <ac:grpSpMkLst>
            <pc:docMk/>
            <pc:sldMk cId="703053350" sldId="366"/>
            <ac:grpSpMk id="1028" creationId="{62DCC64C-7571-4ECB-AB60-77BF8CF728FD}"/>
          </ac:grpSpMkLst>
        </pc:grpChg>
        <pc:grpChg chg="del mod topLvl">
          <ac:chgData name="Cullen McCormick" userId="a8dff7a1-0f51-4688-8f49-28b7ecf2a55f" providerId="ADAL" clId="{98ED1B01-1E1E-4CD2-B85C-C85206FC6335}" dt="2020-07-09T18:15:03.546" v="3963" actId="478"/>
          <ac:grpSpMkLst>
            <pc:docMk/>
            <pc:sldMk cId="703053350" sldId="366"/>
            <ac:grpSpMk id="1031" creationId="{62DCC64C-7571-4ECB-AB60-77BF8CF728FD}"/>
          </ac:grpSpMkLst>
        </pc:grpChg>
        <pc:grpChg chg="del mod topLvl">
          <ac:chgData name="Cullen McCormick" userId="a8dff7a1-0f51-4688-8f49-28b7ecf2a55f" providerId="ADAL" clId="{98ED1B01-1E1E-4CD2-B85C-C85206FC6335}" dt="2020-07-09T18:15:03.546" v="3963" actId="478"/>
          <ac:grpSpMkLst>
            <pc:docMk/>
            <pc:sldMk cId="703053350" sldId="366"/>
            <ac:grpSpMk id="1034" creationId="{62DCC64C-7571-4ECB-AB60-77BF8CF728FD}"/>
          </ac:grpSpMkLst>
        </pc:grpChg>
        <pc:grpChg chg="del mod topLvl">
          <ac:chgData name="Cullen McCormick" userId="a8dff7a1-0f51-4688-8f49-28b7ecf2a55f" providerId="ADAL" clId="{98ED1B01-1E1E-4CD2-B85C-C85206FC6335}" dt="2020-07-09T18:15:03.546" v="3963" actId="478"/>
          <ac:grpSpMkLst>
            <pc:docMk/>
            <pc:sldMk cId="703053350" sldId="366"/>
            <ac:grpSpMk id="1037" creationId="{62DCC64C-7571-4ECB-AB60-77BF8CF728FD}"/>
          </ac:grpSpMkLst>
        </pc:grpChg>
        <pc:grpChg chg="del mod topLvl">
          <ac:chgData name="Cullen McCormick" userId="a8dff7a1-0f51-4688-8f49-28b7ecf2a55f" providerId="ADAL" clId="{98ED1B01-1E1E-4CD2-B85C-C85206FC6335}" dt="2020-07-09T18:15:03.546" v="3963" actId="478"/>
          <ac:grpSpMkLst>
            <pc:docMk/>
            <pc:sldMk cId="703053350" sldId="366"/>
            <ac:grpSpMk id="1040" creationId="{62DCC64C-7571-4ECB-AB60-77BF8CF728FD}"/>
          </ac:grpSpMkLst>
        </pc:grpChg>
        <pc:grpChg chg="del mod topLvl">
          <ac:chgData name="Cullen McCormick" userId="a8dff7a1-0f51-4688-8f49-28b7ecf2a55f" providerId="ADAL" clId="{98ED1B01-1E1E-4CD2-B85C-C85206FC6335}" dt="2020-07-09T18:15:03.546" v="3963" actId="478"/>
          <ac:grpSpMkLst>
            <pc:docMk/>
            <pc:sldMk cId="703053350" sldId="366"/>
            <ac:grpSpMk id="1043" creationId="{62DCC64C-7571-4ECB-AB60-77BF8CF728FD}"/>
          </ac:grpSpMkLst>
        </pc:grpChg>
        <pc:grpChg chg="del mod topLvl">
          <ac:chgData name="Cullen McCormick" userId="a8dff7a1-0f51-4688-8f49-28b7ecf2a55f" providerId="ADAL" clId="{98ED1B01-1E1E-4CD2-B85C-C85206FC6335}" dt="2020-07-09T18:15:03.546" v="3963" actId="478"/>
          <ac:grpSpMkLst>
            <pc:docMk/>
            <pc:sldMk cId="703053350" sldId="366"/>
            <ac:grpSpMk id="1046" creationId="{62DCC64C-7571-4ECB-AB60-77BF8CF728FD}"/>
          </ac:grpSpMkLst>
        </pc:grpChg>
        <pc:grpChg chg="del mod topLvl">
          <ac:chgData name="Cullen McCormick" userId="a8dff7a1-0f51-4688-8f49-28b7ecf2a55f" providerId="ADAL" clId="{98ED1B01-1E1E-4CD2-B85C-C85206FC6335}" dt="2020-07-09T18:15:03.546" v="3963" actId="478"/>
          <ac:grpSpMkLst>
            <pc:docMk/>
            <pc:sldMk cId="703053350" sldId="366"/>
            <ac:grpSpMk id="1049" creationId="{62DCC64C-7571-4ECB-AB60-77BF8CF728FD}"/>
          </ac:grpSpMkLst>
        </pc:grpChg>
        <pc:grpChg chg="del mod topLvl">
          <ac:chgData name="Cullen McCormick" userId="a8dff7a1-0f51-4688-8f49-28b7ecf2a55f" providerId="ADAL" clId="{98ED1B01-1E1E-4CD2-B85C-C85206FC6335}" dt="2020-07-09T18:15:03.546" v="3963" actId="478"/>
          <ac:grpSpMkLst>
            <pc:docMk/>
            <pc:sldMk cId="703053350" sldId="366"/>
            <ac:grpSpMk id="1057" creationId="{62DCC64C-7571-4ECB-AB60-77BF8CF728FD}"/>
          </ac:grpSpMkLst>
        </pc:grpChg>
        <pc:grpChg chg="del mod topLvl">
          <ac:chgData name="Cullen McCormick" userId="a8dff7a1-0f51-4688-8f49-28b7ecf2a55f" providerId="ADAL" clId="{98ED1B01-1E1E-4CD2-B85C-C85206FC6335}" dt="2020-07-09T18:15:03.546" v="3963" actId="478"/>
          <ac:grpSpMkLst>
            <pc:docMk/>
            <pc:sldMk cId="703053350" sldId="366"/>
            <ac:grpSpMk id="1060" creationId="{62DCC64C-7571-4ECB-AB60-77BF8CF728FD}"/>
          </ac:grpSpMkLst>
        </pc:grpChg>
        <pc:grpChg chg="del mod topLvl">
          <ac:chgData name="Cullen McCormick" userId="a8dff7a1-0f51-4688-8f49-28b7ecf2a55f" providerId="ADAL" clId="{98ED1B01-1E1E-4CD2-B85C-C85206FC6335}" dt="2020-07-09T18:15:03.546" v="3963" actId="478"/>
          <ac:grpSpMkLst>
            <pc:docMk/>
            <pc:sldMk cId="703053350" sldId="366"/>
            <ac:grpSpMk id="1063" creationId="{62DCC64C-7571-4ECB-AB60-77BF8CF728FD}"/>
          </ac:grpSpMkLst>
        </pc:grpChg>
        <pc:grpChg chg="del mod topLvl">
          <ac:chgData name="Cullen McCormick" userId="a8dff7a1-0f51-4688-8f49-28b7ecf2a55f" providerId="ADAL" clId="{98ED1B01-1E1E-4CD2-B85C-C85206FC6335}" dt="2020-07-09T18:15:03.546" v="3963" actId="478"/>
          <ac:grpSpMkLst>
            <pc:docMk/>
            <pc:sldMk cId="703053350" sldId="366"/>
            <ac:grpSpMk id="1066" creationId="{62DCC64C-7571-4ECB-AB60-77BF8CF728FD}"/>
          </ac:grpSpMkLst>
        </pc:grpChg>
        <pc:grpChg chg="del mod topLvl">
          <ac:chgData name="Cullen McCormick" userId="a8dff7a1-0f51-4688-8f49-28b7ecf2a55f" providerId="ADAL" clId="{98ED1B01-1E1E-4CD2-B85C-C85206FC6335}" dt="2020-07-09T18:15:03.546" v="3963" actId="478"/>
          <ac:grpSpMkLst>
            <pc:docMk/>
            <pc:sldMk cId="703053350" sldId="366"/>
            <ac:grpSpMk id="1069" creationId="{62DCC64C-7571-4ECB-AB60-77BF8CF728FD}"/>
          </ac:grpSpMkLst>
        </pc:grpChg>
        <pc:grpChg chg="del mod topLvl">
          <ac:chgData name="Cullen McCormick" userId="a8dff7a1-0f51-4688-8f49-28b7ecf2a55f" providerId="ADAL" clId="{98ED1B01-1E1E-4CD2-B85C-C85206FC6335}" dt="2020-07-09T18:15:03.546" v="3963" actId="478"/>
          <ac:grpSpMkLst>
            <pc:docMk/>
            <pc:sldMk cId="703053350" sldId="366"/>
            <ac:grpSpMk id="1072" creationId="{62DCC64C-7571-4ECB-AB60-77BF8CF728FD}"/>
          </ac:grpSpMkLst>
        </pc:grpChg>
        <pc:grpChg chg="del mod topLvl">
          <ac:chgData name="Cullen McCormick" userId="a8dff7a1-0f51-4688-8f49-28b7ecf2a55f" providerId="ADAL" clId="{98ED1B01-1E1E-4CD2-B85C-C85206FC6335}" dt="2020-07-09T18:15:03.546" v="3963" actId="478"/>
          <ac:grpSpMkLst>
            <pc:docMk/>
            <pc:sldMk cId="703053350" sldId="366"/>
            <ac:grpSpMk id="1075" creationId="{62DCC64C-7571-4ECB-AB60-77BF8CF728FD}"/>
          </ac:grpSpMkLst>
        </pc:grpChg>
        <pc:grpChg chg="del mod topLvl">
          <ac:chgData name="Cullen McCormick" userId="a8dff7a1-0f51-4688-8f49-28b7ecf2a55f" providerId="ADAL" clId="{98ED1B01-1E1E-4CD2-B85C-C85206FC6335}" dt="2020-07-09T18:15:03.546" v="3963" actId="478"/>
          <ac:grpSpMkLst>
            <pc:docMk/>
            <pc:sldMk cId="703053350" sldId="366"/>
            <ac:grpSpMk id="1078" creationId="{62DCC64C-7571-4ECB-AB60-77BF8CF728FD}"/>
          </ac:grpSpMkLst>
        </pc:grpChg>
        <pc:grpChg chg="del mod topLvl">
          <ac:chgData name="Cullen McCormick" userId="a8dff7a1-0f51-4688-8f49-28b7ecf2a55f" providerId="ADAL" clId="{98ED1B01-1E1E-4CD2-B85C-C85206FC6335}" dt="2020-07-09T18:15:03.546" v="3963" actId="478"/>
          <ac:grpSpMkLst>
            <pc:docMk/>
            <pc:sldMk cId="703053350" sldId="366"/>
            <ac:grpSpMk id="1081" creationId="{62DCC64C-7571-4ECB-AB60-77BF8CF728FD}"/>
          </ac:grpSpMkLst>
        </pc:grpChg>
        <pc:grpChg chg="del mod topLvl">
          <ac:chgData name="Cullen McCormick" userId="a8dff7a1-0f51-4688-8f49-28b7ecf2a55f" providerId="ADAL" clId="{98ED1B01-1E1E-4CD2-B85C-C85206FC6335}" dt="2020-07-09T18:15:03.546" v="3963" actId="478"/>
          <ac:grpSpMkLst>
            <pc:docMk/>
            <pc:sldMk cId="703053350" sldId="366"/>
            <ac:grpSpMk id="1084" creationId="{62DCC64C-7571-4ECB-AB60-77BF8CF728FD}"/>
          </ac:grpSpMkLst>
        </pc:grpChg>
        <pc:picChg chg="add del mod modCrop">
          <ac:chgData name="Cullen McCormick" userId="a8dff7a1-0f51-4688-8f49-28b7ecf2a55f" providerId="ADAL" clId="{98ED1B01-1E1E-4CD2-B85C-C85206FC6335}" dt="2020-07-08T20:41:44.378" v="3079" actId="21"/>
          <ac:picMkLst>
            <pc:docMk/>
            <pc:sldMk cId="703053350" sldId="366"/>
            <ac:picMk id="7" creationId="{7FD58568-B31C-4DB1-BE8B-29C90534AF0E}"/>
          </ac:picMkLst>
        </pc:picChg>
        <pc:picChg chg="mod">
          <ac:chgData name="Cullen McCormick" userId="a8dff7a1-0f51-4688-8f49-28b7ecf2a55f" providerId="ADAL" clId="{98ED1B01-1E1E-4CD2-B85C-C85206FC6335}" dt="2020-07-09T18:21:55.814" v="4080" actId="12789"/>
          <ac:picMkLst>
            <pc:docMk/>
            <pc:sldMk cId="703053350" sldId="366"/>
            <ac:picMk id="14" creationId="{F3704FB9-2710-452F-9907-550EA6AC48FF}"/>
          </ac:picMkLst>
        </pc:picChg>
        <pc:picChg chg="add del">
          <ac:chgData name="Cullen McCormick" userId="a8dff7a1-0f51-4688-8f49-28b7ecf2a55f" providerId="ADAL" clId="{98ED1B01-1E1E-4CD2-B85C-C85206FC6335}" dt="2020-07-09T18:14:56.785" v="3961" actId="27803"/>
          <ac:picMkLst>
            <pc:docMk/>
            <pc:sldMk cId="703053350" sldId="366"/>
            <ac:picMk id="20" creationId="{62DCC64C-7571-4ECB-AB60-77BF8CF728FD}"/>
          </ac:picMkLst>
        </pc:picChg>
        <pc:picChg chg="add mod ord">
          <ac:chgData name="Cullen McCormick" userId="a8dff7a1-0f51-4688-8f49-28b7ecf2a55f" providerId="ADAL" clId="{98ED1B01-1E1E-4CD2-B85C-C85206FC6335}" dt="2020-07-09T18:22:11.199" v="4084" actId="12789"/>
          <ac:picMkLst>
            <pc:docMk/>
            <pc:sldMk cId="703053350" sldId="366"/>
            <ac:picMk id="22" creationId="{1C40E8E4-A8CE-42C8-A78F-59C486BF8BF3}"/>
          </ac:picMkLst>
        </pc:picChg>
        <pc:picChg chg="mod">
          <ac:chgData name="Cullen McCormick" userId="a8dff7a1-0f51-4688-8f49-28b7ecf2a55f" providerId="ADAL" clId="{98ED1B01-1E1E-4CD2-B85C-C85206FC6335}" dt="2020-07-09T18:21:51.111" v="4079" actId="12789"/>
          <ac:picMkLst>
            <pc:docMk/>
            <pc:sldMk cId="703053350" sldId="366"/>
            <ac:picMk id="1026" creationId="{49D31626-327D-4F96-AB93-55AF9F99D1F4}"/>
          </ac:picMkLst>
        </pc:picChg>
      </pc:sldChg>
      <pc:sldChg chg="addSp delSp modSp mod">
        <pc:chgData name="Cullen McCormick" userId="a8dff7a1-0f51-4688-8f49-28b7ecf2a55f" providerId="ADAL" clId="{98ED1B01-1E1E-4CD2-B85C-C85206FC6335}" dt="2020-07-13T14:53:39.014" v="10619" actId="113"/>
        <pc:sldMkLst>
          <pc:docMk/>
          <pc:sldMk cId="1735260357" sldId="367"/>
        </pc:sldMkLst>
        <pc:spChg chg="mod">
          <ac:chgData name="Cullen McCormick" userId="a8dff7a1-0f51-4688-8f49-28b7ecf2a55f" providerId="ADAL" clId="{98ED1B01-1E1E-4CD2-B85C-C85206FC6335}" dt="2020-07-07T17:55:12.834" v="1607" actId="1076"/>
          <ac:spMkLst>
            <pc:docMk/>
            <pc:sldMk cId="1735260357" sldId="367"/>
            <ac:spMk id="4" creationId="{F06A7299-9236-4DA9-B70B-80E5A382CFC3}"/>
          </ac:spMkLst>
        </pc:spChg>
        <pc:spChg chg="mod">
          <ac:chgData name="Cullen McCormick" userId="a8dff7a1-0f51-4688-8f49-28b7ecf2a55f" providerId="ADAL" clId="{98ED1B01-1E1E-4CD2-B85C-C85206FC6335}" dt="2020-07-13T14:53:39.014" v="10619" actId="113"/>
          <ac:spMkLst>
            <pc:docMk/>
            <pc:sldMk cId="1735260357" sldId="367"/>
            <ac:spMk id="6" creationId="{D46E3077-BE68-44DC-98BA-0F0F706854CC}"/>
          </ac:spMkLst>
        </pc:spChg>
        <pc:spChg chg="ord">
          <ac:chgData name="Cullen McCormick" userId="a8dff7a1-0f51-4688-8f49-28b7ecf2a55f" providerId="ADAL" clId="{98ED1B01-1E1E-4CD2-B85C-C85206FC6335}" dt="2020-07-07T17:55:26.182" v="1612" actId="167"/>
          <ac:spMkLst>
            <pc:docMk/>
            <pc:sldMk cId="1735260357" sldId="367"/>
            <ac:spMk id="8" creationId="{C2CB714E-CFE0-4DE9-9184-0E2C922E9268}"/>
          </ac:spMkLst>
        </pc:spChg>
        <pc:picChg chg="add del">
          <ac:chgData name="Cullen McCormick" userId="a8dff7a1-0f51-4688-8f49-28b7ecf2a55f" providerId="ADAL" clId="{98ED1B01-1E1E-4CD2-B85C-C85206FC6335}" dt="2020-07-07T17:55:15.811" v="1609" actId="21"/>
          <ac:picMkLst>
            <pc:docMk/>
            <pc:sldMk cId="1735260357" sldId="367"/>
            <ac:picMk id="10" creationId="{8DA9F4CE-93E9-487A-A4D3-9E1C848EADBB}"/>
          </ac:picMkLst>
        </pc:picChg>
        <pc:picChg chg="add ord">
          <ac:chgData name="Cullen McCormick" userId="a8dff7a1-0f51-4688-8f49-28b7ecf2a55f" providerId="ADAL" clId="{98ED1B01-1E1E-4CD2-B85C-C85206FC6335}" dt="2020-07-07T17:55:26.182" v="1612" actId="167"/>
          <ac:picMkLst>
            <pc:docMk/>
            <pc:sldMk cId="1735260357" sldId="367"/>
            <ac:picMk id="11" creationId="{C6D1A71A-CCC7-4FDC-A35A-64475444E26D}"/>
          </ac:picMkLst>
        </pc:picChg>
        <pc:picChg chg="del">
          <ac:chgData name="Cullen McCormick" userId="a8dff7a1-0f51-4688-8f49-28b7ecf2a55f" providerId="ADAL" clId="{98ED1B01-1E1E-4CD2-B85C-C85206FC6335}" dt="2020-07-07T17:55:17.708" v="1610" actId="478"/>
          <ac:picMkLst>
            <pc:docMk/>
            <pc:sldMk cId="1735260357" sldId="367"/>
            <ac:picMk id="290" creationId="{5C803FB4-84F6-44EC-A819-9E26A53FBC66}"/>
          </ac:picMkLst>
        </pc:picChg>
      </pc:sldChg>
      <pc:sldChg chg="addSp delSp modSp mod modNotesTx">
        <pc:chgData name="Cullen McCormick" userId="a8dff7a1-0f51-4688-8f49-28b7ecf2a55f" providerId="ADAL" clId="{98ED1B01-1E1E-4CD2-B85C-C85206FC6335}" dt="2020-07-13T14:53:41.851" v="10620" actId="113"/>
        <pc:sldMkLst>
          <pc:docMk/>
          <pc:sldMk cId="2623000205" sldId="368"/>
        </pc:sldMkLst>
        <pc:spChg chg="mod">
          <ac:chgData name="Cullen McCormick" userId="a8dff7a1-0f51-4688-8f49-28b7ecf2a55f" providerId="ADAL" clId="{98ED1B01-1E1E-4CD2-B85C-C85206FC6335}" dt="2020-07-13T14:53:41.851" v="10620" actId="113"/>
          <ac:spMkLst>
            <pc:docMk/>
            <pc:sldMk cId="2623000205" sldId="368"/>
            <ac:spMk id="6" creationId="{D46E3077-BE68-44DC-98BA-0F0F706854CC}"/>
          </ac:spMkLst>
        </pc:spChg>
        <pc:spChg chg="ord">
          <ac:chgData name="Cullen McCormick" userId="a8dff7a1-0f51-4688-8f49-28b7ecf2a55f" providerId="ADAL" clId="{98ED1B01-1E1E-4CD2-B85C-C85206FC6335}" dt="2020-07-07T17:55:43.199" v="1616" actId="167"/>
          <ac:spMkLst>
            <pc:docMk/>
            <pc:sldMk cId="2623000205" sldId="368"/>
            <ac:spMk id="8" creationId="{C2CB714E-CFE0-4DE9-9184-0E2C922E9268}"/>
          </ac:spMkLst>
        </pc:spChg>
        <pc:spChg chg="del">
          <ac:chgData name="Cullen McCormick" userId="a8dff7a1-0f51-4688-8f49-28b7ecf2a55f" providerId="ADAL" clId="{98ED1B01-1E1E-4CD2-B85C-C85206FC6335}" dt="2020-07-07T17:55:45.976" v="1617" actId="21"/>
          <ac:spMkLst>
            <pc:docMk/>
            <pc:sldMk cId="2623000205" sldId="368"/>
            <ac:spMk id="12" creationId="{D8E5734B-3D19-4A5C-9106-02B7BC0E1452}"/>
          </ac:spMkLst>
        </pc:spChg>
        <pc:spChg chg="add">
          <ac:chgData name="Cullen McCormick" userId="a8dff7a1-0f51-4688-8f49-28b7ecf2a55f" providerId="ADAL" clId="{98ED1B01-1E1E-4CD2-B85C-C85206FC6335}" dt="2020-07-07T17:55:49.988" v="1619"/>
          <ac:spMkLst>
            <pc:docMk/>
            <pc:sldMk cId="2623000205" sldId="368"/>
            <ac:spMk id="15" creationId="{56AAF797-4221-470B-91B0-B9F45318DC00}"/>
          </ac:spMkLst>
        </pc:spChg>
        <pc:picChg chg="del">
          <ac:chgData name="Cullen McCormick" userId="a8dff7a1-0f51-4688-8f49-28b7ecf2a55f" providerId="ADAL" clId="{98ED1B01-1E1E-4CD2-B85C-C85206FC6335}" dt="2020-07-07T17:55:48.229" v="1618" actId="478"/>
          <ac:picMkLst>
            <pc:docMk/>
            <pc:sldMk cId="2623000205" sldId="368"/>
            <ac:picMk id="10" creationId="{0A44B1BD-1FD3-44E3-BE11-FE59EBA6D524}"/>
          </ac:picMkLst>
        </pc:picChg>
        <pc:picChg chg="add del">
          <ac:chgData name="Cullen McCormick" userId="a8dff7a1-0f51-4688-8f49-28b7ecf2a55f" providerId="ADAL" clId="{98ED1B01-1E1E-4CD2-B85C-C85206FC6335}" dt="2020-07-07T17:55:45.976" v="1617" actId="21"/>
          <ac:picMkLst>
            <pc:docMk/>
            <pc:sldMk cId="2623000205" sldId="368"/>
            <ac:picMk id="11" creationId="{7C720236-1622-4806-9260-AEE7B4AF4A71}"/>
          </ac:picMkLst>
        </pc:picChg>
        <pc:picChg chg="add ord">
          <ac:chgData name="Cullen McCormick" userId="a8dff7a1-0f51-4688-8f49-28b7ecf2a55f" providerId="ADAL" clId="{98ED1B01-1E1E-4CD2-B85C-C85206FC6335}" dt="2020-07-07T17:55:43.199" v="1616" actId="167"/>
          <ac:picMkLst>
            <pc:docMk/>
            <pc:sldMk cId="2623000205" sldId="368"/>
            <ac:picMk id="13" creationId="{3A6CB4F3-4A8C-46CC-B61A-94EB8E432130}"/>
          </ac:picMkLst>
        </pc:picChg>
        <pc:picChg chg="add">
          <ac:chgData name="Cullen McCormick" userId="a8dff7a1-0f51-4688-8f49-28b7ecf2a55f" providerId="ADAL" clId="{98ED1B01-1E1E-4CD2-B85C-C85206FC6335}" dt="2020-07-07T17:55:49.988" v="1619"/>
          <ac:picMkLst>
            <pc:docMk/>
            <pc:sldMk cId="2623000205" sldId="368"/>
            <ac:picMk id="14" creationId="{DC3ED00F-98E7-4637-9F77-E8270F043A5E}"/>
          </ac:picMkLst>
        </pc:picChg>
      </pc:sldChg>
      <pc:sldChg chg="addSp delSp modSp mod modNotesTx">
        <pc:chgData name="Cullen McCormick" userId="a8dff7a1-0f51-4688-8f49-28b7ecf2a55f" providerId="ADAL" clId="{98ED1B01-1E1E-4CD2-B85C-C85206FC6335}" dt="2020-07-13T20:09:09.214" v="13106" actId="20577"/>
        <pc:sldMkLst>
          <pc:docMk/>
          <pc:sldMk cId="2272587579" sldId="369"/>
        </pc:sldMkLst>
        <pc:spChg chg="mod">
          <ac:chgData name="Cullen McCormick" userId="a8dff7a1-0f51-4688-8f49-28b7ecf2a55f" providerId="ADAL" clId="{98ED1B01-1E1E-4CD2-B85C-C85206FC6335}" dt="2020-07-13T20:09:09.214" v="13106" actId="20577"/>
          <ac:spMkLst>
            <pc:docMk/>
            <pc:sldMk cId="2272587579" sldId="369"/>
            <ac:spMk id="27" creationId="{AB88713C-4AA2-457D-9E01-7DD723A5006D}"/>
          </ac:spMkLst>
        </pc:spChg>
        <pc:spChg chg="mod">
          <ac:chgData name="Cullen McCormick" userId="a8dff7a1-0f51-4688-8f49-28b7ecf2a55f" providerId="ADAL" clId="{98ED1B01-1E1E-4CD2-B85C-C85206FC6335}" dt="2020-07-13T16:01:51.137" v="11336" actId="20577"/>
          <ac:spMkLst>
            <pc:docMk/>
            <pc:sldMk cId="2272587579" sldId="369"/>
            <ac:spMk id="38" creationId="{B4E24B36-7417-428B-A074-24AC3ACE30DC}"/>
          </ac:spMkLst>
        </pc:spChg>
        <pc:spChg chg="mod">
          <ac:chgData name="Cullen McCormick" userId="a8dff7a1-0f51-4688-8f49-28b7ecf2a55f" providerId="ADAL" clId="{98ED1B01-1E1E-4CD2-B85C-C85206FC6335}" dt="2020-07-07T17:43:26.298" v="1532" actId="6549"/>
          <ac:spMkLst>
            <pc:docMk/>
            <pc:sldMk cId="2272587579" sldId="369"/>
            <ac:spMk id="39" creationId="{4DDDF480-F70E-470C-ABFB-282621D0D4A2}"/>
          </ac:spMkLst>
        </pc:spChg>
        <pc:picChg chg="add">
          <ac:chgData name="Cullen McCormick" userId="a8dff7a1-0f51-4688-8f49-28b7ecf2a55f" providerId="ADAL" clId="{98ED1B01-1E1E-4CD2-B85C-C85206FC6335}" dt="2020-07-07T17:59:44.405" v="1703"/>
          <ac:picMkLst>
            <pc:docMk/>
            <pc:sldMk cId="2272587579" sldId="369"/>
            <ac:picMk id="18" creationId="{1836DC17-111F-434D-B0D2-DE351E47FD18}"/>
          </ac:picMkLst>
        </pc:picChg>
        <pc:picChg chg="del">
          <ac:chgData name="Cullen McCormick" userId="a8dff7a1-0f51-4688-8f49-28b7ecf2a55f" providerId="ADAL" clId="{98ED1B01-1E1E-4CD2-B85C-C85206FC6335}" dt="2020-07-07T17:59:43.851" v="1702" actId="478"/>
          <ac:picMkLst>
            <pc:docMk/>
            <pc:sldMk cId="2272587579" sldId="369"/>
            <ac:picMk id="42" creationId="{942238C5-D0D3-4AE0-AD8A-EFACD0CFD838}"/>
          </ac:picMkLst>
        </pc:picChg>
      </pc:sldChg>
      <pc:sldChg chg="addSp delSp modSp mod modNotesTx">
        <pc:chgData name="Cullen McCormick" userId="a8dff7a1-0f51-4688-8f49-28b7ecf2a55f" providerId="ADAL" clId="{98ED1B01-1E1E-4CD2-B85C-C85206FC6335}" dt="2020-07-13T20:06:45.209" v="13042" actId="20577"/>
        <pc:sldMkLst>
          <pc:docMk/>
          <pc:sldMk cId="663472851" sldId="370"/>
        </pc:sldMkLst>
        <pc:spChg chg="add mod">
          <ac:chgData name="Cullen McCormick" userId="a8dff7a1-0f51-4688-8f49-28b7ecf2a55f" providerId="ADAL" clId="{98ED1B01-1E1E-4CD2-B85C-C85206FC6335}" dt="2020-07-13T14:59:02.295" v="10669" actId="113"/>
          <ac:spMkLst>
            <pc:docMk/>
            <pc:sldMk cId="663472851" sldId="370"/>
            <ac:spMk id="31" creationId="{B61FAE01-0BDC-4883-B885-0D7E3DAB618E}"/>
          </ac:spMkLst>
        </pc:spChg>
        <pc:spChg chg="del">
          <ac:chgData name="Cullen McCormick" userId="a8dff7a1-0f51-4688-8f49-28b7ecf2a55f" providerId="ADAL" clId="{98ED1B01-1E1E-4CD2-B85C-C85206FC6335}" dt="2020-07-10T15:58:28.982" v="10420" actId="478"/>
          <ac:spMkLst>
            <pc:docMk/>
            <pc:sldMk cId="663472851" sldId="370"/>
            <ac:spMk id="44" creationId="{4BF5E1C3-ED79-4290-8172-3DC5B723C5AB}"/>
          </ac:spMkLst>
        </pc:spChg>
        <pc:spChg chg="del">
          <ac:chgData name="Cullen McCormick" userId="a8dff7a1-0f51-4688-8f49-28b7ecf2a55f" providerId="ADAL" clId="{98ED1B01-1E1E-4CD2-B85C-C85206FC6335}" dt="2020-07-10T15:58:27.061" v="10419" actId="478"/>
          <ac:spMkLst>
            <pc:docMk/>
            <pc:sldMk cId="663472851" sldId="370"/>
            <ac:spMk id="45" creationId="{98F6424C-662E-49DF-ACA8-D15A09D88D8C}"/>
          </ac:spMkLst>
        </pc:spChg>
        <pc:spChg chg="del">
          <ac:chgData name="Cullen McCormick" userId="a8dff7a1-0f51-4688-8f49-28b7ecf2a55f" providerId="ADAL" clId="{98ED1B01-1E1E-4CD2-B85C-C85206FC6335}" dt="2020-07-10T15:58:27.061" v="10419" actId="478"/>
          <ac:spMkLst>
            <pc:docMk/>
            <pc:sldMk cId="663472851" sldId="370"/>
            <ac:spMk id="46" creationId="{C8F32A57-26C0-420C-B137-60094912A75F}"/>
          </ac:spMkLst>
        </pc:spChg>
        <pc:picChg chg="add del mod">
          <ac:chgData name="Cullen McCormick" userId="a8dff7a1-0f51-4688-8f49-28b7ecf2a55f" providerId="ADAL" clId="{98ED1B01-1E1E-4CD2-B85C-C85206FC6335}" dt="2020-07-08T22:41:20.849" v="3872" actId="21"/>
          <ac:picMkLst>
            <pc:docMk/>
            <pc:sldMk cId="663472851" sldId="370"/>
            <ac:picMk id="4" creationId="{7B80A987-D687-4BD4-9DE4-04E58484F127}"/>
          </ac:picMkLst>
        </pc:picChg>
        <pc:picChg chg="add del mod">
          <ac:chgData name="Cullen McCormick" userId="a8dff7a1-0f51-4688-8f49-28b7ecf2a55f" providerId="ADAL" clId="{98ED1B01-1E1E-4CD2-B85C-C85206FC6335}" dt="2020-07-08T22:52:24.370" v="3887" actId="21"/>
          <ac:picMkLst>
            <pc:docMk/>
            <pc:sldMk cId="663472851" sldId="370"/>
            <ac:picMk id="9" creationId="{BCBF8FDC-C67E-4286-9293-F8640208FF91}"/>
          </ac:picMkLst>
        </pc:picChg>
        <pc:picChg chg="add">
          <ac:chgData name="Cullen McCormick" userId="a8dff7a1-0f51-4688-8f49-28b7ecf2a55f" providerId="ADAL" clId="{98ED1B01-1E1E-4CD2-B85C-C85206FC6335}" dt="2020-07-07T17:59:49.238" v="1705"/>
          <ac:picMkLst>
            <pc:docMk/>
            <pc:sldMk cId="663472851" sldId="370"/>
            <ac:picMk id="28" creationId="{C818FF4E-3C50-4660-9F69-BBAC97CD6844}"/>
          </ac:picMkLst>
        </pc:picChg>
        <pc:picChg chg="add mod modCrop">
          <ac:chgData name="Cullen McCormick" userId="a8dff7a1-0f51-4688-8f49-28b7ecf2a55f" providerId="ADAL" clId="{98ED1B01-1E1E-4CD2-B85C-C85206FC6335}" dt="2020-07-08T22:46:01.422" v="3878" actId="18131"/>
          <ac:picMkLst>
            <pc:docMk/>
            <pc:sldMk cId="663472851" sldId="370"/>
            <ac:picMk id="29" creationId="{4B95325A-EA8A-4598-BF7B-E1B8B8109EFE}"/>
          </ac:picMkLst>
        </pc:picChg>
        <pc:picChg chg="add mod modCrop">
          <ac:chgData name="Cullen McCormick" userId="a8dff7a1-0f51-4688-8f49-28b7ecf2a55f" providerId="ADAL" clId="{98ED1B01-1E1E-4CD2-B85C-C85206FC6335}" dt="2020-07-08T22:52:47.742" v="3893" actId="18131"/>
          <ac:picMkLst>
            <pc:docMk/>
            <pc:sldMk cId="663472851" sldId="370"/>
            <ac:picMk id="30" creationId="{84832759-C357-4C5C-A06F-05F9F73BC0F6}"/>
          </ac:picMkLst>
        </pc:picChg>
        <pc:picChg chg="del mod">
          <ac:chgData name="Cullen McCormick" userId="a8dff7a1-0f51-4688-8f49-28b7ecf2a55f" providerId="ADAL" clId="{98ED1B01-1E1E-4CD2-B85C-C85206FC6335}" dt="2020-07-08T22:41:22.295" v="3873" actId="478"/>
          <ac:picMkLst>
            <pc:docMk/>
            <pc:sldMk cId="663472851" sldId="370"/>
            <ac:picMk id="33" creationId="{AB47AE66-9BDF-47AF-8D74-8886A453BC4F}"/>
          </ac:picMkLst>
        </pc:picChg>
        <pc:picChg chg="del mod">
          <ac:chgData name="Cullen McCormick" userId="a8dff7a1-0f51-4688-8f49-28b7ecf2a55f" providerId="ADAL" clId="{98ED1B01-1E1E-4CD2-B85C-C85206FC6335}" dt="2020-07-08T22:52:25.462" v="3888" actId="478"/>
          <ac:picMkLst>
            <pc:docMk/>
            <pc:sldMk cId="663472851" sldId="370"/>
            <ac:picMk id="35" creationId="{247CCAD5-3923-426E-98CA-E6341D1F8F74}"/>
          </ac:picMkLst>
        </pc:picChg>
        <pc:picChg chg="del">
          <ac:chgData name="Cullen McCormick" userId="a8dff7a1-0f51-4688-8f49-28b7ecf2a55f" providerId="ADAL" clId="{98ED1B01-1E1E-4CD2-B85C-C85206FC6335}" dt="2020-07-07T17:59:48.536" v="1704" actId="478"/>
          <ac:picMkLst>
            <pc:docMk/>
            <pc:sldMk cId="663472851" sldId="370"/>
            <ac:picMk id="42" creationId="{942238C5-D0D3-4AE0-AD8A-EFACD0CFD838}"/>
          </ac:picMkLst>
        </pc:picChg>
      </pc:sldChg>
      <pc:sldChg chg="addSp delSp modSp mod modNotesTx">
        <pc:chgData name="Cullen McCormick" userId="a8dff7a1-0f51-4688-8f49-28b7ecf2a55f" providerId="ADAL" clId="{98ED1B01-1E1E-4CD2-B85C-C85206FC6335}" dt="2020-07-13T20:08:53.709" v="13104" actId="20577"/>
        <pc:sldMkLst>
          <pc:docMk/>
          <pc:sldMk cId="100087215" sldId="371"/>
        </pc:sldMkLst>
        <pc:spChg chg="mod">
          <ac:chgData name="Cullen McCormick" userId="a8dff7a1-0f51-4688-8f49-28b7ecf2a55f" providerId="ADAL" clId="{98ED1B01-1E1E-4CD2-B85C-C85206FC6335}" dt="2020-07-13T16:02:44.185" v="11345" actId="14100"/>
          <ac:spMkLst>
            <pc:docMk/>
            <pc:sldMk cId="100087215" sldId="371"/>
            <ac:spMk id="18" creationId="{A477F49D-C391-458F-BBB7-58E00892FFD8}"/>
          </ac:spMkLst>
        </pc:spChg>
        <pc:spChg chg="add del">
          <ac:chgData name="Cullen McCormick" userId="a8dff7a1-0f51-4688-8f49-28b7ecf2a55f" providerId="ADAL" clId="{98ED1B01-1E1E-4CD2-B85C-C85206FC6335}" dt="2020-07-10T15:58:36.961" v="10424"/>
          <ac:spMkLst>
            <pc:docMk/>
            <pc:sldMk cId="100087215" sldId="371"/>
            <ac:spMk id="29" creationId="{2A10BFDF-8244-4FCC-8A63-D9498D48BAE6}"/>
          </ac:spMkLst>
        </pc:spChg>
        <pc:spChg chg="add del mod">
          <ac:chgData name="Cullen McCormick" userId="a8dff7a1-0f51-4688-8f49-28b7ecf2a55f" providerId="ADAL" clId="{98ED1B01-1E1E-4CD2-B85C-C85206FC6335}" dt="2020-07-13T14:59:07.321" v="10670" actId="113"/>
          <ac:spMkLst>
            <pc:docMk/>
            <pc:sldMk cId="100087215" sldId="371"/>
            <ac:spMk id="30" creationId="{0893C0D5-F9C7-4BB2-B21C-F279D848A938}"/>
          </ac:spMkLst>
        </pc:spChg>
        <pc:spChg chg="add del mod">
          <ac:chgData name="Cullen McCormick" userId="a8dff7a1-0f51-4688-8f49-28b7ecf2a55f" providerId="ADAL" clId="{98ED1B01-1E1E-4CD2-B85C-C85206FC6335}" dt="2020-07-13T14:59:07.321" v="10670" actId="113"/>
          <ac:spMkLst>
            <pc:docMk/>
            <pc:sldMk cId="100087215" sldId="371"/>
            <ac:spMk id="34" creationId="{E32F4B7B-1C0E-4946-91FC-DB1FEC0361F1}"/>
          </ac:spMkLst>
        </pc:spChg>
        <pc:spChg chg="add del mod">
          <ac:chgData name="Cullen McCormick" userId="a8dff7a1-0f51-4688-8f49-28b7ecf2a55f" providerId="ADAL" clId="{98ED1B01-1E1E-4CD2-B85C-C85206FC6335}" dt="2020-07-13T14:59:07.321" v="10670" actId="113"/>
          <ac:spMkLst>
            <pc:docMk/>
            <pc:sldMk cId="100087215" sldId="371"/>
            <ac:spMk id="36" creationId="{4D21B231-D386-4193-979D-4A4012CF2B6A}"/>
          </ac:spMkLst>
        </pc:spChg>
        <pc:picChg chg="add">
          <ac:chgData name="Cullen McCormick" userId="a8dff7a1-0f51-4688-8f49-28b7ecf2a55f" providerId="ADAL" clId="{98ED1B01-1E1E-4CD2-B85C-C85206FC6335}" dt="2020-07-07T17:59:53.983" v="1707"/>
          <ac:picMkLst>
            <pc:docMk/>
            <pc:sldMk cId="100087215" sldId="371"/>
            <ac:picMk id="28" creationId="{323B68F7-6A50-43A3-8129-D3E8257AC355}"/>
          </ac:picMkLst>
        </pc:picChg>
        <pc:picChg chg="del">
          <ac:chgData name="Cullen McCormick" userId="a8dff7a1-0f51-4688-8f49-28b7ecf2a55f" providerId="ADAL" clId="{98ED1B01-1E1E-4CD2-B85C-C85206FC6335}" dt="2020-07-07T17:59:53.405" v="1706" actId="478"/>
          <ac:picMkLst>
            <pc:docMk/>
            <pc:sldMk cId="100087215" sldId="371"/>
            <ac:picMk id="42" creationId="{942238C5-D0D3-4AE0-AD8A-EFACD0CFD838}"/>
          </ac:picMkLst>
        </pc:picChg>
      </pc:sldChg>
      <pc:sldChg chg="addSp delSp modSp mod modNotesTx">
        <pc:chgData name="Cullen McCormick" userId="a8dff7a1-0f51-4688-8f49-28b7ecf2a55f" providerId="ADAL" clId="{98ED1B01-1E1E-4CD2-B85C-C85206FC6335}" dt="2020-07-13T20:17:23.651" v="13149" actId="20577"/>
        <pc:sldMkLst>
          <pc:docMk/>
          <pc:sldMk cId="1425437347" sldId="373"/>
        </pc:sldMkLst>
        <pc:spChg chg="add mod">
          <ac:chgData name="Cullen McCormick" userId="a8dff7a1-0f51-4688-8f49-28b7ecf2a55f" providerId="ADAL" clId="{98ED1B01-1E1E-4CD2-B85C-C85206FC6335}" dt="2020-07-09T18:25:39.907" v="4106" actId="1076"/>
          <ac:spMkLst>
            <pc:docMk/>
            <pc:sldMk cId="1425437347" sldId="373"/>
            <ac:spMk id="16" creationId="{4893B258-D07E-4411-9B82-0B72C12F5B25}"/>
          </ac:spMkLst>
        </pc:spChg>
        <pc:spChg chg="mod">
          <ac:chgData name="Cullen McCormick" userId="a8dff7a1-0f51-4688-8f49-28b7ecf2a55f" providerId="ADAL" clId="{98ED1B01-1E1E-4CD2-B85C-C85206FC6335}" dt="2020-07-09T18:24:28.146" v="4094" actId="1076"/>
          <ac:spMkLst>
            <pc:docMk/>
            <pc:sldMk cId="1425437347" sldId="373"/>
            <ac:spMk id="17" creationId="{4C78483E-015B-4AF6-B61B-09DB96123EF9}"/>
          </ac:spMkLst>
        </pc:spChg>
        <pc:spChg chg="del mod">
          <ac:chgData name="Cullen McCormick" userId="a8dff7a1-0f51-4688-8f49-28b7ecf2a55f" providerId="ADAL" clId="{98ED1B01-1E1E-4CD2-B85C-C85206FC6335}" dt="2020-07-09T18:10:34.369" v="3908" actId="478"/>
          <ac:spMkLst>
            <pc:docMk/>
            <pc:sldMk cId="1425437347" sldId="373"/>
            <ac:spMk id="18" creationId="{3E8EFC4A-33A4-4579-B35C-9F9D295E0328}"/>
          </ac:spMkLst>
        </pc:spChg>
        <pc:spChg chg="mod">
          <ac:chgData name="Cullen McCormick" userId="a8dff7a1-0f51-4688-8f49-28b7ecf2a55f" providerId="ADAL" clId="{98ED1B01-1E1E-4CD2-B85C-C85206FC6335}" dt="2020-07-09T18:24:28.146" v="4094" actId="1076"/>
          <ac:spMkLst>
            <pc:docMk/>
            <pc:sldMk cId="1425437347" sldId="373"/>
            <ac:spMk id="19" creationId="{69F1A303-5EB2-476C-B80C-F3F61A377F5F}"/>
          </ac:spMkLst>
        </pc:spChg>
        <pc:spChg chg="mod">
          <ac:chgData name="Cullen McCormick" userId="a8dff7a1-0f51-4688-8f49-28b7ecf2a55f" providerId="ADAL" clId="{98ED1B01-1E1E-4CD2-B85C-C85206FC6335}" dt="2020-07-09T18:24:28.146" v="4094" actId="1076"/>
          <ac:spMkLst>
            <pc:docMk/>
            <pc:sldMk cId="1425437347" sldId="373"/>
            <ac:spMk id="20" creationId="{652FEDA8-446A-4013-8798-C7E3B9F883ED}"/>
          </ac:spMkLst>
        </pc:spChg>
        <pc:spChg chg="mod">
          <ac:chgData name="Cullen McCormick" userId="a8dff7a1-0f51-4688-8f49-28b7ecf2a55f" providerId="ADAL" clId="{98ED1B01-1E1E-4CD2-B85C-C85206FC6335}" dt="2020-07-09T18:24:28.146" v="4094" actId="1076"/>
          <ac:spMkLst>
            <pc:docMk/>
            <pc:sldMk cId="1425437347" sldId="373"/>
            <ac:spMk id="21" creationId="{EF77A64E-3098-4221-A3A4-018F86A55B2A}"/>
          </ac:spMkLst>
        </pc:spChg>
        <pc:spChg chg="mod">
          <ac:chgData name="Cullen McCormick" userId="a8dff7a1-0f51-4688-8f49-28b7ecf2a55f" providerId="ADAL" clId="{98ED1B01-1E1E-4CD2-B85C-C85206FC6335}" dt="2020-07-09T18:25:31.472" v="4105" actId="552"/>
          <ac:spMkLst>
            <pc:docMk/>
            <pc:sldMk cId="1425437347" sldId="373"/>
            <ac:spMk id="22" creationId="{7C346848-2F28-4C25-9691-FD13EE04D7AD}"/>
          </ac:spMkLst>
        </pc:spChg>
        <pc:spChg chg="mod">
          <ac:chgData name="Cullen McCormick" userId="a8dff7a1-0f51-4688-8f49-28b7ecf2a55f" providerId="ADAL" clId="{98ED1B01-1E1E-4CD2-B85C-C85206FC6335}" dt="2020-07-09T18:24:28.146" v="4094" actId="1076"/>
          <ac:spMkLst>
            <pc:docMk/>
            <pc:sldMk cId="1425437347" sldId="373"/>
            <ac:spMk id="23" creationId="{64951305-6B09-4A80-814B-D30187E5AD6B}"/>
          </ac:spMkLst>
        </pc:spChg>
        <pc:picChg chg="add mod">
          <ac:chgData name="Cullen McCormick" userId="a8dff7a1-0f51-4688-8f49-28b7ecf2a55f" providerId="ADAL" clId="{98ED1B01-1E1E-4CD2-B85C-C85206FC6335}" dt="2020-07-09T18:24:28.146" v="4094" actId="1076"/>
          <ac:picMkLst>
            <pc:docMk/>
            <pc:sldMk cId="1425437347" sldId="373"/>
            <ac:picMk id="3" creationId="{6BAABAD8-7177-4CA6-B977-2B580E4959A6}"/>
          </ac:picMkLst>
        </pc:picChg>
        <pc:picChg chg="add del">
          <ac:chgData name="Cullen McCormick" userId="a8dff7a1-0f51-4688-8f49-28b7ecf2a55f" providerId="ADAL" clId="{98ED1B01-1E1E-4CD2-B85C-C85206FC6335}" dt="2020-07-09T18:10:11.023" v="3906"/>
          <ac:picMkLst>
            <pc:docMk/>
            <pc:sldMk cId="1425437347" sldId="373"/>
            <ac:picMk id="5" creationId="{7A90A065-B91D-427A-BF90-E4A5F153172C}"/>
          </ac:picMkLst>
        </pc:picChg>
        <pc:picChg chg="add mod">
          <ac:chgData name="Cullen McCormick" userId="a8dff7a1-0f51-4688-8f49-28b7ecf2a55f" providerId="ADAL" clId="{98ED1B01-1E1E-4CD2-B85C-C85206FC6335}" dt="2020-07-09T18:25:31.472" v="4105" actId="552"/>
          <ac:picMkLst>
            <pc:docMk/>
            <pc:sldMk cId="1425437347" sldId="373"/>
            <ac:picMk id="6" creationId="{5433CE04-9023-4DA8-81BA-A9E6E8817FAB}"/>
          </ac:picMkLst>
        </pc:picChg>
        <pc:picChg chg="del mod">
          <ac:chgData name="Cullen McCormick" userId="a8dff7a1-0f51-4688-8f49-28b7ecf2a55f" providerId="ADAL" clId="{98ED1B01-1E1E-4CD2-B85C-C85206FC6335}" dt="2020-07-09T18:10:05.705" v="3904" actId="478"/>
          <ac:picMkLst>
            <pc:docMk/>
            <pc:sldMk cId="1425437347" sldId="373"/>
            <ac:picMk id="12" creationId="{EA50A2C6-64DF-4D28-BE7C-44DE21E0D8A0}"/>
          </ac:picMkLst>
        </pc:picChg>
        <pc:picChg chg="mod">
          <ac:chgData name="Cullen McCormick" userId="a8dff7a1-0f51-4688-8f49-28b7ecf2a55f" providerId="ADAL" clId="{98ED1B01-1E1E-4CD2-B85C-C85206FC6335}" dt="2020-07-09T18:24:28.146" v="4094" actId="1076"/>
          <ac:picMkLst>
            <pc:docMk/>
            <pc:sldMk cId="1425437347" sldId="373"/>
            <ac:picMk id="25" creationId="{97B14AB0-4E5E-44B0-89A7-5A3A7F7DA431}"/>
          </ac:picMkLst>
        </pc:picChg>
        <pc:picChg chg="del mod">
          <ac:chgData name="Cullen McCormick" userId="a8dff7a1-0f51-4688-8f49-28b7ecf2a55f" providerId="ADAL" clId="{98ED1B01-1E1E-4CD2-B85C-C85206FC6335}" dt="2020-07-09T18:25:27.974" v="4104" actId="478"/>
          <ac:picMkLst>
            <pc:docMk/>
            <pc:sldMk cId="1425437347" sldId="373"/>
            <ac:picMk id="26" creationId="{093F7075-3F67-4EB8-9AD2-BA0DC67CAFB4}"/>
          </ac:picMkLst>
        </pc:picChg>
      </pc:sldChg>
      <pc:sldChg chg="addSp delSp modSp add mod modNotesTx">
        <pc:chgData name="Cullen McCormick" userId="a8dff7a1-0f51-4688-8f49-28b7ecf2a55f" providerId="ADAL" clId="{98ED1B01-1E1E-4CD2-B85C-C85206FC6335}" dt="2020-07-13T21:44:19.295" v="13568" actId="20577"/>
        <pc:sldMkLst>
          <pc:docMk/>
          <pc:sldMk cId="919511979" sldId="374"/>
        </pc:sldMkLst>
        <pc:spChg chg="del mod">
          <ac:chgData name="Cullen McCormick" userId="a8dff7a1-0f51-4688-8f49-28b7ecf2a55f" providerId="ADAL" clId="{98ED1B01-1E1E-4CD2-B85C-C85206FC6335}" dt="2020-07-13T20:18:15.354" v="13153" actId="478"/>
          <ac:spMkLst>
            <pc:docMk/>
            <pc:sldMk cId="919511979" sldId="374"/>
            <ac:spMk id="4" creationId="{B304CCDA-FE3E-4A32-BE5A-C7EDC5E7B867}"/>
          </ac:spMkLst>
        </pc:spChg>
        <pc:spChg chg="del">
          <ac:chgData name="Cullen McCormick" userId="a8dff7a1-0f51-4688-8f49-28b7ecf2a55f" providerId="ADAL" clId="{98ED1B01-1E1E-4CD2-B85C-C85206FC6335}" dt="2020-07-09T18:40:35.138" v="4369" actId="478"/>
          <ac:spMkLst>
            <pc:docMk/>
            <pc:sldMk cId="919511979" sldId="374"/>
            <ac:spMk id="6" creationId="{1093C422-9870-4D41-8F01-2FE5AB738FCB}"/>
          </ac:spMkLst>
        </pc:spChg>
        <pc:spChg chg="add mod">
          <ac:chgData name="Cullen McCormick" userId="a8dff7a1-0f51-4688-8f49-28b7ecf2a55f" providerId="ADAL" clId="{98ED1B01-1E1E-4CD2-B85C-C85206FC6335}" dt="2020-07-13T20:18:30.646" v="13159" actId="1076"/>
          <ac:spMkLst>
            <pc:docMk/>
            <pc:sldMk cId="919511979" sldId="374"/>
            <ac:spMk id="6" creationId="{7B6C977F-2681-4AAD-B9B4-219C77354C93}"/>
          </ac:spMkLst>
        </pc:spChg>
        <pc:spChg chg="add del mod">
          <ac:chgData name="Cullen McCormick" userId="a8dff7a1-0f51-4688-8f49-28b7ecf2a55f" providerId="ADAL" clId="{98ED1B01-1E1E-4CD2-B85C-C85206FC6335}" dt="2020-07-09T18:42:48.977" v="4460"/>
          <ac:spMkLst>
            <pc:docMk/>
            <pc:sldMk cId="919511979" sldId="374"/>
            <ac:spMk id="7" creationId="{7FF300DE-5C97-466B-BB4F-BD332EA20C4E}"/>
          </ac:spMkLst>
        </pc:spChg>
        <pc:spChg chg="add">
          <ac:chgData name="Cullen McCormick" userId="a8dff7a1-0f51-4688-8f49-28b7ecf2a55f" providerId="ADAL" clId="{98ED1B01-1E1E-4CD2-B85C-C85206FC6335}" dt="2020-07-13T20:18:12.385" v="13151"/>
          <ac:spMkLst>
            <pc:docMk/>
            <pc:sldMk cId="919511979" sldId="374"/>
            <ac:spMk id="12" creationId="{62F8220A-0CF3-4A00-8DF6-3B4A27178C5F}"/>
          </ac:spMkLst>
        </pc:spChg>
        <pc:spChg chg="add">
          <ac:chgData name="Cullen McCormick" userId="a8dff7a1-0f51-4688-8f49-28b7ecf2a55f" providerId="ADAL" clId="{98ED1B01-1E1E-4CD2-B85C-C85206FC6335}" dt="2020-07-13T20:18:12.385" v="13151"/>
          <ac:spMkLst>
            <pc:docMk/>
            <pc:sldMk cId="919511979" sldId="374"/>
            <ac:spMk id="13" creationId="{337FA4A7-3314-4EDB-8F91-DCF9A5F810BB}"/>
          </ac:spMkLst>
        </pc:spChg>
        <pc:spChg chg="add">
          <ac:chgData name="Cullen McCormick" userId="a8dff7a1-0f51-4688-8f49-28b7ecf2a55f" providerId="ADAL" clId="{98ED1B01-1E1E-4CD2-B85C-C85206FC6335}" dt="2020-07-13T20:18:12.385" v="13151"/>
          <ac:spMkLst>
            <pc:docMk/>
            <pc:sldMk cId="919511979" sldId="374"/>
            <ac:spMk id="14" creationId="{DB56FFAC-64E0-43BA-8520-F7B4342F2532}"/>
          </ac:spMkLst>
        </pc:spChg>
        <pc:spChg chg="add">
          <ac:chgData name="Cullen McCormick" userId="a8dff7a1-0f51-4688-8f49-28b7ecf2a55f" providerId="ADAL" clId="{98ED1B01-1E1E-4CD2-B85C-C85206FC6335}" dt="2020-07-13T20:18:12.385" v="13151"/>
          <ac:spMkLst>
            <pc:docMk/>
            <pc:sldMk cId="919511979" sldId="374"/>
            <ac:spMk id="15" creationId="{C221A701-8289-4B0A-99D2-8EA81DE44F87}"/>
          </ac:spMkLst>
        </pc:spChg>
        <pc:spChg chg="add">
          <ac:chgData name="Cullen McCormick" userId="a8dff7a1-0f51-4688-8f49-28b7ecf2a55f" providerId="ADAL" clId="{98ED1B01-1E1E-4CD2-B85C-C85206FC6335}" dt="2020-07-13T20:18:12.385" v="13151"/>
          <ac:spMkLst>
            <pc:docMk/>
            <pc:sldMk cId="919511979" sldId="374"/>
            <ac:spMk id="16" creationId="{86127506-887A-47D5-932B-249379FBA570}"/>
          </ac:spMkLst>
        </pc:spChg>
        <pc:spChg chg="add mod">
          <ac:chgData name="Cullen McCormick" userId="a8dff7a1-0f51-4688-8f49-28b7ecf2a55f" providerId="ADAL" clId="{98ED1B01-1E1E-4CD2-B85C-C85206FC6335}" dt="2020-07-13T20:18:25.442" v="13157" actId="571"/>
          <ac:spMkLst>
            <pc:docMk/>
            <pc:sldMk cId="919511979" sldId="374"/>
            <ac:spMk id="17" creationId="{DF0092BF-7D91-4623-B9C9-C77E552CC8AA}"/>
          </ac:spMkLst>
        </pc:spChg>
        <pc:picChg chg="add">
          <ac:chgData name="Cullen McCormick" userId="a8dff7a1-0f51-4688-8f49-28b7ecf2a55f" providerId="ADAL" clId="{98ED1B01-1E1E-4CD2-B85C-C85206FC6335}" dt="2020-07-13T20:18:12.385" v="13151"/>
          <ac:picMkLst>
            <pc:docMk/>
            <pc:sldMk cId="919511979" sldId="374"/>
            <ac:picMk id="7" creationId="{E652DC71-0639-4B9F-AE25-21415E1714D4}"/>
          </ac:picMkLst>
        </pc:picChg>
        <pc:picChg chg="add">
          <ac:chgData name="Cullen McCormick" userId="a8dff7a1-0f51-4688-8f49-28b7ecf2a55f" providerId="ADAL" clId="{98ED1B01-1E1E-4CD2-B85C-C85206FC6335}" dt="2020-07-13T20:18:12.385" v="13151"/>
          <ac:picMkLst>
            <pc:docMk/>
            <pc:sldMk cId="919511979" sldId="374"/>
            <ac:picMk id="8" creationId="{F7185B08-F37B-4E4B-9E7C-B6DD05B861F9}"/>
          </ac:picMkLst>
        </pc:picChg>
        <pc:picChg chg="add">
          <ac:chgData name="Cullen McCormick" userId="a8dff7a1-0f51-4688-8f49-28b7ecf2a55f" providerId="ADAL" clId="{98ED1B01-1E1E-4CD2-B85C-C85206FC6335}" dt="2020-07-13T20:18:12.385" v="13151"/>
          <ac:picMkLst>
            <pc:docMk/>
            <pc:sldMk cId="919511979" sldId="374"/>
            <ac:picMk id="9" creationId="{AE445FF0-A239-44DB-8AE2-B046EAA4CB86}"/>
          </ac:picMkLst>
        </pc:picChg>
        <pc:picChg chg="add">
          <ac:chgData name="Cullen McCormick" userId="a8dff7a1-0f51-4688-8f49-28b7ecf2a55f" providerId="ADAL" clId="{98ED1B01-1E1E-4CD2-B85C-C85206FC6335}" dt="2020-07-13T20:18:12.385" v="13151"/>
          <ac:picMkLst>
            <pc:docMk/>
            <pc:sldMk cId="919511979" sldId="374"/>
            <ac:picMk id="10" creationId="{C41CC748-0191-4ADA-8FC1-30EB416E922C}"/>
          </ac:picMkLst>
        </pc:picChg>
        <pc:picChg chg="add">
          <ac:chgData name="Cullen McCormick" userId="a8dff7a1-0f51-4688-8f49-28b7ecf2a55f" providerId="ADAL" clId="{98ED1B01-1E1E-4CD2-B85C-C85206FC6335}" dt="2020-07-13T20:18:12.385" v="13151"/>
          <ac:picMkLst>
            <pc:docMk/>
            <pc:sldMk cId="919511979" sldId="374"/>
            <ac:picMk id="11" creationId="{9BA81571-B1F3-4533-B819-55FF944182D1}"/>
          </ac:picMkLst>
        </pc:picChg>
      </pc:sldChg>
      <pc:sldChg chg="addSp delSp modSp new add del mod modNotesTx">
        <pc:chgData name="Cullen McCormick" userId="a8dff7a1-0f51-4688-8f49-28b7ecf2a55f" providerId="ADAL" clId="{98ED1B01-1E1E-4CD2-B85C-C85206FC6335}" dt="2020-07-13T20:12:35.562" v="13114" actId="20577"/>
        <pc:sldMkLst>
          <pc:docMk/>
          <pc:sldMk cId="250198724" sldId="375"/>
        </pc:sldMkLst>
        <pc:spChg chg="mod">
          <ac:chgData name="Cullen McCormick" userId="a8dff7a1-0f51-4688-8f49-28b7ecf2a55f" providerId="ADAL" clId="{98ED1B01-1E1E-4CD2-B85C-C85206FC6335}" dt="2020-07-09T22:28:24.115" v="5279" actId="552"/>
          <ac:spMkLst>
            <pc:docMk/>
            <pc:sldMk cId="250198724" sldId="375"/>
            <ac:spMk id="2" creationId="{2E36029B-662C-4846-810C-66E426ACAF47}"/>
          </ac:spMkLst>
        </pc:spChg>
        <pc:spChg chg="del">
          <ac:chgData name="Cullen McCormick" userId="a8dff7a1-0f51-4688-8f49-28b7ecf2a55f" providerId="ADAL" clId="{98ED1B01-1E1E-4CD2-B85C-C85206FC6335}" dt="2020-07-09T21:34:59.744" v="4465" actId="478"/>
          <ac:spMkLst>
            <pc:docMk/>
            <pc:sldMk cId="250198724" sldId="375"/>
            <ac:spMk id="3" creationId="{AB5C7AD3-ABB3-4EB6-8E4C-4DA1191AB908}"/>
          </ac:spMkLst>
        </pc:spChg>
        <pc:spChg chg="mod topLvl">
          <ac:chgData name="Cullen McCormick" userId="a8dff7a1-0f51-4688-8f49-28b7ecf2a55f" providerId="ADAL" clId="{98ED1B01-1E1E-4CD2-B85C-C85206FC6335}" dt="2020-07-09T22:29:12.344" v="5288" actId="1076"/>
          <ac:spMkLst>
            <pc:docMk/>
            <pc:sldMk cId="250198724" sldId="375"/>
            <ac:spMk id="7" creationId="{23045016-4F1C-42A8-AC02-6900F6F8A4CD}"/>
          </ac:spMkLst>
        </pc:spChg>
        <pc:spChg chg="mod topLvl">
          <ac:chgData name="Cullen McCormick" userId="a8dff7a1-0f51-4688-8f49-28b7ecf2a55f" providerId="ADAL" clId="{98ED1B01-1E1E-4CD2-B85C-C85206FC6335}" dt="2020-07-09T22:29:12.344" v="5288" actId="1076"/>
          <ac:spMkLst>
            <pc:docMk/>
            <pc:sldMk cId="250198724" sldId="375"/>
            <ac:spMk id="8" creationId="{D2F87F31-F9C4-43E5-9F45-D3A93F9D9E17}"/>
          </ac:spMkLst>
        </pc:spChg>
        <pc:spChg chg="mod topLvl">
          <ac:chgData name="Cullen McCormick" userId="a8dff7a1-0f51-4688-8f49-28b7ecf2a55f" providerId="ADAL" clId="{98ED1B01-1E1E-4CD2-B85C-C85206FC6335}" dt="2020-07-09T22:29:12.344" v="5288" actId="1076"/>
          <ac:spMkLst>
            <pc:docMk/>
            <pc:sldMk cId="250198724" sldId="375"/>
            <ac:spMk id="9" creationId="{BC101415-9878-44F7-831B-97390E384EBB}"/>
          </ac:spMkLst>
        </pc:spChg>
        <pc:spChg chg="mod topLvl">
          <ac:chgData name="Cullen McCormick" userId="a8dff7a1-0f51-4688-8f49-28b7ecf2a55f" providerId="ADAL" clId="{98ED1B01-1E1E-4CD2-B85C-C85206FC6335}" dt="2020-07-09T22:29:12.344" v="5288" actId="1076"/>
          <ac:spMkLst>
            <pc:docMk/>
            <pc:sldMk cId="250198724" sldId="375"/>
            <ac:spMk id="10" creationId="{B317C1D8-818F-4F2A-8303-A56D9C7275FD}"/>
          </ac:spMkLst>
        </pc:spChg>
        <pc:spChg chg="mod topLvl">
          <ac:chgData name="Cullen McCormick" userId="a8dff7a1-0f51-4688-8f49-28b7ecf2a55f" providerId="ADAL" clId="{98ED1B01-1E1E-4CD2-B85C-C85206FC6335}" dt="2020-07-09T22:29:12.344" v="5288" actId="1076"/>
          <ac:spMkLst>
            <pc:docMk/>
            <pc:sldMk cId="250198724" sldId="375"/>
            <ac:spMk id="11" creationId="{5EF99DF0-D9FF-4BC5-8403-7E57F34EE136}"/>
          </ac:spMkLst>
        </pc:spChg>
        <pc:spChg chg="mod topLvl">
          <ac:chgData name="Cullen McCormick" userId="a8dff7a1-0f51-4688-8f49-28b7ecf2a55f" providerId="ADAL" clId="{98ED1B01-1E1E-4CD2-B85C-C85206FC6335}" dt="2020-07-09T22:29:12.344" v="5288" actId="1076"/>
          <ac:spMkLst>
            <pc:docMk/>
            <pc:sldMk cId="250198724" sldId="375"/>
            <ac:spMk id="12" creationId="{DE0016A2-ABE0-46CA-8A8C-7867E5CE568F}"/>
          </ac:spMkLst>
        </pc:spChg>
        <pc:spChg chg="mod topLvl">
          <ac:chgData name="Cullen McCormick" userId="a8dff7a1-0f51-4688-8f49-28b7ecf2a55f" providerId="ADAL" clId="{98ED1B01-1E1E-4CD2-B85C-C85206FC6335}" dt="2020-07-09T22:29:12.344" v="5288" actId="1076"/>
          <ac:spMkLst>
            <pc:docMk/>
            <pc:sldMk cId="250198724" sldId="375"/>
            <ac:spMk id="13" creationId="{26422ADF-2EBC-4EA6-8AF6-6B24D66B1049}"/>
          </ac:spMkLst>
        </pc:spChg>
        <pc:spChg chg="mod topLvl">
          <ac:chgData name="Cullen McCormick" userId="a8dff7a1-0f51-4688-8f49-28b7ecf2a55f" providerId="ADAL" clId="{98ED1B01-1E1E-4CD2-B85C-C85206FC6335}" dt="2020-07-09T22:29:12.344" v="5288" actId="1076"/>
          <ac:spMkLst>
            <pc:docMk/>
            <pc:sldMk cId="250198724" sldId="375"/>
            <ac:spMk id="14" creationId="{746B95F5-5BF6-43AE-BFE4-B962EC11C38D}"/>
          </ac:spMkLst>
        </pc:spChg>
        <pc:spChg chg="mod topLvl">
          <ac:chgData name="Cullen McCormick" userId="a8dff7a1-0f51-4688-8f49-28b7ecf2a55f" providerId="ADAL" clId="{98ED1B01-1E1E-4CD2-B85C-C85206FC6335}" dt="2020-07-09T22:29:12.344" v="5288" actId="1076"/>
          <ac:spMkLst>
            <pc:docMk/>
            <pc:sldMk cId="250198724" sldId="375"/>
            <ac:spMk id="16" creationId="{B1695346-5FBE-4BEE-8CC0-5A8EC77444C4}"/>
          </ac:spMkLst>
        </pc:spChg>
        <pc:spChg chg="mod topLvl">
          <ac:chgData name="Cullen McCormick" userId="a8dff7a1-0f51-4688-8f49-28b7ecf2a55f" providerId="ADAL" clId="{98ED1B01-1E1E-4CD2-B85C-C85206FC6335}" dt="2020-07-09T22:29:12.344" v="5288" actId="1076"/>
          <ac:spMkLst>
            <pc:docMk/>
            <pc:sldMk cId="250198724" sldId="375"/>
            <ac:spMk id="17" creationId="{BA12775E-D5A7-4981-9323-5709576D4E0C}"/>
          </ac:spMkLst>
        </pc:spChg>
        <pc:spChg chg="mod topLvl">
          <ac:chgData name="Cullen McCormick" userId="a8dff7a1-0f51-4688-8f49-28b7ecf2a55f" providerId="ADAL" clId="{98ED1B01-1E1E-4CD2-B85C-C85206FC6335}" dt="2020-07-09T22:29:12.344" v="5288" actId="1076"/>
          <ac:spMkLst>
            <pc:docMk/>
            <pc:sldMk cId="250198724" sldId="375"/>
            <ac:spMk id="18" creationId="{E5299169-17D0-4E16-A06A-D8DF7AB329CF}"/>
          </ac:spMkLst>
        </pc:spChg>
        <pc:spChg chg="mod topLvl">
          <ac:chgData name="Cullen McCormick" userId="a8dff7a1-0f51-4688-8f49-28b7ecf2a55f" providerId="ADAL" clId="{98ED1B01-1E1E-4CD2-B85C-C85206FC6335}" dt="2020-07-09T22:29:12.344" v="5288" actId="1076"/>
          <ac:spMkLst>
            <pc:docMk/>
            <pc:sldMk cId="250198724" sldId="375"/>
            <ac:spMk id="19" creationId="{BA89EF65-7900-4F0B-8E58-C7DE06E74F7F}"/>
          </ac:spMkLst>
        </pc:spChg>
        <pc:spChg chg="mod topLvl">
          <ac:chgData name="Cullen McCormick" userId="a8dff7a1-0f51-4688-8f49-28b7ecf2a55f" providerId="ADAL" clId="{98ED1B01-1E1E-4CD2-B85C-C85206FC6335}" dt="2020-07-09T22:29:12.344" v="5288" actId="1076"/>
          <ac:spMkLst>
            <pc:docMk/>
            <pc:sldMk cId="250198724" sldId="375"/>
            <ac:spMk id="20" creationId="{9451EC48-EF0C-48F3-94C2-10CDE28D59CF}"/>
          </ac:spMkLst>
        </pc:spChg>
        <pc:spChg chg="mod topLvl">
          <ac:chgData name="Cullen McCormick" userId="a8dff7a1-0f51-4688-8f49-28b7ecf2a55f" providerId="ADAL" clId="{98ED1B01-1E1E-4CD2-B85C-C85206FC6335}" dt="2020-07-09T22:29:12.344" v="5288" actId="1076"/>
          <ac:spMkLst>
            <pc:docMk/>
            <pc:sldMk cId="250198724" sldId="375"/>
            <ac:spMk id="21" creationId="{F539FD5A-3E0F-46AC-BC38-80887EF1EB5C}"/>
          </ac:spMkLst>
        </pc:spChg>
        <pc:spChg chg="mod topLvl">
          <ac:chgData name="Cullen McCormick" userId="a8dff7a1-0f51-4688-8f49-28b7ecf2a55f" providerId="ADAL" clId="{98ED1B01-1E1E-4CD2-B85C-C85206FC6335}" dt="2020-07-09T22:29:12.344" v="5288" actId="1076"/>
          <ac:spMkLst>
            <pc:docMk/>
            <pc:sldMk cId="250198724" sldId="375"/>
            <ac:spMk id="22" creationId="{6DD59234-6DF4-4DB3-A1F8-DA565E720671}"/>
          </ac:spMkLst>
        </pc:spChg>
        <pc:spChg chg="mod topLvl">
          <ac:chgData name="Cullen McCormick" userId="a8dff7a1-0f51-4688-8f49-28b7ecf2a55f" providerId="ADAL" clId="{98ED1B01-1E1E-4CD2-B85C-C85206FC6335}" dt="2020-07-09T22:29:12.344" v="5288" actId="1076"/>
          <ac:spMkLst>
            <pc:docMk/>
            <pc:sldMk cId="250198724" sldId="375"/>
            <ac:spMk id="23" creationId="{C757D228-8703-4C2B-BD27-A0A36811FD50}"/>
          </ac:spMkLst>
        </pc:spChg>
        <pc:spChg chg="mod topLvl">
          <ac:chgData name="Cullen McCormick" userId="a8dff7a1-0f51-4688-8f49-28b7ecf2a55f" providerId="ADAL" clId="{98ED1B01-1E1E-4CD2-B85C-C85206FC6335}" dt="2020-07-09T22:29:12.344" v="5288" actId="1076"/>
          <ac:spMkLst>
            <pc:docMk/>
            <pc:sldMk cId="250198724" sldId="375"/>
            <ac:spMk id="25" creationId="{E96DC428-295D-4446-A88E-4FEABE6974A3}"/>
          </ac:spMkLst>
        </pc:spChg>
        <pc:spChg chg="mod topLvl">
          <ac:chgData name="Cullen McCormick" userId="a8dff7a1-0f51-4688-8f49-28b7ecf2a55f" providerId="ADAL" clId="{98ED1B01-1E1E-4CD2-B85C-C85206FC6335}" dt="2020-07-09T22:29:12.344" v="5288" actId="1076"/>
          <ac:spMkLst>
            <pc:docMk/>
            <pc:sldMk cId="250198724" sldId="375"/>
            <ac:spMk id="26" creationId="{E499A31C-800D-4984-9FC3-173031FCCEAD}"/>
          </ac:spMkLst>
        </pc:spChg>
        <pc:spChg chg="mod topLvl">
          <ac:chgData name="Cullen McCormick" userId="a8dff7a1-0f51-4688-8f49-28b7ecf2a55f" providerId="ADAL" clId="{98ED1B01-1E1E-4CD2-B85C-C85206FC6335}" dt="2020-07-09T22:29:12.344" v="5288" actId="1076"/>
          <ac:spMkLst>
            <pc:docMk/>
            <pc:sldMk cId="250198724" sldId="375"/>
            <ac:spMk id="27" creationId="{BAA06831-CAA7-4B5D-8543-6F65B0602794}"/>
          </ac:spMkLst>
        </pc:spChg>
        <pc:spChg chg="mod topLvl">
          <ac:chgData name="Cullen McCormick" userId="a8dff7a1-0f51-4688-8f49-28b7ecf2a55f" providerId="ADAL" clId="{98ED1B01-1E1E-4CD2-B85C-C85206FC6335}" dt="2020-07-09T22:29:12.344" v="5288" actId="1076"/>
          <ac:spMkLst>
            <pc:docMk/>
            <pc:sldMk cId="250198724" sldId="375"/>
            <ac:spMk id="28" creationId="{99B035DA-04D6-4A2E-BBBB-ACA3A4ADDF44}"/>
          </ac:spMkLst>
        </pc:spChg>
        <pc:spChg chg="mod topLvl">
          <ac:chgData name="Cullen McCormick" userId="a8dff7a1-0f51-4688-8f49-28b7ecf2a55f" providerId="ADAL" clId="{98ED1B01-1E1E-4CD2-B85C-C85206FC6335}" dt="2020-07-09T22:29:12.344" v="5288" actId="1076"/>
          <ac:spMkLst>
            <pc:docMk/>
            <pc:sldMk cId="250198724" sldId="375"/>
            <ac:spMk id="29" creationId="{0FCF6D9E-ECBF-4464-B9DA-978197300458}"/>
          </ac:spMkLst>
        </pc:spChg>
        <pc:spChg chg="mod topLvl">
          <ac:chgData name="Cullen McCormick" userId="a8dff7a1-0f51-4688-8f49-28b7ecf2a55f" providerId="ADAL" clId="{98ED1B01-1E1E-4CD2-B85C-C85206FC6335}" dt="2020-07-09T22:29:12.344" v="5288" actId="1076"/>
          <ac:spMkLst>
            <pc:docMk/>
            <pc:sldMk cId="250198724" sldId="375"/>
            <ac:spMk id="30" creationId="{88C88AFC-63BC-433B-9ED8-F3C706DEC572}"/>
          </ac:spMkLst>
        </pc:spChg>
        <pc:spChg chg="mod topLvl">
          <ac:chgData name="Cullen McCormick" userId="a8dff7a1-0f51-4688-8f49-28b7ecf2a55f" providerId="ADAL" clId="{98ED1B01-1E1E-4CD2-B85C-C85206FC6335}" dt="2020-07-09T22:29:12.344" v="5288" actId="1076"/>
          <ac:spMkLst>
            <pc:docMk/>
            <pc:sldMk cId="250198724" sldId="375"/>
            <ac:spMk id="31" creationId="{BC023052-F8FA-4572-9530-7C0216AE24B6}"/>
          </ac:spMkLst>
        </pc:spChg>
        <pc:spChg chg="mod topLvl">
          <ac:chgData name="Cullen McCormick" userId="a8dff7a1-0f51-4688-8f49-28b7ecf2a55f" providerId="ADAL" clId="{98ED1B01-1E1E-4CD2-B85C-C85206FC6335}" dt="2020-07-09T22:29:12.344" v="5288" actId="1076"/>
          <ac:spMkLst>
            <pc:docMk/>
            <pc:sldMk cId="250198724" sldId="375"/>
            <ac:spMk id="32" creationId="{5A72A887-D7CE-4401-A597-58231B6380E4}"/>
          </ac:spMkLst>
        </pc:spChg>
        <pc:spChg chg="mod topLvl">
          <ac:chgData name="Cullen McCormick" userId="a8dff7a1-0f51-4688-8f49-28b7ecf2a55f" providerId="ADAL" clId="{98ED1B01-1E1E-4CD2-B85C-C85206FC6335}" dt="2020-07-09T22:29:12.344" v="5288" actId="1076"/>
          <ac:spMkLst>
            <pc:docMk/>
            <pc:sldMk cId="250198724" sldId="375"/>
            <ac:spMk id="34" creationId="{8B8B001D-55A2-47B6-B02D-9A7B59930038}"/>
          </ac:spMkLst>
        </pc:spChg>
        <pc:spChg chg="mod topLvl">
          <ac:chgData name="Cullen McCormick" userId="a8dff7a1-0f51-4688-8f49-28b7ecf2a55f" providerId="ADAL" clId="{98ED1B01-1E1E-4CD2-B85C-C85206FC6335}" dt="2020-07-09T22:29:12.344" v="5288" actId="1076"/>
          <ac:spMkLst>
            <pc:docMk/>
            <pc:sldMk cId="250198724" sldId="375"/>
            <ac:spMk id="35" creationId="{51E27895-7732-4EF4-9D4F-31219DDF17EA}"/>
          </ac:spMkLst>
        </pc:spChg>
        <pc:spChg chg="mod topLvl">
          <ac:chgData name="Cullen McCormick" userId="a8dff7a1-0f51-4688-8f49-28b7ecf2a55f" providerId="ADAL" clId="{98ED1B01-1E1E-4CD2-B85C-C85206FC6335}" dt="2020-07-09T22:29:12.344" v="5288" actId="1076"/>
          <ac:spMkLst>
            <pc:docMk/>
            <pc:sldMk cId="250198724" sldId="375"/>
            <ac:spMk id="36" creationId="{E2A8DA5B-2798-43CE-B14F-F84570EB1B79}"/>
          </ac:spMkLst>
        </pc:spChg>
        <pc:spChg chg="mod topLvl">
          <ac:chgData name="Cullen McCormick" userId="a8dff7a1-0f51-4688-8f49-28b7ecf2a55f" providerId="ADAL" clId="{98ED1B01-1E1E-4CD2-B85C-C85206FC6335}" dt="2020-07-09T22:29:12.344" v="5288" actId="1076"/>
          <ac:spMkLst>
            <pc:docMk/>
            <pc:sldMk cId="250198724" sldId="375"/>
            <ac:spMk id="37" creationId="{E787F797-B4E4-4518-9E59-A33455CDA441}"/>
          </ac:spMkLst>
        </pc:spChg>
        <pc:spChg chg="mod topLvl">
          <ac:chgData name="Cullen McCormick" userId="a8dff7a1-0f51-4688-8f49-28b7ecf2a55f" providerId="ADAL" clId="{98ED1B01-1E1E-4CD2-B85C-C85206FC6335}" dt="2020-07-09T22:29:12.344" v="5288" actId="1076"/>
          <ac:spMkLst>
            <pc:docMk/>
            <pc:sldMk cId="250198724" sldId="375"/>
            <ac:spMk id="38" creationId="{FF798DE7-8BBA-44BA-84B1-82B877018BD1}"/>
          </ac:spMkLst>
        </pc:spChg>
        <pc:spChg chg="mod topLvl">
          <ac:chgData name="Cullen McCormick" userId="a8dff7a1-0f51-4688-8f49-28b7ecf2a55f" providerId="ADAL" clId="{98ED1B01-1E1E-4CD2-B85C-C85206FC6335}" dt="2020-07-09T22:29:12.344" v="5288" actId="1076"/>
          <ac:spMkLst>
            <pc:docMk/>
            <pc:sldMk cId="250198724" sldId="375"/>
            <ac:spMk id="39" creationId="{A33CFD5A-56A3-4263-841D-788DFBE4D44E}"/>
          </ac:spMkLst>
        </pc:spChg>
        <pc:spChg chg="mod topLvl">
          <ac:chgData name="Cullen McCormick" userId="a8dff7a1-0f51-4688-8f49-28b7ecf2a55f" providerId="ADAL" clId="{98ED1B01-1E1E-4CD2-B85C-C85206FC6335}" dt="2020-07-09T22:29:12.344" v="5288" actId="1076"/>
          <ac:spMkLst>
            <pc:docMk/>
            <pc:sldMk cId="250198724" sldId="375"/>
            <ac:spMk id="40" creationId="{17655E7A-B1B7-42FF-A748-848FE5343849}"/>
          </ac:spMkLst>
        </pc:spChg>
        <pc:spChg chg="mod topLvl">
          <ac:chgData name="Cullen McCormick" userId="a8dff7a1-0f51-4688-8f49-28b7ecf2a55f" providerId="ADAL" clId="{98ED1B01-1E1E-4CD2-B85C-C85206FC6335}" dt="2020-07-09T22:29:12.344" v="5288" actId="1076"/>
          <ac:spMkLst>
            <pc:docMk/>
            <pc:sldMk cId="250198724" sldId="375"/>
            <ac:spMk id="41" creationId="{D432C242-4B72-4143-8B8E-2066B717E9E6}"/>
          </ac:spMkLst>
        </pc:spChg>
        <pc:spChg chg="mod topLvl">
          <ac:chgData name="Cullen McCormick" userId="a8dff7a1-0f51-4688-8f49-28b7ecf2a55f" providerId="ADAL" clId="{98ED1B01-1E1E-4CD2-B85C-C85206FC6335}" dt="2020-07-09T22:29:12.344" v="5288" actId="1076"/>
          <ac:spMkLst>
            <pc:docMk/>
            <pc:sldMk cId="250198724" sldId="375"/>
            <ac:spMk id="42" creationId="{1A2B7FDC-A0DC-48B2-B9AC-87BDC92EA10C}"/>
          </ac:spMkLst>
        </pc:spChg>
        <pc:spChg chg="mod topLvl">
          <ac:chgData name="Cullen McCormick" userId="a8dff7a1-0f51-4688-8f49-28b7ecf2a55f" providerId="ADAL" clId="{98ED1B01-1E1E-4CD2-B85C-C85206FC6335}" dt="2020-07-09T22:29:12.344" v="5288" actId="1076"/>
          <ac:spMkLst>
            <pc:docMk/>
            <pc:sldMk cId="250198724" sldId="375"/>
            <ac:spMk id="43" creationId="{8CAC28BB-D82C-4CD7-A725-758777B81E86}"/>
          </ac:spMkLst>
        </pc:spChg>
        <pc:spChg chg="mod topLvl">
          <ac:chgData name="Cullen McCormick" userId="a8dff7a1-0f51-4688-8f49-28b7ecf2a55f" providerId="ADAL" clId="{98ED1B01-1E1E-4CD2-B85C-C85206FC6335}" dt="2020-07-09T22:29:12.344" v="5288" actId="1076"/>
          <ac:spMkLst>
            <pc:docMk/>
            <pc:sldMk cId="250198724" sldId="375"/>
            <ac:spMk id="44" creationId="{982D08CF-A199-4627-8E5D-7AF0197063F7}"/>
          </ac:spMkLst>
        </pc:spChg>
        <pc:spChg chg="mod topLvl">
          <ac:chgData name="Cullen McCormick" userId="a8dff7a1-0f51-4688-8f49-28b7ecf2a55f" providerId="ADAL" clId="{98ED1B01-1E1E-4CD2-B85C-C85206FC6335}" dt="2020-07-09T22:29:12.344" v="5288" actId="1076"/>
          <ac:spMkLst>
            <pc:docMk/>
            <pc:sldMk cId="250198724" sldId="375"/>
            <ac:spMk id="45" creationId="{AFD3BAA3-8CA3-4EE2-B463-2FBA4592D9A4}"/>
          </ac:spMkLst>
        </pc:spChg>
        <pc:spChg chg="mod topLvl">
          <ac:chgData name="Cullen McCormick" userId="a8dff7a1-0f51-4688-8f49-28b7ecf2a55f" providerId="ADAL" clId="{98ED1B01-1E1E-4CD2-B85C-C85206FC6335}" dt="2020-07-09T22:29:12.344" v="5288" actId="1076"/>
          <ac:spMkLst>
            <pc:docMk/>
            <pc:sldMk cId="250198724" sldId="375"/>
            <ac:spMk id="46" creationId="{B65ECBCE-8B7E-42F1-9709-1080A26C7938}"/>
          </ac:spMkLst>
        </pc:spChg>
        <pc:spChg chg="add mod topLvl">
          <ac:chgData name="Cullen McCormick" userId="a8dff7a1-0f51-4688-8f49-28b7ecf2a55f" providerId="ADAL" clId="{98ED1B01-1E1E-4CD2-B85C-C85206FC6335}" dt="2020-07-09T22:29:12.344" v="5288" actId="1076"/>
          <ac:spMkLst>
            <pc:docMk/>
            <pc:sldMk cId="250198724" sldId="375"/>
            <ac:spMk id="47" creationId="{402F6B93-9F2C-419F-8A76-874D1FB048CD}"/>
          </ac:spMkLst>
        </pc:spChg>
        <pc:spChg chg="add mod topLvl">
          <ac:chgData name="Cullen McCormick" userId="a8dff7a1-0f51-4688-8f49-28b7ecf2a55f" providerId="ADAL" clId="{98ED1B01-1E1E-4CD2-B85C-C85206FC6335}" dt="2020-07-09T22:29:12.344" v="5288" actId="1076"/>
          <ac:spMkLst>
            <pc:docMk/>
            <pc:sldMk cId="250198724" sldId="375"/>
            <ac:spMk id="48" creationId="{081F7AB8-3B02-489C-A057-8CEE39FD644F}"/>
          </ac:spMkLst>
        </pc:spChg>
        <pc:spChg chg="add mod topLvl">
          <ac:chgData name="Cullen McCormick" userId="a8dff7a1-0f51-4688-8f49-28b7ecf2a55f" providerId="ADAL" clId="{98ED1B01-1E1E-4CD2-B85C-C85206FC6335}" dt="2020-07-09T22:29:12.344" v="5288" actId="1076"/>
          <ac:spMkLst>
            <pc:docMk/>
            <pc:sldMk cId="250198724" sldId="375"/>
            <ac:spMk id="49" creationId="{583A86B1-00DF-4D7A-9540-615F887D8889}"/>
          </ac:spMkLst>
        </pc:spChg>
        <pc:spChg chg="add mod topLvl">
          <ac:chgData name="Cullen McCormick" userId="a8dff7a1-0f51-4688-8f49-28b7ecf2a55f" providerId="ADAL" clId="{98ED1B01-1E1E-4CD2-B85C-C85206FC6335}" dt="2020-07-09T22:29:12.344" v="5288" actId="1076"/>
          <ac:spMkLst>
            <pc:docMk/>
            <pc:sldMk cId="250198724" sldId="375"/>
            <ac:spMk id="50" creationId="{8B351456-DA95-462E-AAD0-E7B184A10163}"/>
          </ac:spMkLst>
        </pc:spChg>
        <pc:spChg chg="add del mod">
          <ac:chgData name="Cullen McCormick" userId="a8dff7a1-0f51-4688-8f49-28b7ecf2a55f" providerId="ADAL" clId="{98ED1B01-1E1E-4CD2-B85C-C85206FC6335}" dt="2020-07-09T22:25:02.801" v="5123" actId="478"/>
          <ac:spMkLst>
            <pc:docMk/>
            <pc:sldMk cId="250198724" sldId="375"/>
            <ac:spMk id="52" creationId="{1B2B2668-7A9E-4A1B-931D-7B7FDBDAB1D4}"/>
          </ac:spMkLst>
        </pc:spChg>
        <pc:spChg chg="add del mod">
          <ac:chgData name="Cullen McCormick" userId="a8dff7a1-0f51-4688-8f49-28b7ecf2a55f" providerId="ADAL" clId="{98ED1B01-1E1E-4CD2-B85C-C85206FC6335}" dt="2020-07-09T22:21:30.297" v="5025" actId="478"/>
          <ac:spMkLst>
            <pc:docMk/>
            <pc:sldMk cId="250198724" sldId="375"/>
            <ac:spMk id="53" creationId="{E90BE2F0-8499-4860-8046-F5961BFE1F0A}"/>
          </ac:spMkLst>
        </pc:spChg>
        <pc:spChg chg="add mod ord topLvl">
          <ac:chgData name="Cullen McCormick" userId="a8dff7a1-0f51-4688-8f49-28b7ecf2a55f" providerId="ADAL" clId="{98ED1B01-1E1E-4CD2-B85C-C85206FC6335}" dt="2020-07-09T22:29:12.344" v="5288" actId="1076"/>
          <ac:spMkLst>
            <pc:docMk/>
            <pc:sldMk cId="250198724" sldId="375"/>
            <ac:spMk id="55" creationId="{B0685561-3B86-4781-B2CA-AAE887B94398}"/>
          </ac:spMkLst>
        </pc:spChg>
        <pc:spChg chg="add mod ord topLvl">
          <ac:chgData name="Cullen McCormick" userId="a8dff7a1-0f51-4688-8f49-28b7ecf2a55f" providerId="ADAL" clId="{98ED1B01-1E1E-4CD2-B85C-C85206FC6335}" dt="2020-07-09T22:29:12.344" v="5288" actId="1076"/>
          <ac:spMkLst>
            <pc:docMk/>
            <pc:sldMk cId="250198724" sldId="375"/>
            <ac:spMk id="56" creationId="{1465A012-1888-4927-B58E-416552081E91}"/>
          </ac:spMkLst>
        </pc:spChg>
        <pc:spChg chg="add mod ord topLvl">
          <ac:chgData name="Cullen McCormick" userId="a8dff7a1-0f51-4688-8f49-28b7ecf2a55f" providerId="ADAL" clId="{98ED1B01-1E1E-4CD2-B85C-C85206FC6335}" dt="2020-07-09T22:29:12.344" v="5288" actId="1076"/>
          <ac:spMkLst>
            <pc:docMk/>
            <pc:sldMk cId="250198724" sldId="375"/>
            <ac:spMk id="57" creationId="{1E94AC28-FA32-4DEF-825D-323B084DB3E8}"/>
          </ac:spMkLst>
        </pc:spChg>
        <pc:spChg chg="add mod ord topLvl">
          <ac:chgData name="Cullen McCormick" userId="a8dff7a1-0f51-4688-8f49-28b7ecf2a55f" providerId="ADAL" clId="{98ED1B01-1E1E-4CD2-B85C-C85206FC6335}" dt="2020-07-09T22:29:12.344" v="5288" actId="1076"/>
          <ac:spMkLst>
            <pc:docMk/>
            <pc:sldMk cId="250198724" sldId="375"/>
            <ac:spMk id="58" creationId="{C02B4A53-F81B-4A25-BFFD-55817A67302A}"/>
          </ac:spMkLst>
        </pc:spChg>
        <pc:spChg chg="add mod ord topLvl">
          <ac:chgData name="Cullen McCormick" userId="a8dff7a1-0f51-4688-8f49-28b7ecf2a55f" providerId="ADAL" clId="{98ED1B01-1E1E-4CD2-B85C-C85206FC6335}" dt="2020-07-09T22:29:12.344" v="5288" actId="1076"/>
          <ac:spMkLst>
            <pc:docMk/>
            <pc:sldMk cId="250198724" sldId="375"/>
            <ac:spMk id="59" creationId="{527B1E39-FCFF-490D-B72F-B925EBD7F932}"/>
          </ac:spMkLst>
        </pc:spChg>
        <pc:spChg chg="add mod ord topLvl">
          <ac:chgData name="Cullen McCormick" userId="a8dff7a1-0f51-4688-8f49-28b7ecf2a55f" providerId="ADAL" clId="{98ED1B01-1E1E-4CD2-B85C-C85206FC6335}" dt="2020-07-09T22:29:12.344" v="5288" actId="1076"/>
          <ac:spMkLst>
            <pc:docMk/>
            <pc:sldMk cId="250198724" sldId="375"/>
            <ac:spMk id="60" creationId="{C9D973CB-ABB0-4F83-B680-5C615DC4D01E}"/>
          </ac:spMkLst>
        </pc:spChg>
        <pc:spChg chg="add mod ord topLvl">
          <ac:chgData name="Cullen McCormick" userId="a8dff7a1-0f51-4688-8f49-28b7ecf2a55f" providerId="ADAL" clId="{98ED1B01-1E1E-4CD2-B85C-C85206FC6335}" dt="2020-07-09T22:29:12.344" v="5288" actId="1076"/>
          <ac:spMkLst>
            <pc:docMk/>
            <pc:sldMk cId="250198724" sldId="375"/>
            <ac:spMk id="61" creationId="{0077DFAF-ADBD-44E4-A4A4-1BA785AE10F5}"/>
          </ac:spMkLst>
        </pc:spChg>
        <pc:spChg chg="add mod ord topLvl">
          <ac:chgData name="Cullen McCormick" userId="a8dff7a1-0f51-4688-8f49-28b7ecf2a55f" providerId="ADAL" clId="{98ED1B01-1E1E-4CD2-B85C-C85206FC6335}" dt="2020-07-09T22:29:12.344" v="5288" actId="1076"/>
          <ac:spMkLst>
            <pc:docMk/>
            <pc:sldMk cId="250198724" sldId="375"/>
            <ac:spMk id="62" creationId="{035ADE0F-4018-47AE-8A40-BFD81F0CFBD7}"/>
          </ac:spMkLst>
        </pc:spChg>
        <pc:spChg chg="add mod ord topLvl">
          <ac:chgData name="Cullen McCormick" userId="a8dff7a1-0f51-4688-8f49-28b7ecf2a55f" providerId="ADAL" clId="{98ED1B01-1E1E-4CD2-B85C-C85206FC6335}" dt="2020-07-09T22:29:12.344" v="5288" actId="1076"/>
          <ac:spMkLst>
            <pc:docMk/>
            <pc:sldMk cId="250198724" sldId="375"/>
            <ac:spMk id="63" creationId="{F1315C5C-0453-4B83-94D1-0888FA93806D}"/>
          </ac:spMkLst>
        </pc:spChg>
        <pc:spChg chg="add mod">
          <ac:chgData name="Cullen McCormick" userId="a8dff7a1-0f51-4688-8f49-28b7ecf2a55f" providerId="ADAL" clId="{98ED1B01-1E1E-4CD2-B85C-C85206FC6335}" dt="2020-07-09T22:29:12.344" v="5288" actId="1076"/>
          <ac:spMkLst>
            <pc:docMk/>
            <pc:sldMk cId="250198724" sldId="375"/>
            <ac:spMk id="66" creationId="{6445125A-3D7E-458B-BD99-3CCEB1119754}"/>
          </ac:spMkLst>
        </pc:spChg>
        <pc:spChg chg="add del mod">
          <ac:chgData name="Cullen McCormick" userId="a8dff7a1-0f51-4688-8f49-28b7ecf2a55f" providerId="ADAL" clId="{98ED1B01-1E1E-4CD2-B85C-C85206FC6335}" dt="2020-07-09T22:23:55.353" v="5062" actId="478"/>
          <ac:spMkLst>
            <pc:docMk/>
            <pc:sldMk cId="250198724" sldId="375"/>
            <ac:spMk id="67" creationId="{D727C97C-AFE2-4CAC-A7AC-D43494965E89}"/>
          </ac:spMkLst>
        </pc:spChg>
        <pc:spChg chg="add del mod">
          <ac:chgData name="Cullen McCormick" userId="a8dff7a1-0f51-4688-8f49-28b7ecf2a55f" providerId="ADAL" clId="{98ED1B01-1E1E-4CD2-B85C-C85206FC6335}" dt="2020-07-09T22:23:59.910" v="5065" actId="478"/>
          <ac:spMkLst>
            <pc:docMk/>
            <pc:sldMk cId="250198724" sldId="375"/>
            <ac:spMk id="68" creationId="{24B52482-4AEE-40DA-9D68-B77CD873D33E}"/>
          </ac:spMkLst>
        </pc:spChg>
        <pc:spChg chg="add del mod">
          <ac:chgData name="Cullen McCormick" userId="a8dff7a1-0f51-4688-8f49-28b7ecf2a55f" providerId="ADAL" clId="{98ED1B01-1E1E-4CD2-B85C-C85206FC6335}" dt="2020-07-09T22:24:04.195" v="5068" actId="478"/>
          <ac:spMkLst>
            <pc:docMk/>
            <pc:sldMk cId="250198724" sldId="375"/>
            <ac:spMk id="69" creationId="{C3C18394-187B-4F36-9CCD-C0EC3089F0A6}"/>
          </ac:spMkLst>
        </pc:spChg>
        <pc:spChg chg="add del mod">
          <ac:chgData name="Cullen McCormick" userId="a8dff7a1-0f51-4688-8f49-28b7ecf2a55f" providerId="ADAL" clId="{98ED1B01-1E1E-4CD2-B85C-C85206FC6335}" dt="2020-07-09T22:24:10.634" v="5071" actId="478"/>
          <ac:spMkLst>
            <pc:docMk/>
            <pc:sldMk cId="250198724" sldId="375"/>
            <ac:spMk id="70" creationId="{BC398FC8-1F5F-4FD8-8BD2-0C52688E0C84}"/>
          </ac:spMkLst>
        </pc:spChg>
        <pc:spChg chg="add del mod">
          <ac:chgData name="Cullen McCormick" userId="a8dff7a1-0f51-4688-8f49-28b7ecf2a55f" providerId="ADAL" clId="{98ED1B01-1E1E-4CD2-B85C-C85206FC6335}" dt="2020-07-09T22:24:14.964" v="5074" actId="478"/>
          <ac:spMkLst>
            <pc:docMk/>
            <pc:sldMk cId="250198724" sldId="375"/>
            <ac:spMk id="71" creationId="{6F573C2F-2098-4C36-A2C9-82E83C9BC5D5}"/>
          </ac:spMkLst>
        </pc:spChg>
        <pc:spChg chg="add mod">
          <ac:chgData name="Cullen McCormick" userId="a8dff7a1-0f51-4688-8f49-28b7ecf2a55f" providerId="ADAL" clId="{98ED1B01-1E1E-4CD2-B85C-C85206FC6335}" dt="2020-07-09T22:28:35.519" v="5282" actId="14100"/>
          <ac:spMkLst>
            <pc:docMk/>
            <pc:sldMk cId="250198724" sldId="375"/>
            <ac:spMk id="72" creationId="{9403BB4E-8684-434F-9436-905AFE0711CA}"/>
          </ac:spMkLst>
        </pc:spChg>
        <pc:spChg chg="add mod">
          <ac:chgData name="Cullen McCormick" userId="a8dff7a1-0f51-4688-8f49-28b7ecf2a55f" providerId="ADAL" clId="{98ED1B01-1E1E-4CD2-B85C-C85206FC6335}" dt="2020-07-13T14:59:12.661" v="10671" actId="113"/>
          <ac:spMkLst>
            <pc:docMk/>
            <pc:sldMk cId="250198724" sldId="375"/>
            <ac:spMk id="73" creationId="{942848C3-C02D-4DBD-9BAE-D456B3329819}"/>
          </ac:spMkLst>
        </pc:spChg>
        <pc:grpChg chg="del mod">
          <ac:chgData name="Cullen McCormick" userId="a8dff7a1-0f51-4688-8f49-28b7ecf2a55f" providerId="ADAL" clId="{98ED1B01-1E1E-4CD2-B85C-C85206FC6335}" dt="2020-07-09T21:35:04.300" v="4467" actId="165"/>
          <ac:grpSpMkLst>
            <pc:docMk/>
            <pc:sldMk cId="250198724" sldId="375"/>
            <ac:grpSpMk id="5" creationId="{8D16AEF5-9F04-4073-9F93-48A6EC46CADE}"/>
          </ac:grpSpMkLst>
        </pc:grpChg>
        <pc:grpChg chg="del mod topLvl">
          <ac:chgData name="Cullen McCormick" userId="a8dff7a1-0f51-4688-8f49-28b7ecf2a55f" providerId="ADAL" clId="{98ED1B01-1E1E-4CD2-B85C-C85206FC6335}" dt="2020-07-09T21:36:00.066" v="4477" actId="165"/>
          <ac:grpSpMkLst>
            <pc:docMk/>
            <pc:sldMk cId="250198724" sldId="375"/>
            <ac:grpSpMk id="6" creationId="{8D16AEF5-9F04-4073-9F93-48A6EC46CADE}"/>
          </ac:grpSpMkLst>
        </pc:grpChg>
        <pc:grpChg chg="del mod topLvl">
          <ac:chgData name="Cullen McCormick" userId="a8dff7a1-0f51-4688-8f49-28b7ecf2a55f" providerId="ADAL" clId="{98ED1B01-1E1E-4CD2-B85C-C85206FC6335}" dt="2020-07-09T21:36:00.066" v="4477" actId="165"/>
          <ac:grpSpMkLst>
            <pc:docMk/>
            <pc:sldMk cId="250198724" sldId="375"/>
            <ac:grpSpMk id="15" creationId="{8D16AEF5-9F04-4073-9F93-48A6EC46CADE}"/>
          </ac:grpSpMkLst>
        </pc:grpChg>
        <pc:grpChg chg="del mod topLvl">
          <ac:chgData name="Cullen McCormick" userId="a8dff7a1-0f51-4688-8f49-28b7ecf2a55f" providerId="ADAL" clId="{98ED1B01-1E1E-4CD2-B85C-C85206FC6335}" dt="2020-07-09T21:36:00.066" v="4477" actId="165"/>
          <ac:grpSpMkLst>
            <pc:docMk/>
            <pc:sldMk cId="250198724" sldId="375"/>
            <ac:grpSpMk id="24" creationId="{8D16AEF5-9F04-4073-9F93-48A6EC46CADE}"/>
          </ac:grpSpMkLst>
        </pc:grpChg>
        <pc:grpChg chg="del mod topLvl">
          <ac:chgData name="Cullen McCormick" userId="a8dff7a1-0f51-4688-8f49-28b7ecf2a55f" providerId="ADAL" clId="{98ED1B01-1E1E-4CD2-B85C-C85206FC6335}" dt="2020-07-09T21:36:00.066" v="4477" actId="165"/>
          <ac:grpSpMkLst>
            <pc:docMk/>
            <pc:sldMk cId="250198724" sldId="375"/>
            <ac:grpSpMk id="33" creationId="{8D16AEF5-9F04-4073-9F93-48A6EC46CADE}"/>
          </ac:grpSpMkLst>
        </pc:grpChg>
        <pc:grpChg chg="add del mod">
          <ac:chgData name="Cullen McCormick" userId="a8dff7a1-0f51-4688-8f49-28b7ecf2a55f" providerId="ADAL" clId="{98ED1B01-1E1E-4CD2-B85C-C85206FC6335}" dt="2020-07-09T21:55:33.751" v="4636" actId="165"/>
          <ac:grpSpMkLst>
            <pc:docMk/>
            <pc:sldMk cId="250198724" sldId="375"/>
            <ac:grpSpMk id="51" creationId="{41768542-B51F-4671-AE1D-69B7B80FA504}"/>
          </ac:grpSpMkLst>
        </pc:grpChg>
        <pc:grpChg chg="add del mod ord">
          <ac:chgData name="Cullen McCormick" userId="a8dff7a1-0f51-4688-8f49-28b7ecf2a55f" providerId="ADAL" clId="{98ED1B01-1E1E-4CD2-B85C-C85206FC6335}" dt="2020-07-09T22:22:34.624" v="5035" actId="165"/>
          <ac:grpSpMkLst>
            <pc:docMk/>
            <pc:sldMk cId="250198724" sldId="375"/>
            <ac:grpSpMk id="64" creationId="{94806967-3AF1-4F2F-AE6E-413F9A393B72}"/>
          </ac:grpSpMkLst>
        </pc:grpChg>
        <pc:grpChg chg="add del mod">
          <ac:chgData name="Cullen McCormick" userId="a8dff7a1-0f51-4688-8f49-28b7ecf2a55f" providerId="ADAL" clId="{98ED1B01-1E1E-4CD2-B85C-C85206FC6335}" dt="2020-07-09T22:23:17.493" v="5056" actId="165"/>
          <ac:grpSpMkLst>
            <pc:docMk/>
            <pc:sldMk cId="250198724" sldId="375"/>
            <ac:grpSpMk id="65" creationId="{FABE082A-A1FF-42D6-9F9C-62F9E5220D7C}"/>
          </ac:grpSpMkLst>
        </pc:grpChg>
        <pc:picChg chg="add del mod">
          <ac:chgData name="Cullen McCormick" userId="a8dff7a1-0f51-4688-8f49-28b7ecf2a55f" providerId="ADAL" clId="{98ED1B01-1E1E-4CD2-B85C-C85206FC6335}" dt="2020-07-09T21:35:03.026" v="4466" actId="27803"/>
          <ac:picMkLst>
            <pc:docMk/>
            <pc:sldMk cId="250198724" sldId="375"/>
            <ac:picMk id="4" creationId="{8D16AEF5-9F04-4073-9F93-48A6EC46CADE}"/>
          </ac:picMkLst>
        </pc:picChg>
        <pc:picChg chg="add del mod">
          <ac:chgData name="Cullen McCormick" userId="a8dff7a1-0f51-4688-8f49-28b7ecf2a55f" providerId="ADAL" clId="{98ED1B01-1E1E-4CD2-B85C-C85206FC6335}" dt="2020-07-09T22:34:45.361" v="6002" actId="478"/>
          <ac:picMkLst>
            <pc:docMk/>
            <pc:sldMk cId="250198724" sldId="375"/>
            <ac:picMk id="54" creationId="{40480B4D-5C6E-42B8-8001-85E693D131DD}"/>
          </ac:picMkLst>
        </pc:picChg>
      </pc:sldChg>
      <pc:sldChg chg="addSp delSp modSp new mod modClrScheme modAnim chgLayout modNotesTx">
        <pc:chgData name="Cullen McCormick" userId="a8dff7a1-0f51-4688-8f49-28b7ecf2a55f" providerId="ADAL" clId="{98ED1B01-1E1E-4CD2-B85C-C85206FC6335}" dt="2020-07-13T19:59:56.528" v="12663" actId="20577"/>
        <pc:sldMkLst>
          <pc:docMk/>
          <pc:sldMk cId="3390064770" sldId="376"/>
        </pc:sldMkLst>
        <pc:spChg chg="mod ord">
          <ac:chgData name="Cullen McCormick" userId="a8dff7a1-0f51-4688-8f49-28b7ecf2a55f" providerId="ADAL" clId="{98ED1B01-1E1E-4CD2-B85C-C85206FC6335}" dt="2020-07-10T15:05:21.436" v="8612" actId="20577"/>
          <ac:spMkLst>
            <pc:docMk/>
            <pc:sldMk cId="3390064770" sldId="376"/>
            <ac:spMk id="2" creationId="{B0FA08A9-1581-46B5-969F-871BA7D9CA7D}"/>
          </ac:spMkLst>
        </pc:spChg>
        <pc:spChg chg="del">
          <ac:chgData name="Cullen McCormick" userId="a8dff7a1-0f51-4688-8f49-28b7ecf2a55f" providerId="ADAL" clId="{98ED1B01-1E1E-4CD2-B85C-C85206FC6335}" dt="2020-07-10T14:50:04.995" v="8398" actId="478"/>
          <ac:spMkLst>
            <pc:docMk/>
            <pc:sldMk cId="3390064770" sldId="376"/>
            <ac:spMk id="3" creationId="{F2C413A0-4434-4B4E-93E1-4A65978A4BDE}"/>
          </ac:spMkLst>
        </pc:spChg>
        <pc:spChg chg="del mod topLvl">
          <ac:chgData name="Cullen McCormick" userId="a8dff7a1-0f51-4688-8f49-28b7ecf2a55f" providerId="ADAL" clId="{98ED1B01-1E1E-4CD2-B85C-C85206FC6335}" dt="2020-07-10T14:56:42.628" v="8412" actId="478"/>
          <ac:spMkLst>
            <pc:docMk/>
            <pc:sldMk cId="3390064770" sldId="376"/>
            <ac:spMk id="6" creationId="{9C16BB11-C8E4-428B-A6BD-343F33037B1D}"/>
          </ac:spMkLst>
        </pc:spChg>
        <pc:spChg chg="del mod topLvl">
          <ac:chgData name="Cullen McCormick" userId="a8dff7a1-0f51-4688-8f49-28b7ecf2a55f" providerId="ADAL" clId="{98ED1B01-1E1E-4CD2-B85C-C85206FC6335}" dt="2020-07-10T14:56:42.628" v="8412" actId="478"/>
          <ac:spMkLst>
            <pc:docMk/>
            <pc:sldMk cId="3390064770" sldId="376"/>
            <ac:spMk id="7" creationId="{02D9583A-B9A2-4D77-8F26-502070479EEE}"/>
          </ac:spMkLst>
        </pc:spChg>
        <pc:spChg chg="del mod topLvl">
          <ac:chgData name="Cullen McCormick" userId="a8dff7a1-0f51-4688-8f49-28b7ecf2a55f" providerId="ADAL" clId="{98ED1B01-1E1E-4CD2-B85C-C85206FC6335}" dt="2020-07-10T14:56:42.628" v="8412" actId="478"/>
          <ac:spMkLst>
            <pc:docMk/>
            <pc:sldMk cId="3390064770" sldId="376"/>
            <ac:spMk id="8" creationId="{ECE30935-EDF2-44DC-AD46-8AC2FC91606D}"/>
          </ac:spMkLst>
        </pc:spChg>
        <pc:spChg chg="del mod topLvl">
          <ac:chgData name="Cullen McCormick" userId="a8dff7a1-0f51-4688-8f49-28b7ecf2a55f" providerId="ADAL" clId="{98ED1B01-1E1E-4CD2-B85C-C85206FC6335}" dt="2020-07-10T14:56:42.628" v="8412" actId="478"/>
          <ac:spMkLst>
            <pc:docMk/>
            <pc:sldMk cId="3390064770" sldId="376"/>
            <ac:spMk id="9" creationId="{7F9B0688-7936-43DC-B3BF-32FD333BEF16}"/>
          </ac:spMkLst>
        </pc:spChg>
        <pc:spChg chg="del mod topLvl">
          <ac:chgData name="Cullen McCormick" userId="a8dff7a1-0f51-4688-8f49-28b7ecf2a55f" providerId="ADAL" clId="{98ED1B01-1E1E-4CD2-B85C-C85206FC6335}" dt="2020-07-10T14:56:42.628" v="8412" actId="478"/>
          <ac:spMkLst>
            <pc:docMk/>
            <pc:sldMk cId="3390064770" sldId="376"/>
            <ac:spMk id="10" creationId="{09FE113F-D2F1-4E0C-8F57-7781213E5266}"/>
          </ac:spMkLst>
        </pc:spChg>
        <pc:spChg chg="del mod topLvl">
          <ac:chgData name="Cullen McCormick" userId="a8dff7a1-0f51-4688-8f49-28b7ecf2a55f" providerId="ADAL" clId="{98ED1B01-1E1E-4CD2-B85C-C85206FC6335}" dt="2020-07-10T14:56:42.628" v="8412" actId="478"/>
          <ac:spMkLst>
            <pc:docMk/>
            <pc:sldMk cId="3390064770" sldId="376"/>
            <ac:spMk id="11" creationId="{CB9BDE25-5485-4DEF-8D09-375A41BFFAD6}"/>
          </ac:spMkLst>
        </pc:spChg>
        <pc:spChg chg="del mod topLvl">
          <ac:chgData name="Cullen McCormick" userId="a8dff7a1-0f51-4688-8f49-28b7ecf2a55f" providerId="ADAL" clId="{98ED1B01-1E1E-4CD2-B85C-C85206FC6335}" dt="2020-07-10T14:56:42.628" v="8412" actId="478"/>
          <ac:spMkLst>
            <pc:docMk/>
            <pc:sldMk cId="3390064770" sldId="376"/>
            <ac:spMk id="12" creationId="{72642F97-A978-4219-8E91-5A541D2C0E8D}"/>
          </ac:spMkLst>
        </pc:spChg>
        <pc:spChg chg="del mod topLvl">
          <ac:chgData name="Cullen McCormick" userId="a8dff7a1-0f51-4688-8f49-28b7ecf2a55f" providerId="ADAL" clId="{98ED1B01-1E1E-4CD2-B85C-C85206FC6335}" dt="2020-07-10T14:56:42.628" v="8412" actId="478"/>
          <ac:spMkLst>
            <pc:docMk/>
            <pc:sldMk cId="3390064770" sldId="376"/>
            <ac:spMk id="13" creationId="{72551106-053E-4AD3-8B82-3E3D954BE93F}"/>
          </ac:spMkLst>
        </pc:spChg>
        <pc:spChg chg="del mod topLvl">
          <ac:chgData name="Cullen McCormick" userId="a8dff7a1-0f51-4688-8f49-28b7ecf2a55f" providerId="ADAL" clId="{98ED1B01-1E1E-4CD2-B85C-C85206FC6335}" dt="2020-07-10T14:56:42.628" v="8412" actId="478"/>
          <ac:spMkLst>
            <pc:docMk/>
            <pc:sldMk cId="3390064770" sldId="376"/>
            <ac:spMk id="14" creationId="{6FDD4A75-CA24-4B7B-A6BD-B8CBF2BC41DC}"/>
          </ac:spMkLst>
        </pc:spChg>
        <pc:spChg chg="mod topLvl">
          <ac:chgData name="Cullen McCormick" userId="a8dff7a1-0f51-4688-8f49-28b7ecf2a55f" providerId="ADAL" clId="{98ED1B01-1E1E-4CD2-B85C-C85206FC6335}" dt="2020-07-10T14:56:24.034" v="8407" actId="165"/>
          <ac:spMkLst>
            <pc:docMk/>
            <pc:sldMk cId="3390064770" sldId="376"/>
            <ac:spMk id="17" creationId="{39A3B755-59FC-411C-B6AB-A0B059039C0F}"/>
          </ac:spMkLst>
        </pc:spChg>
        <pc:spChg chg="mod topLvl">
          <ac:chgData name="Cullen McCormick" userId="a8dff7a1-0f51-4688-8f49-28b7ecf2a55f" providerId="ADAL" clId="{98ED1B01-1E1E-4CD2-B85C-C85206FC6335}" dt="2020-07-10T14:56:24.034" v="8407" actId="165"/>
          <ac:spMkLst>
            <pc:docMk/>
            <pc:sldMk cId="3390064770" sldId="376"/>
            <ac:spMk id="18" creationId="{6087FA13-849B-407A-9A53-BDC678FBA258}"/>
          </ac:spMkLst>
        </pc:spChg>
        <pc:spChg chg="mod topLvl">
          <ac:chgData name="Cullen McCormick" userId="a8dff7a1-0f51-4688-8f49-28b7ecf2a55f" providerId="ADAL" clId="{98ED1B01-1E1E-4CD2-B85C-C85206FC6335}" dt="2020-07-10T14:56:24.034" v="8407" actId="165"/>
          <ac:spMkLst>
            <pc:docMk/>
            <pc:sldMk cId="3390064770" sldId="376"/>
            <ac:spMk id="19" creationId="{789B8DF0-9F25-419E-9785-23CDADC6E138}"/>
          </ac:spMkLst>
        </pc:spChg>
        <pc:spChg chg="mod topLvl">
          <ac:chgData name="Cullen McCormick" userId="a8dff7a1-0f51-4688-8f49-28b7ecf2a55f" providerId="ADAL" clId="{98ED1B01-1E1E-4CD2-B85C-C85206FC6335}" dt="2020-07-10T14:56:24.034" v="8407" actId="165"/>
          <ac:spMkLst>
            <pc:docMk/>
            <pc:sldMk cId="3390064770" sldId="376"/>
            <ac:spMk id="20" creationId="{5F7DDADC-4309-4000-A939-05F6947EC89F}"/>
          </ac:spMkLst>
        </pc:spChg>
        <pc:spChg chg="mod topLvl">
          <ac:chgData name="Cullen McCormick" userId="a8dff7a1-0f51-4688-8f49-28b7ecf2a55f" providerId="ADAL" clId="{98ED1B01-1E1E-4CD2-B85C-C85206FC6335}" dt="2020-07-10T14:56:24.034" v="8407" actId="165"/>
          <ac:spMkLst>
            <pc:docMk/>
            <pc:sldMk cId="3390064770" sldId="376"/>
            <ac:spMk id="21" creationId="{DE625C5B-3B3E-47BA-AB91-97C3118CB4A7}"/>
          </ac:spMkLst>
        </pc:spChg>
        <pc:spChg chg="mod topLvl">
          <ac:chgData name="Cullen McCormick" userId="a8dff7a1-0f51-4688-8f49-28b7ecf2a55f" providerId="ADAL" clId="{98ED1B01-1E1E-4CD2-B85C-C85206FC6335}" dt="2020-07-10T14:56:24.034" v="8407" actId="165"/>
          <ac:spMkLst>
            <pc:docMk/>
            <pc:sldMk cId="3390064770" sldId="376"/>
            <ac:spMk id="22" creationId="{E3B65478-DF08-492E-AF0F-490E7EED751E}"/>
          </ac:spMkLst>
        </pc:spChg>
        <pc:spChg chg="mod topLvl">
          <ac:chgData name="Cullen McCormick" userId="a8dff7a1-0f51-4688-8f49-28b7ecf2a55f" providerId="ADAL" clId="{98ED1B01-1E1E-4CD2-B85C-C85206FC6335}" dt="2020-07-10T14:56:24.034" v="8407" actId="165"/>
          <ac:spMkLst>
            <pc:docMk/>
            <pc:sldMk cId="3390064770" sldId="376"/>
            <ac:spMk id="23" creationId="{F816B6C8-A94D-49C8-A510-E4283C0F427F}"/>
          </ac:spMkLst>
        </pc:spChg>
        <pc:spChg chg="mod topLvl">
          <ac:chgData name="Cullen McCormick" userId="a8dff7a1-0f51-4688-8f49-28b7ecf2a55f" providerId="ADAL" clId="{98ED1B01-1E1E-4CD2-B85C-C85206FC6335}" dt="2020-07-10T14:56:24.034" v="8407" actId="165"/>
          <ac:spMkLst>
            <pc:docMk/>
            <pc:sldMk cId="3390064770" sldId="376"/>
            <ac:spMk id="24" creationId="{7FE65E99-A529-49A6-AEC3-888D485135E1}"/>
          </ac:spMkLst>
        </pc:spChg>
        <pc:spChg chg="mod topLvl">
          <ac:chgData name="Cullen McCormick" userId="a8dff7a1-0f51-4688-8f49-28b7ecf2a55f" providerId="ADAL" clId="{98ED1B01-1E1E-4CD2-B85C-C85206FC6335}" dt="2020-07-10T14:56:24.034" v="8407" actId="165"/>
          <ac:spMkLst>
            <pc:docMk/>
            <pc:sldMk cId="3390064770" sldId="376"/>
            <ac:spMk id="25" creationId="{FB140A5F-AF4C-49C8-8627-9877E9659D32}"/>
          </ac:spMkLst>
        </pc:spChg>
        <pc:spChg chg="add del">
          <ac:chgData name="Cullen McCormick" userId="a8dff7a1-0f51-4688-8f49-28b7ecf2a55f" providerId="ADAL" clId="{98ED1B01-1E1E-4CD2-B85C-C85206FC6335}" dt="2020-07-13T14:56:05.933" v="10641" actId="478"/>
          <ac:spMkLst>
            <pc:docMk/>
            <pc:sldMk cId="3390064770" sldId="376"/>
            <ac:spMk id="26" creationId="{A03BEF54-97EE-4651-9840-7471FB21C9E7}"/>
          </ac:spMkLst>
        </pc:spChg>
        <pc:spChg chg="mod topLvl">
          <ac:chgData name="Cullen McCormick" userId="a8dff7a1-0f51-4688-8f49-28b7ecf2a55f" providerId="ADAL" clId="{98ED1B01-1E1E-4CD2-B85C-C85206FC6335}" dt="2020-07-10T14:56:24.034" v="8407" actId="165"/>
          <ac:spMkLst>
            <pc:docMk/>
            <pc:sldMk cId="3390064770" sldId="376"/>
            <ac:spMk id="26" creationId="{E7D7BEE0-48F9-4132-BE1E-5ACCF7475A5E}"/>
          </ac:spMkLst>
        </pc:spChg>
        <pc:spChg chg="add">
          <ac:chgData name="Cullen McCormick" userId="a8dff7a1-0f51-4688-8f49-28b7ecf2a55f" providerId="ADAL" clId="{98ED1B01-1E1E-4CD2-B85C-C85206FC6335}" dt="2020-07-13T14:56:06.575" v="10642"/>
          <ac:spMkLst>
            <pc:docMk/>
            <pc:sldMk cId="3390064770" sldId="376"/>
            <ac:spMk id="27" creationId="{C1452E38-F110-4DE3-8A2E-2C5400F84AB9}"/>
          </ac:spMkLst>
        </pc:spChg>
        <pc:spChg chg="add mod">
          <ac:chgData name="Cullen McCormick" userId="a8dff7a1-0f51-4688-8f49-28b7ecf2a55f" providerId="ADAL" clId="{98ED1B01-1E1E-4CD2-B85C-C85206FC6335}" dt="2020-07-13T14:56:10.976" v="10643" actId="571"/>
          <ac:spMkLst>
            <pc:docMk/>
            <pc:sldMk cId="3390064770" sldId="376"/>
            <ac:spMk id="28" creationId="{4CA60612-5508-4D73-932E-AC14F1B91B3F}"/>
          </ac:spMkLst>
        </pc:spChg>
        <pc:spChg chg="add del ord">
          <ac:chgData name="Cullen McCormick" userId="a8dff7a1-0f51-4688-8f49-28b7ecf2a55f" providerId="ADAL" clId="{98ED1B01-1E1E-4CD2-B85C-C85206FC6335}" dt="2020-07-10T14:58:00.069" v="8423" actId="21"/>
          <ac:spMkLst>
            <pc:docMk/>
            <pc:sldMk cId="3390064770" sldId="376"/>
            <ac:spMk id="29" creationId="{11096C13-4C9F-426A-B89E-857BE2EEF9C4}"/>
          </ac:spMkLst>
        </pc:spChg>
        <pc:spChg chg="mod topLvl">
          <ac:chgData name="Cullen McCormick" userId="a8dff7a1-0f51-4688-8f49-28b7ecf2a55f" providerId="ADAL" clId="{98ED1B01-1E1E-4CD2-B85C-C85206FC6335}" dt="2020-07-10T15:00:08.366" v="8458" actId="207"/>
          <ac:spMkLst>
            <pc:docMk/>
            <pc:sldMk cId="3390064770" sldId="376"/>
            <ac:spMk id="31" creationId="{C48CD887-8076-4524-9B57-4CD23284511D}"/>
          </ac:spMkLst>
        </pc:spChg>
        <pc:spChg chg="mod topLvl">
          <ac:chgData name="Cullen McCormick" userId="a8dff7a1-0f51-4688-8f49-28b7ecf2a55f" providerId="ADAL" clId="{98ED1B01-1E1E-4CD2-B85C-C85206FC6335}" dt="2020-07-10T15:00:08.366" v="8458" actId="207"/>
          <ac:spMkLst>
            <pc:docMk/>
            <pc:sldMk cId="3390064770" sldId="376"/>
            <ac:spMk id="32" creationId="{C4E0E18F-86BD-40E2-BB71-8BFA5920B65C}"/>
          </ac:spMkLst>
        </pc:spChg>
        <pc:spChg chg="mod topLvl">
          <ac:chgData name="Cullen McCormick" userId="a8dff7a1-0f51-4688-8f49-28b7ecf2a55f" providerId="ADAL" clId="{98ED1B01-1E1E-4CD2-B85C-C85206FC6335}" dt="2020-07-10T15:00:08.366" v="8458" actId="207"/>
          <ac:spMkLst>
            <pc:docMk/>
            <pc:sldMk cId="3390064770" sldId="376"/>
            <ac:spMk id="33" creationId="{A2AD2F98-D551-4C25-83E2-E3997D051C01}"/>
          </ac:spMkLst>
        </pc:spChg>
        <pc:spChg chg="mod topLvl">
          <ac:chgData name="Cullen McCormick" userId="a8dff7a1-0f51-4688-8f49-28b7ecf2a55f" providerId="ADAL" clId="{98ED1B01-1E1E-4CD2-B85C-C85206FC6335}" dt="2020-07-10T15:00:08.366" v="8458" actId="207"/>
          <ac:spMkLst>
            <pc:docMk/>
            <pc:sldMk cId="3390064770" sldId="376"/>
            <ac:spMk id="34" creationId="{76C972EA-C16E-4A62-8748-C556387CEE74}"/>
          </ac:spMkLst>
        </pc:spChg>
        <pc:spChg chg="mod topLvl">
          <ac:chgData name="Cullen McCormick" userId="a8dff7a1-0f51-4688-8f49-28b7ecf2a55f" providerId="ADAL" clId="{98ED1B01-1E1E-4CD2-B85C-C85206FC6335}" dt="2020-07-10T15:00:08.366" v="8458" actId="207"/>
          <ac:spMkLst>
            <pc:docMk/>
            <pc:sldMk cId="3390064770" sldId="376"/>
            <ac:spMk id="35" creationId="{E588C11E-07B6-4EF2-BA6F-6C2890A0AA2E}"/>
          </ac:spMkLst>
        </pc:spChg>
        <pc:spChg chg="mod topLvl">
          <ac:chgData name="Cullen McCormick" userId="a8dff7a1-0f51-4688-8f49-28b7ecf2a55f" providerId="ADAL" clId="{98ED1B01-1E1E-4CD2-B85C-C85206FC6335}" dt="2020-07-10T15:00:08.366" v="8458" actId="207"/>
          <ac:spMkLst>
            <pc:docMk/>
            <pc:sldMk cId="3390064770" sldId="376"/>
            <ac:spMk id="36" creationId="{08551B17-2CBA-482A-A770-61AC0D94F0A7}"/>
          </ac:spMkLst>
        </pc:spChg>
        <pc:spChg chg="mod topLvl">
          <ac:chgData name="Cullen McCormick" userId="a8dff7a1-0f51-4688-8f49-28b7ecf2a55f" providerId="ADAL" clId="{98ED1B01-1E1E-4CD2-B85C-C85206FC6335}" dt="2020-07-10T15:00:08.366" v="8458" actId="207"/>
          <ac:spMkLst>
            <pc:docMk/>
            <pc:sldMk cId="3390064770" sldId="376"/>
            <ac:spMk id="37" creationId="{66F601BE-B6A1-4A34-B6A1-5DBB4A0D0FA7}"/>
          </ac:spMkLst>
        </pc:spChg>
        <pc:spChg chg="mod topLvl">
          <ac:chgData name="Cullen McCormick" userId="a8dff7a1-0f51-4688-8f49-28b7ecf2a55f" providerId="ADAL" clId="{98ED1B01-1E1E-4CD2-B85C-C85206FC6335}" dt="2020-07-10T15:00:08.366" v="8458" actId="207"/>
          <ac:spMkLst>
            <pc:docMk/>
            <pc:sldMk cId="3390064770" sldId="376"/>
            <ac:spMk id="38" creationId="{7C135F75-E9B2-4A98-9C8F-A46A56DFAC4D}"/>
          </ac:spMkLst>
        </pc:spChg>
        <pc:spChg chg="mod topLvl">
          <ac:chgData name="Cullen McCormick" userId="a8dff7a1-0f51-4688-8f49-28b7ecf2a55f" providerId="ADAL" clId="{98ED1B01-1E1E-4CD2-B85C-C85206FC6335}" dt="2020-07-10T15:00:15.356" v="8459" actId="207"/>
          <ac:spMkLst>
            <pc:docMk/>
            <pc:sldMk cId="3390064770" sldId="376"/>
            <ac:spMk id="39" creationId="{9640084B-2DB7-4785-B3B4-C618E15CA27E}"/>
          </ac:spMkLst>
        </pc:spChg>
        <pc:spChg chg="mod topLvl">
          <ac:chgData name="Cullen McCormick" userId="a8dff7a1-0f51-4688-8f49-28b7ecf2a55f" providerId="ADAL" clId="{98ED1B01-1E1E-4CD2-B85C-C85206FC6335}" dt="2020-07-10T15:00:15.356" v="8459" actId="207"/>
          <ac:spMkLst>
            <pc:docMk/>
            <pc:sldMk cId="3390064770" sldId="376"/>
            <ac:spMk id="40" creationId="{4B6827EA-D24C-466F-83AE-EFCBF754AD77}"/>
          </ac:spMkLst>
        </pc:spChg>
        <pc:spChg chg="mod topLvl">
          <ac:chgData name="Cullen McCormick" userId="a8dff7a1-0f51-4688-8f49-28b7ecf2a55f" providerId="ADAL" clId="{98ED1B01-1E1E-4CD2-B85C-C85206FC6335}" dt="2020-07-10T15:00:15.356" v="8459" actId="207"/>
          <ac:spMkLst>
            <pc:docMk/>
            <pc:sldMk cId="3390064770" sldId="376"/>
            <ac:spMk id="41" creationId="{5065C0BE-99C7-448E-A853-7D6E57EBD0AB}"/>
          </ac:spMkLst>
        </pc:spChg>
        <pc:spChg chg="mod topLvl">
          <ac:chgData name="Cullen McCormick" userId="a8dff7a1-0f51-4688-8f49-28b7ecf2a55f" providerId="ADAL" clId="{98ED1B01-1E1E-4CD2-B85C-C85206FC6335}" dt="2020-07-10T15:00:15.356" v="8459" actId="207"/>
          <ac:spMkLst>
            <pc:docMk/>
            <pc:sldMk cId="3390064770" sldId="376"/>
            <ac:spMk id="42" creationId="{4CD608FC-EAA8-45B6-A125-CF0B5F801214}"/>
          </ac:spMkLst>
        </pc:spChg>
        <pc:spChg chg="mod topLvl">
          <ac:chgData name="Cullen McCormick" userId="a8dff7a1-0f51-4688-8f49-28b7ecf2a55f" providerId="ADAL" clId="{98ED1B01-1E1E-4CD2-B85C-C85206FC6335}" dt="2020-07-10T15:00:15.356" v="8459" actId="207"/>
          <ac:spMkLst>
            <pc:docMk/>
            <pc:sldMk cId="3390064770" sldId="376"/>
            <ac:spMk id="43" creationId="{F9C91D35-E3E3-41C8-BA59-E8BB2AEDF79B}"/>
          </ac:spMkLst>
        </pc:spChg>
        <pc:spChg chg="mod topLvl">
          <ac:chgData name="Cullen McCormick" userId="a8dff7a1-0f51-4688-8f49-28b7ecf2a55f" providerId="ADAL" clId="{98ED1B01-1E1E-4CD2-B85C-C85206FC6335}" dt="2020-07-10T15:00:15.356" v="8459" actId="207"/>
          <ac:spMkLst>
            <pc:docMk/>
            <pc:sldMk cId="3390064770" sldId="376"/>
            <ac:spMk id="44" creationId="{B84E2B74-9E3C-4AD1-8480-1B69290810A7}"/>
          </ac:spMkLst>
        </pc:spChg>
        <pc:spChg chg="mod topLvl">
          <ac:chgData name="Cullen McCormick" userId="a8dff7a1-0f51-4688-8f49-28b7ecf2a55f" providerId="ADAL" clId="{98ED1B01-1E1E-4CD2-B85C-C85206FC6335}" dt="2020-07-10T15:00:15.356" v="8459" actId="207"/>
          <ac:spMkLst>
            <pc:docMk/>
            <pc:sldMk cId="3390064770" sldId="376"/>
            <ac:spMk id="45" creationId="{73225AD0-4698-4AAD-9563-DCBC34FF0DCE}"/>
          </ac:spMkLst>
        </pc:spChg>
        <pc:spChg chg="mod topLvl">
          <ac:chgData name="Cullen McCormick" userId="a8dff7a1-0f51-4688-8f49-28b7ecf2a55f" providerId="ADAL" clId="{98ED1B01-1E1E-4CD2-B85C-C85206FC6335}" dt="2020-07-10T15:00:15.356" v="8459" actId="207"/>
          <ac:spMkLst>
            <pc:docMk/>
            <pc:sldMk cId="3390064770" sldId="376"/>
            <ac:spMk id="46" creationId="{9D59684A-2500-4A4C-8F54-86276E4A742A}"/>
          </ac:spMkLst>
        </pc:spChg>
        <pc:spChg chg="mod topLvl">
          <ac:chgData name="Cullen McCormick" userId="a8dff7a1-0f51-4688-8f49-28b7ecf2a55f" providerId="ADAL" clId="{98ED1B01-1E1E-4CD2-B85C-C85206FC6335}" dt="2020-07-10T15:00:15.356" v="8459" actId="207"/>
          <ac:spMkLst>
            <pc:docMk/>
            <pc:sldMk cId="3390064770" sldId="376"/>
            <ac:spMk id="47" creationId="{AEA0E61A-7B59-4EB8-BB59-A6C895BC9FC0}"/>
          </ac:spMkLst>
        </pc:spChg>
        <pc:spChg chg="mod topLvl">
          <ac:chgData name="Cullen McCormick" userId="a8dff7a1-0f51-4688-8f49-28b7ecf2a55f" providerId="ADAL" clId="{98ED1B01-1E1E-4CD2-B85C-C85206FC6335}" dt="2020-07-10T15:00:41.278" v="8494" actId="692"/>
          <ac:spMkLst>
            <pc:docMk/>
            <pc:sldMk cId="3390064770" sldId="376"/>
            <ac:spMk id="48" creationId="{4A3AB72C-5A9A-45C0-A221-3077B21EAD6E}"/>
          </ac:spMkLst>
        </pc:spChg>
        <pc:spChg chg="mod topLvl">
          <ac:chgData name="Cullen McCormick" userId="a8dff7a1-0f51-4688-8f49-28b7ecf2a55f" providerId="ADAL" clId="{98ED1B01-1E1E-4CD2-B85C-C85206FC6335}" dt="2020-07-10T15:00:41.278" v="8494" actId="692"/>
          <ac:spMkLst>
            <pc:docMk/>
            <pc:sldMk cId="3390064770" sldId="376"/>
            <ac:spMk id="49" creationId="{F4A18E06-EBCA-4C19-B1F3-E3E59FDC61F5}"/>
          </ac:spMkLst>
        </pc:spChg>
        <pc:spChg chg="add del mod ord">
          <ac:chgData name="Cullen McCormick" userId="a8dff7a1-0f51-4688-8f49-28b7ecf2a55f" providerId="ADAL" clId="{98ED1B01-1E1E-4CD2-B85C-C85206FC6335}" dt="2020-07-10T14:59:32.978" v="8451" actId="14100"/>
          <ac:spMkLst>
            <pc:docMk/>
            <pc:sldMk cId="3390064770" sldId="376"/>
            <ac:spMk id="52" creationId="{A5D5E148-FAEF-4B18-B4AA-A1FB36E57BA8}"/>
          </ac:spMkLst>
        </pc:spChg>
        <pc:spChg chg="add mod ord">
          <ac:chgData name="Cullen McCormick" userId="a8dff7a1-0f51-4688-8f49-28b7ecf2a55f" providerId="ADAL" clId="{98ED1B01-1E1E-4CD2-B85C-C85206FC6335}" dt="2020-07-10T14:59:45.287" v="8454" actId="553"/>
          <ac:spMkLst>
            <pc:docMk/>
            <pc:sldMk cId="3390064770" sldId="376"/>
            <ac:spMk id="55" creationId="{CFB30EC4-63E9-4F0F-A3E9-53E3A05275F2}"/>
          </ac:spMkLst>
        </pc:spChg>
        <pc:spChg chg="add mod">
          <ac:chgData name="Cullen McCormick" userId="a8dff7a1-0f51-4688-8f49-28b7ecf2a55f" providerId="ADAL" clId="{98ED1B01-1E1E-4CD2-B85C-C85206FC6335}" dt="2020-07-10T15:06:38.224" v="8675" actId="554"/>
          <ac:spMkLst>
            <pc:docMk/>
            <pc:sldMk cId="3390064770" sldId="376"/>
            <ac:spMk id="66" creationId="{8B172331-1BCF-4938-BF05-A95EF6720F3E}"/>
          </ac:spMkLst>
        </pc:spChg>
        <pc:spChg chg="add mod">
          <ac:chgData name="Cullen McCormick" userId="a8dff7a1-0f51-4688-8f49-28b7ecf2a55f" providerId="ADAL" clId="{98ED1B01-1E1E-4CD2-B85C-C85206FC6335}" dt="2020-07-10T15:06:38.224" v="8675" actId="554"/>
          <ac:spMkLst>
            <pc:docMk/>
            <pc:sldMk cId="3390064770" sldId="376"/>
            <ac:spMk id="67" creationId="{780204B0-B9CB-41AC-840C-90B28E79F22F}"/>
          </ac:spMkLst>
        </pc:spChg>
        <pc:grpChg chg="del mod">
          <ac:chgData name="Cullen McCormick" userId="a8dff7a1-0f51-4688-8f49-28b7ecf2a55f" providerId="ADAL" clId="{98ED1B01-1E1E-4CD2-B85C-C85206FC6335}" dt="2020-07-10T14:56:06.183" v="8402" actId="165"/>
          <ac:grpSpMkLst>
            <pc:docMk/>
            <pc:sldMk cId="3390064770" sldId="376"/>
            <ac:grpSpMk id="5" creationId="{F8031CAC-A9D9-4EDD-B23D-35227769DD36}"/>
          </ac:grpSpMkLst>
        </pc:grpChg>
        <pc:grpChg chg="add del mod">
          <ac:chgData name="Cullen McCormick" userId="a8dff7a1-0f51-4688-8f49-28b7ecf2a55f" providerId="ADAL" clId="{98ED1B01-1E1E-4CD2-B85C-C85206FC6335}" dt="2020-07-10T14:56:24.034" v="8407" actId="165"/>
          <ac:grpSpMkLst>
            <pc:docMk/>
            <pc:sldMk cId="3390064770" sldId="376"/>
            <ac:grpSpMk id="16" creationId="{72B17155-B91E-4EAE-9D30-53C3980FAF94}"/>
          </ac:grpSpMkLst>
        </pc:grpChg>
        <pc:grpChg chg="del mod">
          <ac:chgData name="Cullen McCormick" userId="a8dff7a1-0f51-4688-8f49-28b7ecf2a55f" providerId="ADAL" clId="{98ED1B01-1E1E-4CD2-B85C-C85206FC6335}" dt="2020-07-10T14:57:57.962" v="8422" actId="165"/>
          <ac:grpSpMkLst>
            <pc:docMk/>
            <pc:sldMk cId="3390064770" sldId="376"/>
            <ac:grpSpMk id="30" creationId="{2616B6CA-E6F2-438A-BD71-1DABA49249D2}"/>
          </ac:grpSpMkLst>
        </pc:grpChg>
        <pc:grpChg chg="add del mod">
          <ac:chgData name="Cullen McCormick" userId="a8dff7a1-0f51-4688-8f49-28b7ecf2a55f" providerId="ADAL" clId="{98ED1B01-1E1E-4CD2-B85C-C85206FC6335}" dt="2020-07-10T14:59:52.725" v="8457" actId="165"/>
          <ac:grpSpMkLst>
            <pc:docMk/>
            <pc:sldMk cId="3390064770" sldId="376"/>
            <ac:grpSpMk id="50" creationId="{449494CF-4415-4048-9A72-EA0E7AA6546D}"/>
          </ac:grpSpMkLst>
        </pc:grpChg>
        <pc:grpChg chg="add del mod">
          <ac:chgData name="Cullen McCormick" userId="a8dff7a1-0f51-4688-8f49-28b7ecf2a55f" providerId="ADAL" clId="{98ED1B01-1E1E-4CD2-B85C-C85206FC6335}" dt="2020-07-10T14:59:52.725" v="8457" actId="165"/>
          <ac:grpSpMkLst>
            <pc:docMk/>
            <pc:sldMk cId="3390064770" sldId="376"/>
            <ac:grpSpMk id="51" creationId="{3626FF0C-8C09-48BF-B2FC-E1CE30B0C579}"/>
          </ac:grpSpMkLst>
        </pc:grpChg>
        <pc:grpChg chg="add mod">
          <ac:chgData name="Cullen McCormick" userId="a8dff7a1-0f51-4688-8f49-28b7ecf2a55f" providerId="ADAL" clId="{98ED1B01-1E1E-4CD2-B85C-C85206FC6335}" dt="2020-07-10T14:59:25.330" v="8448" actId="164"/>
          <ac:grpSpMkLst>
            <pc:docMk/>
            <pc:sldMk cId="3390064770" sldId="376"/>
            <ac:grpSpMk id="53" creationId="{C32321B7-E04D-43B8-87D3-35B39A9F9213}"/>
          </ac:grpSpMkLst>
        </pc:grpChg>
        <pc:grpChg chg="add mod">
          <ac:chgData name="Cullen McCormick" userId="a8dff7a1-0f51-4688-8f49-28b7ecf2a55f" providerId="ADAL" clId="{98ED1B01-1E1E-4CD2-B85C-C85206FC6335}" dt="2020-07-10T14:59:24.846" v="8447" actId="164"/>
          <ac:grpSpMkLst>
            <pc:docMk/>
            <pc:sldMk cId="3390064770" sldId="376"/>
            <ac:grpSpMk id="54" creationId="{3D89C871-373D-49DD-B609-5061CE6307B5}"/>
          </ac:grpSpMkLst>
        </pc:grpChg>
        <pc:grpChg chg="add mod">
          <ac:chgData name="Cullen McCormick" userId="a8dff7a1-0f51-4688-8f49-28b7ecf2a55f" providerId="ADAL" clId="{98ED1B01-1E1E-4CD2-B85C-C85206FC6335}" dt="2020-07-10T14:59:51.051" v="8456" actId="571"/>
          <ac:grpSpMkLst>
            <pc:docMk/>
            <pc:sldMk cId="3390064770" sldId="376"/>
            <ac:grpSpMk id="56" creationId="{50B7B74D-9A4D-48E4-B5AD-8188E1A40B63}"/>
          </ac:grpSpMkLst>
        </pc:grpChg>
        <pc:picChg chg="add del mod">
          <ac:chgData name="Cullen McCormick" userId="a8dff7a1-0f51-4688-8f49-28b7ecf2a55f" providerId="ADAL" clId="{98ED1B01-1E1E-4CD2-B85C-C85206FC6335}" dt="2020-07-10T14:56:05.365" v="8401" actId="27803"/>
          <ac:picMkLst>
            <pc:docMk/>
            <pc:sldMk cId="3390064770" sldId="376"/>
            <ac:picMk id="4" creationId="{F8031CAC-A9D9-4EDD-B23D-35227769DD36}"/>
          </ac:picMkLst>
        </pc:picChg>
        <pc:picChg chg="add del mod">
          <ac:chgData name="Cullen McCormick" userId="a8dff7a1-0f51-4688-8f49-28b7ecf2a55f" providerId="ADAL" clId="{98ED1B01-1E1E-4CD2-B85C-C85206FC6335}" dt="2020-07-10T14:56:25.274" v="8410"/>
          <ac:picMkLst>
            <pc:docMk/>
            <pc:sldMk cId="3390064770" sldId="376"/>
            <ac:picMk id="15" creationId="{72B17155-B91E-4EAE-9D30-53C3980FAF94}"/>
          </ac:picMkLst>
        </pc:picChg>
        <pc:picChg chg="add del">
          <ac:chgData name="Cullen McCormick" userId="a8dff7a1-0f51-4688-8f49-28b7ecf2a55f" providerId="ADAL" clId="{98ED1B01-1E1E-4CD2-B85C-C85206FC6335}" dt="2020-07-10T14:56:42.628" v="8412" actId="478"/>
          <ac:picMkLst>
            <pc:docMk/>
            <pc:sldMk cId="3390064770" sldId="376"/>
            <ac:picMk id="27" creationId="{20009103-6B52-4515-B832-D9380A886C1E}"/>
          </ac:picMkLst>
        </pc:picChg>
        <pc:picChg chg="add del mod">
          <ac:chgData name="Cullen McCormick" userId="a8dff7a1-0f51-4688-8f49-28b7ecf2a55f" providerId="ADAL" clId="{98ED1B01-1E1E-4CD2-B85C-C85206FC6335}" dt="2020-07-10T14:57:56.906" v="8421" actId="27803"/>
          <ac:picMkLst>
            <pc:docMk/>
            <pc:sldMk cId="3390064770" sldId="376"/>
            <ac:picMk id="28" creationId="{2616B6CA-E6F2-438A-BD71-1DABA49249D2}"/>
          </ac:picMkLst>
        </pc:picChg>
      </pc:sldChg>
    </pc:docChg>
  </pc:docChgLst>
  <pc:docChgLst>
    <pc:chgData name="Cullen McCormick" userId="a8dff7a1-0f51-4688-8f49-28b7ecf2a55f" providerId="ADAL" clId="{7BD8C47C-25D8-465D-A6F7-9403610F1B30}"/>
    <pc:docChg chg="undo redo custSel modSld">
      <pc:chgData name="Cullen McCormick" userId="a8dff7a1-0f51-4688-8f49-28b7ecf2a55f" providerId="ADAL" clId="{7BD8C47C-25D8-465D-A6F7-9403610F1B30}" dt="2020-12-18T15:33:39.398" v="19" actId="1076"/>
      <pc:docMkLst>
        <pc:docMk/>
      </pc:docMkLst>
      <pc:sldChg chg="modSp mod">
        <pc:chgData name="Cullen McCormick" userId="a8dff7a1-0f51-4688-8f49-28b7ecf2a55f" providerId="ADAL" clId="{7BD8C47C-25D8-465D-A6F7-9403610F1B30}" dt="2020-12-18T15:24:21.190" v="13" actId="692"/>
        <pc:sldMkLst>
          <pc:docMk/>
          <pc:sldMk cId="3781398782" sldId="267"/>
        </pc:sldMkLst>
        <pc:spChg chg="mod">
          <ac:chgData name="Cullen McCormick" userId="a8dff7a1-0f51-4688-8f49-28b7ecf2a55f" providerId="ADAL" clId="{7BD8C47C-25D8-465D-A6F7-9403610F1B30}" dt="2020-12-18T15:24:21.190" v="13" actId="692"/>
          <ac:spMkLst>
            <pc:docMk/>
            <pc:sldMk cId="3781398782" sldId="267"/>
            <ac:spMk id="52" creationId="{0B164BD4-0106-421D-A75A-8264C749ADB9}"/>
          </ac:spMkLst>
        </pc:spChg>
      </pc:sldChg>
      <pc:sldChg chg="modSp mod">
        <pc:chgData name="Cullen McCormick" userId="a8dff7a1-0f51-4688-8f49-28b7ecf2a55f" providerId="ADAL" clId="{7BD8C47C-25D8-465D-A6F7-9403610F1B30}" dt="2020-12-18T15:32:29.964" v="18" actId="947"/>
        <pc:sldMkLst>
          <pc:docMk/>
          <pc:sldMk cId="1231205872" sldId="340"/>
        </pc:sldMkLst>
        <pc:spChg chg="mod">
          <ac:chgData name="Cullen McCormick" userId="a8dff7a1-0f51-4688-8f49-28b7ecf2a55f" providerId="ADAL" clId="{7BD8C47C-25D8-465D-A6F7-9403610F1B30}" dt="2020-12-18T15:32:13.415" v="16" actId="947"/>
          <ac:spMkLst>
            <pc:docMk/>
            <pc:sldMk cId="1231205872" sldId="340"/>
            <ac:spMk id="13" creationId="{2A3D644F-20F1-4687-9082-7A29636A275C}"/>
          </ac:spMkLst>
        </pc:spChg>
        <pc:spChg chg="mod">
          <ac:chgData name="Cullen McCormick" userId="a8dff7a1-0f51-4688-8f49-28b7ecf2a55f" providerId="ADAL" clId="{7BD8C47C-25D8-465D-A6F7-9403610F1B30}" dt="2020-12-18T15:32:21.652" v="17" actId="947"/>
          <ac:spMkLst>
            <pc:docMk/>
            <pc:sldMk cId="1231205872" sldId="340"/>
            <ac:spMk id="48" creationId="{3A23029F-18AE-4A80-9F11-5B69ACC31633}"/>
          </ac:spMkLst>
        </pc:spChg>
        <pc:spChg chg="mod">
          <ac:chgData name="Cullen McCormick" userId="a8dff7a1-0f51-4688-8f49-28b7ecf2a55f" providerId="ADAL" clId="{7BD8C47C-25D8-465D-A6F7-9403610F1B30}" dt="2020-12-18T15:32:29.964" v="18" actId="947"/>
          <ac:spMkLst>
            <pc:docMk/>
            <pc:sldMk cId="1231205872" sldId="340"/>
            <ac:spMk id="83" creationId="{92ABDE9F-5A84-4DA6-AB1C-A8EDAE96BB0C}"/>
          </ac:spMkLst>
        </pc:spChg>
      </pc:sldChg>
      <pc:sldChg chg="modSp mod">
        <pc:chgData name="Cullen McCormick" userId="a8dff7a1-0f51-4688-8f49-28b7ecf2a55f" providerId="ADAL" clId="{7BD8C47C-25D8-465D-A6F7-9403610F1B30}" dt="2020-12-18T15:24:12.774" v="12" actId="692"/>
        <pc:sldMkLst>
          <pc:docMk/>
          <pc:sldMk cId="1547268023" sldId="341"/>
        </pc:sldMkLst>
        <pc:spChg chg="mod">
          <ac:chgData name="Cullen McCormick" userId="a8dff7a1-0f51-4688-8f49-28b7ecf2a55f" providerId="ADAL" clId="{7BD8C47C-25D8-465D-A6F7-9403610F1B30}" dt="2020-12-18T15:24:12.774" v="12" actId="692"/>
          <ac:spMkLst>
            <pc:docMk/>
            <pc:sldMk cId="1547268023" sldId="341"/>
            <ac:spMk id="36" creationId="{A0E9BF0E-5617-4136-A6EB-663982FA4483}"/>
          </ac:spMkLst>
        </pc:spChg>
      </pc:sldChg>
      <pc:sldChg chg="modSp mod">
        <pc:chgData name="Cullen McCormick" userId="a8dff7a1-0f51-4688-8f49-28b7ecf2a55f" providerId="ADAL" clId="{7BD8C47C-25D8-465D-A6F7-9403610F1B30}" dt="2020-12-18T15:24:03.139" v="11" actId="692"/>
        <pc:sldMkLst>
          <pc:docMk/>
          <pc:sldMk cId="1818465697" sldId="351"/>
        </pc:sldMkLst>
        <pc:spChg chg="mod">
          <ac:chgData name="Cullen McCormick" userId="a8dff7a1-0f51-4688-8f49-28b7ecf2a55f" providerId="ADAL" clId="{7BD8C47C-25D8-465D-A6F7-9403610F1B30}" dt="2020-12-18T15:24:03.139" v="11" actId="692"/>
          <ac:spMkLst>
            <pc:docMk/>
            <pc:sldMk cId="1818465697" sldId="351"/>
            <ac:spMk id="40" creationId="{6393E814-92C4-42C7-921C-51572E1B4BDE}"/>
          </ac:spMkLst>
        </pc:spChg>
      </pc:sldChg>
      <pc:sldChg chg="modSp mod">
        <pc:chgData name="Cullen McCormick" userId="a8dff7a1-0f51-4688-8f49-28b7ecf2a55f" providerId="ADAL" clId="{7BD8C47C-25D8-465D-A6F7-9403610F1B30}" dt="2020-12-18T15:23:43.694" v="10" actId="692"/>
        <pc:sldMkLst>
          <pc:docMk/>
          <pc:sldMk cId="1079213405" sldId="354"/>
        </pc:sldMkLst>
        <pc:spChg chg="mod">
          <ac:chgData name="Cullen McCormick" userId="a8dff7a1-0f51-4688-8f49-28b7ecf2a55f" providerId="ADAL" clId="{7BD8C47C-25D8-465D-A6F7-9403610F1B30}" dt="2020-12-18T15:23:43.694" v="10" actId="692"/>
          <ac:spMkLst>
            <pc:docMk/>
            <pc:sldMk cId="1079213405" sldId="354"/>
            <ac:spMk id="45" creationId="{EC72D2BE-D689-4B77-8611-386C8A9429B6}"/>
          </ac:spMkLst>
        </pc:spChg>
      </pc:sldChg>
      <pc:sldChg chg="modSp mod">
        <pc:chgData name="Cullen McCormick" userId="a8dff7a1-0f51-4688-8f49-28b7ecf2a55f" providerId="ADAL" clId="{7BD8C47C-25D8-465D-A6F7-9403610F1B30}" dt="2020-12-18T15:23:36.952" v="9" actId="692"/>
        <pc:sldMkLst>
          <pc:docMk/>
          <pc:sldMk cId="1311524068" sldId="355"/>
        </pc:sldMkLst>
        <pc:spChg chg="mod">
          <ac:chgData name="Cullen McCormick" userId="a8dff7a1-0f51-4688-8f49-28b7ecf2a55f" providerId="ADAL" clId="{7BD8C47C-25D8-465D-A6F7-9403610F1B30}" dt="2020-12-18T15:23:36.952" v="9" actId="692"/>
          <ac:spMkLst>
            <pc:docMk/>
            <pc:sldMk cId="1311524068" sldId="355"/>
            <ac:spMk id="68" creationId="{0554742A-93C4-4AD9-B8A2-541D815B1CB3}"/>
          </ac:spMkLst>
        </pc:spChg>
      </pc:sldChg>
      <pc:sldChg chg="modSp mod">
        <pc:chgData name="Cullen McCormick" userId="a8dff7a1-0f51-4688-8f49-28b7ecf2a55f" providerId="ADAL" clId="{7BD8C47C-25D8-465D-A6F7-9403610F1B30}" dt="2020-12-18T15:33:39.398" v="19" actId="1076"/>
        <pc:sldMkLst>
          <pc:docMk/>
          <pc:sldMk cId="250198724" sldId="375"/>
        </pc:sldMkLst>
        <pc:spChg chg="mod">
          <ac:chgData name="Cullen McCormick" userId="a8dff7a1-0f51-4688-8f49-28b7ecf2a55f" providerId="ADAL" clId="{7BD8C47C-25D8-465D-A6F7-9403610F1B30}" dt="2020-12-18T15:33:39.398" v="19" actId="1076"/>
          <ac:spMkLst>
            <pc:docMk/>
            <pc:sldMk cId="250198724" sldId="375"/>
            <ac:spMk id="91" creationId="{7D57304C-3C88-4A42-8AE2-13BAE7F04FD2}"/>
          </ac:spMkLst>
        </pc:spChg>
        <pc:spChg chg="mod">
          <ac:chgData name="Cullen McCormick" userId="a8dff7a1-0f51-4688-8f49-28b7ecf2a55f" providerId="ADAL" clId="{7BD8C47C-25D8-465D-A6F7-9403610F1B30}" dt="2020-12-18T15:33:39.398" v="19" actId="1076"/>
          <ac:spMkLst>
            <pc:docMk/>
            <pc:sldMk cId="250198724" sldId="375"/>
            <ac:spMk id="92" creationId="{78F9791B-41E5-4987-BCB1-39E392D1807E}"/>
          </ac:spMkLst>
        </pc:spChg>
      </pc:sldChg>
      <pc:sldChg chg="modSp mod">
        <pc:chgData name="Cullen McCormick" userId="a8dff7a1-0f51-4688-8f49-28b7ecf2a55f" providerId="ADAL" clId="{7BD8C47C-25D8-465D-A6F7-9403610F1B30}" dt="2020-12-18T15:25:43.180" v="15" actId="208"/>
        <pc:sldMkLst>
          <pc:docMk/>
          <pc:sldMk cId="3390064770" sldId="376"/>
        </pc:sldMkLst>
        <pc:spChg chg="mod">
          <ac:chgData name="Cullen McCormick" userId="a8dff7a1-0f51-4688-8f49-28b7ecf2a55f" providerId="ADAL" clId="{7BD8C47C-25D8-465D-A6F7-9403610F1B30}" dt="2020-12-18T15:25:43.180" v="15" actId="208"/>
          <ac:spMkLst>
            <pc:docMk/>
            <pc:sldMk cId="3390064770" sldId="376"/>
            <ac:spMk id="8" creationId="{26FFC436-E13B-4B39-AB90-BDFB7E8AF052}"/>
          </ac:spMkLst>
        </pc:spChg>
        <pc:spChg chg="mod">
          <ac:chgData name="Cullen McCormick" userId="a8dff7a1-0f51-4688-8f49-28b7ecf2a55f" providerId="ADAL" clId="{7BD8C47C-25D8-465D-A6F7-9403610F1B30}" dt="2020-12-18T15:25:36.829" v="14" actId="208"/>
          <ac:spMkLst>
            <pc:docMk/>
            <pc:sldMk cId="3390064770" sldId="376"/>
            <ac:spMk id="48" creationId="{4A3AB72C-5A9A-45C0-A221-3077B21EAD6E}"/>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fpwm03.fpainc.local\DC-Data\Projects\2019\DC19-0057.00%20FHWA%20Safe%20Systems\Deliverables\PPT\Comments\Comments%20on%20Safe%20System%20PPT%20Draft%201.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Total US Traffic Fatalities</c:v>
                </c:pt>
              </c:strCache>
            </c:strRef>
          </c:tx>
          <c:spPr>
            <a:solidFill>
              <a:srgbClr val="3293C8"/>
            </a:solidFill>
            <a:ln>
              <a:noFill/>
            </a:ln>
            <a:effectLst/>
          </c:spPr>
          <c:invertIfNegative val="0"/>
          <c:dLbls>
            <c:spPr>
              <a:solidFill>
                <a:schemeClr val="bg1"/>
              </a:solid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rgbClr val="003C47"/>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Sheet1!$A$2:$A$11</c:f>
              <c:numCache>
                <c:formatCode>General</c:formatCode>
                <c:ptCount val="10"/>
                <c:pt idx="0">
                  <c:v>2009</c:v>
                </c:pt>
                <c:pt idx="1">
                  <c:v>2010</c:v>
                </c:pt>
                <c:pt idx="2">
                  <c:v>2011</c:v>
                </c:pt>
                <c:pt idx="3">
                  <c:v>2012</c:v>
                </c:pt>
                <c:pt idx="4">
                  <c:v>2013</c:v>
                </c:pt>
                <c:pt idx="5">
                  <c:v>2014</c:v>
                </c:pt>
                <c:pt idx="6">
                  <c:v>2015</c:v>
                </c:pt>
                <c:pt idx="7">
                  <c:v>2016</c:v>
                </c:pt>
                <c:pt idx="8">
                  <c:v>2017</c:v>
                </c:pt>
                <c:pt idx="9">
                  <c:v>2018</c:v>
                </c:pt>
              </c:numCache>
            </c:numRef>
          </c:cat>
          <c:val>
            <c:numRef>
              <c:f>Sheet1!$B$2:$B$11</c:f>
              <c:numCache>
                <c:formatCode>#,##0</c:formatCode>
                <c:ptCount val="10"/>
                <c:pt idx="0">
                  <c:v>33883</c:v>
                </c:pt>
                <c:pt idx="1">
                  <c:v>32999</c:v>
                </c:pt>
                <c:pt idx="2">
                  <c:v>32479</c:v>
                </c:pt>
                <c:pt idx="3">
                  <c:v>33782</c:v>
                </c:pt>
                <c:pt idx="4">
                  <c:v>32893</c:v>
                </c:pt>
                <c:pt idx="5">
                  <c:v>32744</c:v>
                </c:pt>
                <c:pt idx="6">
                  <c:v>35484</c:v>
                </c:pt>
                <c:pt idx="7">
                  <c:v>37806</c:v>
                </c:pt>
                <c:pt idx="8">
                  <c:v>37473</c:v>
                </c:pt>
                <c:pt idx="9">
                  <c:v>36835</c:v>
                </c:pt>
              </c:numCache>
            </c:numRef>
          </c:val>
          <c:extLst>
            <c:ext xmlns:c16="http://schemas.microsoft.com/office/drawing/2014/chart" uri="{C3380CC4-5D6E-409C-BE32-E72D297353CC}">
              <c16:uniqueId val="{00000000-60CB-4CF3-A435-4B73ADBC2465}"/>
            </c:ext>
          </c:extLst>
        </c:ser>
        <c:dLbls>
          <c:showLegendKey val="0"/>
          <c:showVal val="0"/>
          <c:showCatName val="0"/>
          <c:showSerName val="0"/>
          <c:showPercent val="0"/>
          <c:showBubbleSize val="0"/>
        </c:dLbls>
        <c:gapWidth val="50"/>
        <c:overlap val="-26"/>
        <c:axId val="1445971520"/>
        <c:axId val="1419035088"/>
      </c:barChart>
      <c:catAx>
        <c:axId val="14459715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rgbClr val="737373"/>
                </a:solidFill>
                <a:latin typeface="+mn-lt"/>
                <a:ea typeface="+mn-ea"/>
                <a:cs typeface="+mn-cs"/>
              </a:defRPr>
            </a:pPr>
            <a:endParaRPr lang="en-US"/>
          </a:p>
        </c:txPr>
        <c:crossAx val="1419035088"/>
        <c:crosses val="autoZero"/>
        <c:auto val="1"/>
        <c:lblAlgn val="ctr"/>
        <c:lblOffset val="100"/>
        <c:noMultiLvlLbl val="0"/>
      </c:catAx>
      <c:valAx>
        <c:axId val="1419035088"/>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rgbClr val="737373"/>
                </a:solidFill>
                <a:latin typeface="+mn-lt"/>
                <a:ea typeface="+mn-ea"/>
                <a:cs typeface="+mn-cs"/>
              </a:defRPr>
            </a:pPr>
            <a:endParaRPr lang="en-US"/>
          </a:p>
        </c:txPr>
        <c:crossAx val="144597152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rgbClr val="3293C8"/>
            </a:solidFill>
            <a:ln>
              <a:noFill/>
            </a:ln>
            <a:effectLst/>
          </c:spPr>
          <c:invertIfNegative val="0"/>
          <c:dLbls>
            <c:spPr>
              <a:solidFill>
                <a:schemeClr val="bg1"/>
              </a:solid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rgbClr val="003C47"/>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FatalPedCollisions!$A$1:$A$10</c:f>
              <c:numCache>
                <c:formatCode>General</c:formatCode>
                <c:ptCount val="10"/>
                <c:pt idx="0">
                  <c:v>2009</c:v>
                </c:pt>
                <c:pt idx="1">
                  <c:v>2010</c:v>
                </c:pt>
                <c:pt idx="2">
                  <c:v>2011</c:v>
                </c:pt>
                <c:pt idx="3">
                  <c:v>2012</c:v>
                </c:pt>
                <c:pt idx="4">
                  <c:v>2013</c:v>
                </c:pt>
                <c:pt idx="5">
                  <c:v>2014</c:v>
                </c:pt>
                <c:pt idx="6">
                  <c:v>2015</c:v>
                </c:pt>
                <c:pt idx="7">
                  <c:v>2016</c:v>
                </c:pt>
                <c:pt idx="8">
                  <c:v>2017</c:v>
                </c:pt>
                <c:pt idx="9">
                  <c:v>2018</c:v>
                </c:pt>
              </c:numCache>
            </c:numRef>
          </c:cat>
          <c:val>
            <c:numRef>
              <c:f>FatalPedCollisions!$B$1:$B$10</c:f>
              <c:numCache>
                <c:formatCode>#,##0</c:formatCode>
                <c:ptCount val="10"/>
                <c:pt idx="0">
                  <c:v>4109</c:v>
                </c:pt>
                <c:pt idx="1">
                  <c:v>4302</c:v>
                </c:pt>
                <c:pt idx="2">
                  <c:v>4457</c:v>
                </c:pt>
                <c:pt idx="3">
                  <c:v>4818</c:v>
                </c:pt>
                <c:pt idx="4">
                  <c:v>4779</c:v>
                </c:pt>
                <c:pt idx="5">
                  <c:v>4910</c:v>
                </c:pt>
                <c:pt idx="6">
                  <c:v>5494</c:v>
                </c:pt>
                <c:pt idx="7">
                  <c:v>6080</c:v>
                </c:pt>
                <c:pt idx="8">
                  <c:v>5977</c:v>
                </c:pt>
                <c:pt idx="9">
                  <c:v>6283</c:v>
                </c:pt>
              </c:numCache>
            </c:numRef>
          </c:val>
          <c:extLst>
            <c:ext xmlns:c16="http://schemas.microsoft.com/office/drawing/2014/chart" uri="{C3380CC4-5D6E-409C-BE32-E72D297353CC}">
              <c16:uniqueId val="{00000000-4EE3-40AD-84D4-E0407EAC8BCD}"/>
            </c:ext>
          </c:extLst>
        </c:ser>
        <c:dLbls>
          <c:showLegendKey val="0"/>
          <c:showVal val="0"/>
          <c:showCatName val="0"/>
          <c:showSerName val="0"/>
          <c:showPercent val="0"/>
          <c:showBubbleSize val="0"/>
        </c:dLbls>
        <c:gapWidth val="50"/>
        <c:overlap val="-26"/>
        <c:axId val="643499519"/>
        <c:axId val="654226479"/>
      </c:barChart>
      <c:catAx>
        <c:axId val="64349951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rgbClr val="737373"/>
                </a:solidFill>
                <a:latin typeface="Arial" panose="020B0604020202020204" pitchFamily="34" charset="0"/>
                <a:ea typeface="+mn-ea"/>
                <a:cs typeface="Arial" panose="020B0604020202020204" pitchFamily="34" charset="0"/>
              </a:defRPr>
            </a:pPr>
            <a:endParaRPr lang="en-US"/>
          </a:p>
        </c:txPr>
        <c:crossAx val="654226479"/>
        <c:crosses val="autoZero"/>
        <c:auto val="1"/>
        <c:lblAlgn val="ctr"/>
        <c:lblOffset val="100"/>
        <c:noMultiLvlLbl val="0"/>
      </c:catAx>
      <c:valAx>
        <c:axId val="654226479"/>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rgbClr val="737373"/>
                </a:solidFill>
                <a:latin typeface="Arial" panose="020B0604020202020204" pitchFamily="34" charset="0"/>
                <a:ea typeface="+mn-ea"/>
                <a:cs typeface="Arial" panose="020B0604020202020204" pitchFamily="34" charset="0"/>
              </a:defRPr>
            </a:pPr>
            <a:endParaRPr lang="en-US"/>
          </a:p>
        </c:txPr>
        <c:crossAx val="643499519"/>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latin typeface="Arial" panose="020B0604020202020204" pitchFamily="34" charset="0"/>
          <a:cs typeface="Arial" panose="020B0604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4E467AA-6412-4FB3-BBB7-76FACA7C0E6B}" type="datetimeFigureOut">
              <a:rPr lang="en-US" smtClean="0"/>
              <a:t>1/26/2021</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7098A24-7442-4A0F-BB24-8039B28E73D7}" type="slidenum">
              <a:rPr lang="en-US" smtClean="0"/>
              <a:t>‹#›</a:t>
            </a:fld>
            <a:endParaRPr lang="en-US"/>
          </a:p>
        </p:txBody>
      </p:sp>
    </p:spTree>
    <p:extLst>
      <p:ext uri="{BB962C8B-B14F-4D97-AF65-F5344CB8AC3E}">
        <p14:creationId xmlns:p14="http://schemas.microsoft.com/office/powerpoint/2010/main" val="9598512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11F373-BBE3-4F2D-8A48-F85A2D30FE4E}" type="datetimeFigureOut">
              <a:rPr lang="en-US" smtClean="0"/>
              <a:t>1/26/2021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6478024-DA11-492E-8F9B-372D93302874}" type="slidenum">
              <a:rPr lang="en-US" smtClean="0"/>
              <a:t>‹#›</a:t>
            </a:fld>
            <a:endParaRPr lang="en-US"/>
          </a:p>
        </p:txBody>
      </p:sp>
    </p:spTree>
    <p:extLst>
      <p:ext uri="{BB962C8B-B14F-4D97-AF65-F5344CB8AC3E}">
        <p14:creationId xmlns:p14="http://schemas.microsoft.com/office/powerpoint/2010/main" val="2426470609"/>
      </p:ext>
    </p:extLst>
  </p:cSld>
  <p:clrMap bg1="lt1" tx1="dk1" bg2="lt2" tx2="dk2" accent1="accent1" accent2="accent2" accent3="accent3" accent4="accent4" accent5="accent5" accent6="accent6" hlink="hlink" folHlink="folHlink"/>
  <p:hf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wri.org/publication/sustainable-and-safe-vision-and-guidance-zero-road-deaths"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safety.fhwa.dot.gov/systemic/"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safety.fhwa.dot.gov/zerodeaths/"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www.towardszerofoundation.org/wp-content/uploads/2016/10/Zero_road_deaths-SafeSystems.pdf"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highways.dot.gov/sites/fhwa.dot.gov/files/2020-11/FHWA_PedSafety_ActionPlan_Nov2020.pdf" TargetMode="External"/><Relationship Id="rId2" Type="http://schemas.openxmlformats.org/officeDocument/2006/relationships/slide" Target="../slides/slide32.xml"/><Relationship Id="rId1" Type="http://schemas.openxmlformats.org/officeDocument/2006/relationships/notesMaster" Target="../notesMasters/notesMaster1.xml"/><Relationship Id="rId4" Type="http://schemas.openxmlformats.org/officeDocument/2006/relationships/hyperlink" Target="https://aaafoundation.org/wp-content/uploads/2018/02/2011PedestrianRiskVsSpeedReport.pdf" TargetMode="Externa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nacto.org/wp-content/uploads/2016/04/4-1_NSW-Roads-Traffic-Authority-Safe-Systems-Approach_2011.pdf"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www.who.int/violence_injury_prevention/publications/road_traffic/Post-crash_response_booklet.pdf"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www.carmel.in.gov/department-services/engineering/roundabouts"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nycdotprojects.info/queens-blvd"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fars.nhtsa.dot.gov/Main/index.aspx"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fars.nhtsa.dot.gov/Main/index.aspx"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478024-DA11-492E-8F9B-372D93302874}" type="slidenum">
              <a:rPr lang="en-US" smtClean="0"/>
              <a:t>1</a:t>
            </a:fld>
            <a:endParaRPr lang="en-US"/>
          </a:p>
        </p:txBody>
      </p:sp>
    </p:spTree>
    <p:extLst>
      <p:ext uri="{BB962C8B-B14F-4D97-AF65-F5344CB8AC3E}">
        <p14:creationId xmlns:p14="http://schemas.microsoft.com/office/powerpoint/2010/main" val="7175150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Key Message:</a:t>
            </a:r>
            <a:r>
              <a:rPr lang="en-US" dirty="0"/>
              <a:t> Imagine in the coming decades</a:t>
            </a:r>
            <a:r>
              <a:rPr lang="en-US" baseline="0" dirty="0"/>
              <a:t> that</a:t>
            </a:r>
            <a:r>
              <a:rPr lang="en-US" dirty="0"/>
              <a:t> not a single person in the United States dies in a traffic crash. Thinking about safety this way requires a paradigm shift in how we perceive the problem. Rather than accepting fatalities and serious injuries as a price for mobility, the philosophy of the Safe System approach is grounded in an ethical imperative that no one should be killed or injured when using the roadway system. The following slides introduce the concept of the Safe System approach—how it’s been applied globally and how it’s being implemented in the United States.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Interactivity:</a:t>
            </a:r>
            <a:r>
              <a:rPr lang="en-US" dirty="0"/>
              <a:t> No interactivity for this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Notes: </a:t>
            </a:r>
            <a:r>
              <a:rPr lang="en-US" b="0" dirty="0"/>
              <a:t>No notes for this slide. </a:t>
            </a:r>
            <a:endParaRPr lang="en-US" b="1" dirty="0"/>
          </a:p>
        </p:txBody>
      </p:sp>
      <p:sp>
        <p:nvSpPr>
          <p:cNvPr id="4" name="Slide Number Placeholder 3"/>
          <p:cNvSpPr>
            <a:spLocks noGrp="1"/>
          </p:cNvSpPr>
          <p:nvPr>
            <p:ph type="sldNum" sz="quarter" idx="5"/>
          </p:nvPr>
        </p:nvSpPr>
        <p:spPr/>
        <p:txBody>
          <a:bodyPr/>
          <a:lstStyle/>
          <a:p>
            <a:fld id="{26478024-DA11-492E-8F9B-372D93302874}" type="slidenum">
              <a:rPr lang="en-US" smtClean="0"/>
              <a:t>10</a:t>
            </a:fld>
            <a:endParaRPr lang="en-US"/>
          </a:p>
        </p:txBody>
      </p:sp>
    </p:spTree>
    <p:extLst>
      <p:ext uri="{BB962C8B-B14F-4D97-AF65-F5344CB8AC3E}">
        <p14:creationId xmlns:p14="http://schemas.microsoft.com/office/powerpoint/2010/main" val="2694911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Key Message:</a:t>
            </a:r>
            <a:r>
              <a:rPr lang="en-US" dirty="0"/>
              <a:t> </a:t>
            </a:r>
            <a:r>
              <a:rPr lang="en-US" sz="1200" dirty="0">
                <a:solidFill>
                  <a:srgbClr val="003C47"/>
                </a:solidFill>
              </a:rPr>
              <a:t>The Safe System approach aims to eliminate fatal and serious injuries for all road users by accommodating human mistakes and keeping impacts on the human body at tolerable levels. </a:t>
            </a:r>
            <a:r>
              <a:rPr lang="en-US" dirty="0"/>
              <a:t>This is the fundamental objective of the Safe System approach. What separates the Safe System approach from the traditional approach to safety is the ethical imperative that not even one death is acceptable in our roadway</a:t>
            </a:r>
            <a:r>
              <a:rPr lang="en-US" baseline="0" dirty="0"/>
              <a:t> system</a:t>
            </a:r>
            <a:r>
              <a:rPr lang="en-US" dirty="0"/>
              <a:t>. The next slide provides a bit of brief background on the Safe System approach.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Interactivity:</a:t>
            </a:r>
            <a:r>
              <a:rPr lang="en-US" dirty="0"/>
              <a:t> No interactivity for this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Background: </a:t>
            </a:r>
            <a:r>
              <a:rPr lang="en-US" b="0" dirty="0"/>
              <a:t>No background for this slide.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Notes: </a:t>
            </a:r>
            <a:r>
              <a:rPr lang="en-US" dirty="0"/>
              <a:t>Examples of accommodating human mistakes include roadway design features like rumble strips, which alert a driver when they are unintentionally departing the roadway, or vehicle design features like </a:t>
            </a:r>
            <a:r>
              <a:rPr lang="en-US" sz="1200" dirty="0">
                <a:solidFill>
                  <a:srgbClr val="3293C8"/>
                </a:solidFill>
              </a:rPr>
              <a:t>autonomous emergency braking</a:t>
            </a:r>
            <a:r>
              <a:rPr lang="en-US" sz="1200" b="0" dirty="0">
                <a:solidFill>
                  <a:srgbClr val="3293C8"/>
                </a:solidFill>
              </a:rPr>
              <a:t>, which activate to stop the vehicle when the driver may not be able to do so. Examples of keeping impacts on the human body at tolerable levels include measures to control speed, physically separating users travelling at different speeds (e.g. drivers and people riding bikes), and vehicle safety features like seatbelts and airbags.</a:t>
            </a:r>
          </a:p>
        </p:txBody>
      </p:sp>
      <p:sp>
        <p:nvSpPr>
          <p:cNvPr id="4" name="Slide Number Placeholder 3"/>
          <p:cNvSpPr>
            <a:spLocks noGrp="1"/>
          </p:cNvSpPr>
          <p:nvPr>
            <p:ph type="sldNum" sz="quarter" idx="5"/>
          </p:nvPr>
        </p:nvSpPr>
        <p:spPr/>
        <p:txBody>
          <a:bodyPr/>
          <a:lstStyle/>
          <a:p>
            <a:fld id="{26478024-DA11-492E-8F9B-372D93302874}" type="slidenum">
              <a:rPr lang="en-US" smtClean="0"/>
              <a:t>11</a:t>
            </a:fld>
            <a:endParaRPr lang="en-US"/>
          </a:p>
        </p:txBody>
      </p:sp>
    </p:spTree>
    <p:extLst>
      <p:ext uri="{BB962C8B-B14F-4D97-AF65-F5344CB8AC3E}">
        <p14:creationId xmlns:p14="http://schemas.microsoft.com/office/powerpoint/2010/main" val="19282227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Key Message:</a:t>
            </a:r>
            <a:r>
              <a:rPr lang="en-US" dirty="0"/>
              <a:t> The Safe System approach is not a new concept. It has existed for more than 30 years in countries across the globe. Each of the early adopters of the Safe System approach, shown on this slide, has seen marked decreases in traffic fatalities across their roadway systems—each with at least a 50% reduction in fatalities. During the same period, fatalities in the US were only reduced by 11%. The Safe System approach is how these countries moved off the “plateau” of safety to start achieving significant reductions. These examples show promise that, by implementing a Safe System approach in the United States, we may be able to achieve meaningful reductions in traffic deaths. Indeed, the US has started implementing a Safe System through various initiatives, which we’ll discuss on the following slide.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Interactivity:</a:t>
            </a:r>
            <a:r>
              <a:rPr lang="en-US" dirty="0"/>
              <a:t> No interactivity for this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Background: </a:t>
            </a:r>
            <a:r>
              <a:rPr lang="en-US" dirty="0"/>
              <a:t>Data are from the World Resources Institute 2018 report </a:t>
            </a:r>
            <a:r>
              <a:rPr lang="en-US" i="1" dirty="0"/>
              <a:t>Sustainable and Safe: A Vision and Guidance for Zero Road Deaths</a:t>
            </a:r>
            <a:r>
              <a:rPr lang="en-US" b="0" i="1" dirty="0"/>
              <a:t>: </a:t>
            </a:r>
            <a:r>
              <a:rPr lang="en-US" dirty="0">
                <a:hlinkClick r:id="rId3"/>
              </a:rPr>
              <a:t>https://www.wri.org/publication/sustainable-and-safe-vision-and-guidance-zero-road-deaths</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Notes: </a:t>
            </a:r>
            <a:r>
              <a:rPr lang="en-US" sz="1200" b="0" i="0" u="none" strike="noStrike" kern="1200" baseline="0" dirty="0">
                <a:solidFill>
                  <a:schemeClr val="tx1"/>
                </a:solidFill>
                <a:latin typeface="+mn-lt"/>
                <a:ea typeface="+mn-ea"/>
                <a:cs typeface="+mn-cs"/>
              </a:rPr>
              <a:t>Countries that have adopted a Safe System approach have both the lowest rates of fatalities per 100,000 inhabitants and the fastest rate of change in fatality levels</a:t>
            </a:r>
            <a:r>
              <a:rPr lang="en-US" dirty="0"/>
              <a:t>.</a:t>
            </a:r>
            <a:endParaRPr lang="en-US" b="1" dirty="0"/>
          </a:p>
          <a:p>
            <a:endParaRPr lang="en-US" dirty="0"/>
          </a:p>
        </p:txBody>
      </p:sp>
      <p:sp>
        <p:nvSpPr>
          <p:cNvPr id="4" name="Slide Number Placeholder 3"/>
          <p:cNvSpPr>
            <a:spLocks noGrp="1"/>
          </p:cNvSpPr>
          <p:nvPr>
            <p:ph type="sldNum" sz="quarter" idx="5"/>
          </p:nvPr>
        </p:nvSpPr>
        <p:spPr/>
        <p:txBody>
          <a:bodyPr/>
          <a:lstStyle/>
          <a:p>
            <a:fld id="{26478024-DA11-492E-8F9B-372D93302874}" type="slidenum">
              <a:rPr lang="en-US" smtClean="0"/>
              <a:t>12</a:t>
            </a:fld>
            <a:endParaRPr lang="en-US"/>
          </a:p>
        </p:txBody>
      </p:sp>
    </p:spTree>
    <p:extLst>
      <p:ext uri="{BB962C8B-B14F-4D97-AF65-F5344CB8AC3E}">
        <p14:creationId xmlns:p14="http://schemas.microsoft.com/office/powerpoint/2010/main" val="39184673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Key Message:</a:t>
            </a:r>
            <a:r>
              <a:rPr lang="en-US" dirty="0"/>
              <a:t> The Safe system Approach</a:t>
            </a:r>
            <a:r>
              <a:rPr lang="en-US" baseline="0" dirty="0"/>
              <a:t> is newer in the United States, but efforts are underway to implement it more fully into our safety programs, and coordinate more closely with our partners. </a:t>
            </a:r>
            <a:r>
              <a:rPr lang="en-US" dirty="0"/>
              <a:t>Several initiatives are already advancing the concept of a Safe System approach.</a:t>
            </a:r>
            <a:r>
              <a:rPr lang="en-US" sz="1200" kern="1200" dirty="0">
                <a:solidFill>
                  <a:schemeClr val="tx1"/>
                </a:solidFill>
                <a:effectLst/>
                <a:latin typeface="+mn-lt"/>
                <a:ea typeface="+mn-ea"/>
                <a:cs typeface="+mn-cs"/>
              </a:rPr>
              <a:t> </a:t>
            </a:r>
            <a:r>
              <a:rPr lang="en-US" dirty="0"/>
              <a:t>While the names differ, the efforts are aligned around a vision of eliminating deaths and serious injuries from our roadway system. </a:t>
            </a:r>
            <a:r>
              <a:rPr lang="en-US" sz="1200" kern="1200" dirty="0">
                <a:solidFill>
                  <a:schemeClr val="tx1"/>
                </a:solidFill>
                <a:effectLst/>
                <a:latin typeface="+mn-lt"/>
                <a:ea typeface="+mn-ea"/>
                <a:cs typeface="+mn-cs"/>
              </a:rPr>
              <a:t>FHWA collaborates with </a:t>
            </a:r>
            <a:r>
              <a:rPr lang="en-US" dirty="0"/>
              <a:t>these organizations -</a:t>
            </a:r>
            <a:r>
              <a:rPr lang="en-US" sz="1200" kern="1200" dirty="0">
                <a:solidFill>
                  <a:schemeClr val="tx1"/>
                </a:solidFill>
                <a:effectLst/>
                <a:latin typeface="+mn-lt"/>
                <a:ea typeface="+mn-ea"/>
                <a:cs typeface="+mn-cs"/>
              </a:rPr>
              <a:t>Road to Zero, Toward Zero Deaths, and Vision Zero Network- and fully supports the zero deaths goal. </a:t>
            </a:r>
            <a:r>
              <a:rPr lang="en-US" sz="1200" kern="1200" baseline="0" dirty="0">
                <a:solidFill>
                  <a:schemeClr val="tx1"/>
                </a:solidFill>
                <a:effectLst/>
                <a:latin typeface="+mn-lt"/>
                <a:ea typeface="+mn-ea"/>
                <a:cs typeface="+mn-cs"/>
              </a:rPr>
              <a:t>These initiatives offer ample opportunities to incorporate Safe System at the national, state, and local levels. To date, a number of State and local communities have adopted zero deaths goals and are applying the Safe System approach to reach their goals.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following slide shows the Safe System approach that these groups and FHWA are advancing in the United States.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Interactivity:</a:t>
            </a:r>
            <a:r>
              <a:rPr lang="en-US" dirty="0"/>
              <a:t> Ask who from the audience has worked with any of these organizations.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Background: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In addition to partners like </a:t>
            </a:r>
            <a:r>
              <a:rPr lang="en-US" sz="1200" kern="1200" dirty="0">
                <a:solidFill>
                  <a:schemeClr val="tx1"/>
                </a:solidFill>
                <a:effectLst/>
                <a:latin typeface="+mn-lt"/>
                <a:ea typeface="+mn-ea"/>
                <a:cs typeface="+mn-cs"/>
              </a:rPr>
              <a:t>State DOTs, the </a:t>
            </a:r>
            <a:r>
              <a:rPr lang="en-US" dirty="0"/>
              <a:t>American Association of State Highway and Transportation Officials (</a:t>
            </a:r>
            <a:r>
              <a:rPr lang="en-US" sz="1200" kern="1200" dirty="0">
                <a:solidFill>
                  <a:schemeClr val="tx1"/>
                </a:solidFill>
                <a:effectLst/>
                <a:latin typeface="+mn-lt"/>
                <a:ea typeface="+mn-ea"/>
                <a:cs typeface="+mn-cs"/>
              </a:rPr>
              <a:t>AASHTO</a:t>
            </a:r>
            <a:r>
              <a:rPr lang="en-US" dirty="0"/>
              <a:t>), and the Institute of Transportation Engineers (ITE), Road to Zero, led by the National Safety Council (NSC), is an initiative to develop a coordinated approach to reaching zero deaths within the next 30 years. FHWA, the National Highway Traffic Safety Administration (NHTSA), and the Federal Motor Carrier Safety Administration (FMSCA), support the Road to Zero’s goals of: Double down on what works through proven, evidence-based strategies; Advance life-saving technology in vehicles and infrastructure, and; Prioritize safety by adopting a Safe Systems approach and creating a positive safety culture.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Toward Zero Deaths is the National Strategy on Highway Safety, an overarching vision to eliminate injuries and fatalities on America's roads. NHTSA, FMCSA, and FHWA provided technical support to a group of professional organizations with an active role in highway safety, led by AASHTO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Vision Zero Network collaborates with communities to reach the goal of Vision Zero while increasing safe, healthy, and equitable mobility. FHWA coordinates with the Vision Zero Network to provide assistance to these communities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Notes: </a:t>
            </a:r>
            <a:r>
              <a:rPr lang="en-US" dirty="0"/>
              <a:t>No notes for this slide.</a:t>
            </a:r>
            <a:endParaRPr lang="en-US" b="1" dirty="0"/>
          </a:p>
        </p:txBody>
      </p:sp>
      <p:sp>
        <p:nvSpPr>
          <p:cNvPr id="4" name="Slide Number Placeholder 3"/>
          <p:cNvSpPr>
            <a:spLocks noGrp="1"/>
          </p:cNvSpPr>
          <p:nvPr>
            <p:ph type="sldNum" sz="quarter" idx="5"/>
          </p:nvPr>
        </p:nvSpPr>
        <p:spPr/>
        <p:txBody>
          <a:bodyPr/>
          <a:lstStyle/>
          <a:p>
            <a:fld id="{26478024-DA11-492E-8F9B-372D93302874}" type="slidenum">
              <a:rPr lang="en-US" smtClean="0"/>
              <a:t>13</a:t>
            </a:fld>
            <a:endParaRPr lang="en-US"/>
          </a:p>
        </p:txBody>
      </p:sp>
    </p:spTree>
    <p:extLst>
      <p:ext uri="{BB962C8B-B14F-4D97-AF65-F5344CB8AC3E}">
        <p14:creationId xmlns:p14="http://schemas.microsoft.com/office/powerpoint/2010/main" val="37577124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Key Message:</a:t>
            </a:r>
            <a:r>
              <a:rPr lang="en-US" dirty="0"/>
              <a:t> This graphic presents an overview of the Safe System approach. There are three key components to understand, which will be explained on this and the following slides. These are the Safe System “approach,” “principles,” and “elements.” The Safe System “approach,” shown by the graphic on this slide, is the broadest term and describes all aspects of the Safe System.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addition, the term “Safe System” is singular to depict </a:t>
            </a:r>
            <a:r>
              <a:rPr lang="en-US" sz="1200" kern="1200" dirty="0">
                <a:solidFill>
                  <a:schemeClr val="tx1"/>
                </a:solidFill>
                <a:effectLst/>
                <a:latin typeface="+mn-lt"/>
                <a:ea typeface="+mn-ea"/>
                <a:cs typeface="+mn-cs"/>
              </a:rPr>
              <a:t>an overall Safe Road System.  The National Safety Council and our international partners also use this version.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Interactivity:</a:t>
            </a:r>
            <a:r>
              <a:rPr lang="en-US" dirty="0"/>
              <a:t> No interactivity for this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Background: </a:t>
            </a:r>
            <a:r>
              <a:rPr lang="en-US" b="0" dirty="0"/>
              <a:t>This graphic was created for FHWA drawing inspiration from similar designs by the </a:t>
            </a:r>
            <a:r>
              <a:rPr lang="en-US" sz="1200" b="0" i="0" kern="1200" dirty="0">
                <a:solidFill>
                  <a:schemeClr val="tx1"/>
                </a:solidFill>
                <a:effectLst/>
                <a:latin typeface="+mn-lt"/>
                <a:ea typeface="+mn-ea"/>
                <a:cs typeface="+mn-cs"/>
              </a:rPr>
              <a:t>Institute of Transportation Engineers (ITE), </a:t>
            </a:r>
            <a:r>
              <a:rPr lang="en-US" b="0" dirty="0"/>
              <a:t>the Road to Zero Coalition, and </a:t>
            </a:r>
            <a:r>
              <a:rPr lang="en-US" dirty="0"/>
              <a:t>the Royal Society for the Prevention of Accidents (ROSPA) in the United Kingdom</a:t>
            </a:r>
            <a:r>
              <a:rPr lang="en-US" b="0" dirty="0"/>
              <a:t>.</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Notes: </a:t>
            </a:r>
            <a:r>
              <a:rPr lang="en-US" dirty="0"/>
              <a:t>No notes for this slide.</a:t>
            </a:r>
            <a:endParaRPr lang="en-US" b="1" dirty="0"/>
          </a:p>
        </p:txBody>
      </p:sp>
      <p:sp>
        <p:nvSpPr>
          <p:cNvPr id="4" name="Slide Number Placeholder 3"/>
          <p:cNvSpPr>
            <a:spLocks noGrp="1"/>
          </p:cNvSpPr>
          <p:nvPr>
            <p:ph type="sldNum" sz="quarter" idx="5"/>
          </p:nvPr>
        </p:nvSpPr>
        <p:spPr/>
        <p:txBody>
          <a:bodyPr/>
          <a:lstStyle/>
          <a:p>
            <a:fld id="{26478024-DA11-492E-8F9B-372D93302874}" type="slidenum">
              <a:rPr lang="en-US" smtClean="0"/>
              <a:t>14</a:t>
            </a:fld>
            <a:endParaRPr lang="en-US"/>
          </a:p>
        </p:txBody>
      </p:sp>
    </p:spTree>
    <p:extLst>
      <p:ext uri="{BB962C8B-B14F-4D97-AF65-F5344CB8AC3E}">
        <p14:creationId xmlns:p14="http://schemas.microsoft.com/office/powerpoint/2010/main" val="15549227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Key Message:</a:t>
            </a:r>
            <a:r>
              <a:rPr lang="en-US" dirty="0"/>
              <a:t> The six Safe System “principles,” shown around the outside ring of the graphic, are the fundamental beliefs that the approach is built on. </a:t>
            </a:r>
            <a:r>
              <a:rPr lang="en-US" sz="1200" kern="1200" dirty="0">
                <a:solidFill>
                  <a:schemeClr val="tx1"/>
                </a:solidFill>
                <a:effectLst/>
                <a:latin typeface="+mn-lt"/>
                <a:ea typeface="+mn-ea"/>
                <a:cs typeface="+mn-cs"/>
              </a:rPr>
              <a:t>They establish the goal of the Safe System approach, acknowledge human limitations, and set expectations for how to act. </a:t>
            </a:r>
            <a:r>
              <a:rPr lang="en-US" dirty="0"/>
              <a:t>A successful Safe System approach weaves together all six principles. </a:t>
            </a:r>
            <a:r>
              <a:rPr lang="en-US" sz="1200" kern="1200" dirty="0">
                <a:solidFill>
                  <a:schemeClr val="tx1"/>
                </a:solidFill>
                <a:effectLst/>
                <a:latin typeface="+mn-lt"/>
                <a:ea typeface="+mn-ea"/>
                <a:cs typeface="+mn-cs"/>
              </a:rPr>
              <a:t>The principles will be discussed in depth in the next section.</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Interactivity:</a:t>
            </a:r>
            <a:r>
              <a:rPr lang="en-US" dirty="0"/>
              <a:t> No interactivity for this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Background: </a:t>
            </a:r>
            <a:r>
              <a:rPr lang="en-US" b="0" dirty="0"/>
              <a:t>No background for this slide.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Notes: </a:t>
            </a:r>
            <a:r>
              <a:rPr lang="en-US" dirty="0"/>
              <a:t>No notes for this slide.</a:t>
            </a:r>
            <a:endParaRPr lang="en-US" b="1" dirty="0"/>
          </a:p>
          <a:p>
            <a:endParaRPr lang="en-US" dirty="0"/>
          </a:p>
        </p:txBody>
      </p:sp>
      <p:sp>
        <p:nvSpPr>
          <p:cNvPr id="4" name="Slide Number Placeholder 3"/>
          <p:cNvSpPr>
            <a:spLocks noGrp="1"/>
          </p:cNvSpPr>
          <p:nvPr>
            <p:ph type="sldNum" sz="quarter" idx="5"/>
          </p:nvPr>
        </p:nvSpPr>
        <p:spPr/>
        <p:txBody>
          <a:bodyPr/>
          <a:lstStyle/>
          <a:p>
            <a:fld id="{26478024-DA11-492E-8F9B-372D93302874}" type="slidenum">
              <a:rPr lang="en-US" smtClean="0"/>
              <a:t>15</a:t>
            </a:fld>
            <a:endParaRPr lang="en-US"/>
          </a:p>
        </p:txBody>
      </p:sp>
    </p:spTree>
    <p:extLst>
      <p:ext uri="{BB962C8B-B14F-4D97-AF65-F5344CB8AC3E}">
        <p14:creationId xmlns:p14="http://schemas.microsoft.com/office/powerpoint/2010/main" val="41613903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Key Message:</a:t>
            </a:r>
            <a:r>
              <a:rPr lang="en-US" dirty="0"/>
              <a:t> The five Safe System “elements,” highlighted in the middle ring of the graphic, are conduits through which the Safe System approach must be implemented. </a:t>
            </a:r>
            <a:r>
              <a:rPr lang="en-US" sz="1200" dirty="0">
                <a:solidFill>
                  <a:schemeClr val="bg1"/>
                </a:solidFill>
              </a:rPr>
              <a:t>The key focus of the Safe System approach is to reduce death and serious injuries through design that accommodates human mistakes and injury tolerances. </a:t>
            </a:r>
            <a:r>
              <a:rPr lang="en-US" dirty="0"/>
              <a:t>Making a commitment to zero deaths means addressing every aspect of crash risks through the five elements of a Safe System. These layers of protection and shared responsibility promote a holistic approach to safety across the entire roadway system. </a:t>
            </a:r>
            <a:r>
              <a:rPr lang="en-US" sz="1200" kern="1200" dirty="0">
                <a:solidFill>
                  <a:schemeClr val="tx1"/>
                </a:solidFill>
                <a:effectLst/>
                <a:latin typeface="+mn-lt"/>
                <a:ea typeface="+mn-ea"/>
                <a:cs typeface="+mn-cs"/>
              </a:rPr>
              <a:t>The five elements will be discussed in depth later in the presentation.</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Interactivity:</a:t>
            </a:r>
            <a:r>
              <a:rPr lang="en-US" dirty="0"/>
              <a:t> No interactivity for this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Background: </a:t>
            </a:r>
            <a:r>
              <a:rPr lang="en-US" b="0" dirty="0"/>
              <a:t>No background for this slide.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Notes: </a:t>
            </a:r>
            <a:r>
              <a:rPr lang="en-US" dirty="0"/>
              <a:t>No notes for this slide.</a:t>
            </a:r>
            <a:endParaRPr lang="en-US" b="1" dirty="0"/>
          </a:p>
          <a:p>
            <a:endParaRPr lang="en-US" dirty="0"/>
          </a:p>
        </p:txBody>
      </p:sp>
      <p:sp>
        <p:nvSpPr>
          <p:cNvPr id="4" name="Slide Number Placeholder 3"/>
          <p:cNvSpPr>
            <a:spLocks noGrp="1"/>
          </p:cNvSpPr>
          <p:nvPr>
            <p:ph type="sldNum" sz="quarter" idx="5"/>
          </p:nvPr>
        </p:nvSpPr>
        <p:spPr/>
        <p:txBody>
          <a:bodyPr/>
          <a:lstStyle/>
          <a:p>
            <a:fld id="{26478024-DA11-492E-8F9B-372D93302874}" type="slidenum">
              <a:rPr lang="en-US" smtClean="0"/>
              <a:t>16</a:t>
            </a:fld>
            <a:endParaRPr lang="en-US"/>
          </a:p>
        </p:txBody>
      </p:sp>
    </p:spTree>
    <p:extLst>
      <p:ext uri="{BB962C8B-B14F-4D97-AF65-F5344CB8AC3E}">
        <p14:creationId xmlns:p14="http://schemas.microsoft.com/office/powerpoint/2010/main" val="2533083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Key Message:</a:t>
            </a:r>
            <a:r>
              <a:rPr lang="en-US" dirty="0"/>
              <a:t> This section provides information on the </a:t>
            </a:r>
            <a:r>
              <a:rPr lang="en-US" sz="1200" dirty="0">
                <a:solidFill>
                  <a:schemeClr val="bg1"/>
                </a:solidFill>
              </a:rPr>
              <a:t>six principles of the Safe System approach.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Interactivity:</a:t>
            </a:r>
            <a:r>
              <a:rPr lang="en-US" dirty="0"/>
              <a:t> No interactivity for this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Background: </a:t>
            </a:r>
            <a:r>
              <a:rPr lang="en-US" b="0" dirty="0"/>
              <a:t>No background for this slide.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Notes: </a:t>
            </a:r>
            <a:r>
              <a:rPr lang="en-US" sz="1200" dirty="0">
                <a:solidFill>
                  <a:schemeClr val="bg1"/>
                </a:solidFill>
              </a:rPr>
              <a:t>The six Safe System principles are: Death/Serious Injury is Unacceptable; Humans Make Mistakes; Humans Are Vulnerable; Responsibility is Shared; Safety is Proactive; and Redundancy is Crucial. They will be explained one-by-one on the following slides.</a:t>
            </a:r>
            <a:endParaRPr lang="en-US" b="1" dirty="0"/>
          </a:p>
        </p:txBody>
      </p:sp>
      <p:sp>
        <p:nvSpPr>
          <p:cNvPr id="4" name="Slide Number Placeholder 3"/>
          <p:cNvSpPr>
            <a:spLocks noGrp="1"/>
          </p:cNvSpPr>
          <p:nvPr>
            <p:ph type="sldNum" sz="quarter" idx="5"/>
          </p:nvPr>
        </p:nvSpPr>
        <p:spPr/>
        <p:txBody>
          <a:bodyPr/>
          <a:lstStyle/>
          <a:p>
            <a:fld id="{26478024-DA11-492E-8F9B-372D93302874}" type="slidenum">
              <a:rPr lang="en-US" smtClean="0"/>
              <a:t>17</a:t>
            </a:fld>
            <a:endParaRPr lang="en-US"/>
          </a:p>
        </p:txBody>
      </p:sp>
    </p:spTree>
    <p:extLst>
      <p:ext uri="{BB962C8B-B14F-4D97-AF65-F5344CB8AC3E}">
        <p14:creationId xmlns:p14="http://schemas.microsoft.com/office/powerpoint/2010/main" val="15938297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Key Message:</a:t>
            </a:r>
            <a:r>
              <a:rPr lang="en-US" dirty="0"/>
              <a:t> The six Safe System “principles” are the fundamental beliefs that the approach is built on. </a:t>
            </a:r>
            <a:r>
              <a:rPr lang="en-US" sz="1200" kern="1200" dirty="0">
                <a:solidFill>
                  <a:schemeClr val="tx1"/>
                </a:solidFill>
                <a:effectLst/>
                <a:latin typeface="+mn-lt"/>
                <a:ea typeface="+mn-ea"/>
                <a:cs typeface="+mn-cs"/>
              </a:rPr>
              <a:t>They establish the goal of the Safe System approach, acknowledge human limitations, and set expectations for how to act. </a:t>
            </a:r>
            <a:r>
              <a:rPr lang="en-US" sz="1200" dirty="0">
                <a:solidFill>
                  <a:schemeClr val="bg1"/>
                </a:solidFill>
              </a:rPr>
              <a:t>They will be explained one-by-one on the following slides.</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Interactivity:</a:t>
            </a:r>
            <a:r>
              <a:rPr lang="en-US" dirty="0"/>
              <a:t> Ask whom in the audience recognizes any of these.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Background: </a:t>
            </a:r>
            <a:r>
              <a:rPr lang="en-US" b="0" dirty="0"/>
              <a:t>These six principles are based on a framework developed by other Safe System adopters outside the United States, including Sweden, the Netherlands, Australia, and New Zealand.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Notes: </a:t>
            </a:r>
            <a:r>
              <a:rPr lang="en-US" dirty="0"/>
              <a:t>No notes for this slide.</a:t>
            </a:r>
            <a:endParaRPr lang="en-US" b="1" dirty="0"/>
          </a:p>
        </p:txBody>
      </p:sp>
      <p:sp>
        <p:nvSpPr>
          <p:cNvPr id="4" name="Slide Number Placeholder 3"/>
          <p:cNvSpPr>
            <a:spLocks noGrp="1"/>
          </p:cNvSpPr>
          <p:nvPr>
            <p:ph type="sldNum" sz="quarter" idx="5"/>
          </p:nvPr>
        </p:nvSpPr>
        <p:spPr/>
        <p:txBody>
          <a:bodyPr/>
          <a:lstStyle/>
          <a:p>
            <a:fld id="{26478024-DA11-492E-8F9B-372D93302874}" type="slidenum">
              <a:rPr lang="en-US" smtClean="0"/>
              <a:t>18</a:t>
            </a:fld>
            <a:endParaRPr lang="en-US"/>
          </a:p>
        </p:txBody>
      </p:sp>
    </p:spTree>
    <p:extLst>
      <p:ext uri="{BB962C8B-B14F-4D97-AF65-F5344CB8AC3E}">
        <p14:creationId xmlns:p14="http://schemas.microsoft.com/office/powerpoint/2010/main" val="1172915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Key Message:</a:t>
            </a:r>
            <a:r>
              <a:rPr lang="en-US" dirty="0"/>
              <a:t> The first principle is that death and serious injury is unacceptable. </a:t>
            </a:r>
            <a:r>
              <a:rPr lang="en-US" sz="1200" dirty="0">
                <a:solidFill>
                  <a:srgbClr val="3293C8"/>
                </a:solidFill>
              </a:rPr>
              <a:t>While no crashes are desirable, the Safe System approach prioritizes crashes that result in death and serious injuries, since no one should experience either when using the roadway system. The goal is to modify how users, vehicles, transportation infrastructure, and emergency response operate to reduce the likelihood of crashes happening at all, and to reduce their severity when they do happen.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Interactivity:</a:t>
            </a:r>
            <a:r>
              <a:rPr lang="en-US" dirty="0"/>
              <a:t> No interactivity for this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Background: </a:t>
            </a:r>
            <a:r>
              <a:rPr lang="en-US" b="0" dirty="0"/>
              <a:t>The image shows a memorial to people killed in traffic crashes.</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Notes: </a:t>
            </a:r>
            <a:r>
              <a:rPr lang="en-US" b="0" dirty="0"/>
              <a:t>This Toward Zero Deaths video is an option for speakers (note that it is 3:44 minutes long): </a:t>
            </a:r>
            <a:r>
              <a:rPr lang="en-US" dirty="0"/>
              <a:t>https://youtu.be/_AIubBHtz7g</a:t>
            </a:r>
            <a:endParaRPr lang="en-US" sz="1200" dirty="0">
              <a:solidFill>
                <a:srgbClr val="3293C8"/>
              </a:solidFill>
            </a:endParaRPr>
          </a:p>
        </p:txBody>
      </p:sp>
      <p:sp>
        <p:nvSpPr>
          <p:cNvPr id="4" name="Slide Number Placeholder 3"/>
          <p:cNvSpPr>
            <a:spLocks noGrp="1"/>
          </p:cNvSpPr>
          <p:nvPr>
            <p:ph type="sldNum" sz="quarter" idx="5"/>
          </p:nvPr>
        </p:nvSpPr>
        <p:spPr/>
        <p:txBody>
          <a:bodyPr/>
          <a:lstStyle/>
          <a:p>
            <a:fld id="{26478024-DA11-492E-8F9B-372D93302874}" type="slidenum">
              <a:rPr lang="en-US" smtClean="0"/>
              <a:t>19</a:t>
            </a:fld>
            <a:endParaRPr lang="en-US"/>
          </a:p>
        </p:txBody>
      </p:sp>
    </p:spTree>
    <p:extLst>
      <p:ext uri="{BB962C8B-B14F-4D97-AF65-F5344CB8AC3E}">
        <p14:creationId xmlns:p14="http://schemas.microsoft.com/office/powerpoint/2010/main" val="35052425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478024-DA11-492E-8F9B-372D9330287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40072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Key Message:</a:t>
            </a:r>
            <a:r>
              <a:rPr lang="en-US" dirty="0"/>
              <a:t> The next principle is that humans make mistakes. </a:t>
            </a:r>
            <a:r>
              <a:rPr lang="en-US" sz="1200" dirty="0">
                <a:solidFill>
                  <a:srgbClr val="3293C8"/>
                </a:solidFill>
              </a:rPr>
              <a:t>People will inevitably make mistakes that can lead to crashes, but we can design and operate the roadway system to accommodate human mistakes to avoid death and serious injuries.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Interactivity:</a:t>
            </a:r>
            <a:r>
              <a:rPr lang="en-US" dirty="0"/>
              <a:t> No interactivity for this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Background: </a:t>
            </a:r>
            <a:r>
              <a:rPr lang="en-US" b="0" dirty="0"/>
              <a:t>The image shows two people making a mistake by violating traffic rules and risking a collision.</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Notes: </a:t>
            </a:r>
            <a:r>
              <a:rPr lang="en-US" dirty="0"/>
              <a:t>An example of designing a roadway to accommodate human mistakes</a:t>
            </a:r>
            <a:r>
              <a:rPr lang="en-US" sz="1200" dirty="0">
                <a:solidFill>
                  <a:srgbClr val="3293C8"/>
                </a:solidFill>
              </a:rPr>
              <a:t> is adding a median to prevent errant drivers from entering oncoming traffic.</a:t>
            </a:r>
            <a:endParaRPr lang="en-US" b="1" dirty="0"/>
          </a:p>
        </p:txBody>
      </p:sp>
      <p:sp>
        <p:nvSpPr>
          <p:cNvPr id="4" name="Slide Number Placeholder 3"/>
          <p:cNvSpPr>
            <a:spLocks noGrp="1"/>
          </p:cNvSpPr>
          <p:nvPr>
            <p:ph type="sldNum" sz="quarter" idx="5"/>
          </p:nvPr>
        </p:nvSpPr>
        <p:spPr/>
        <p:txBody>
          <a:bodyPr/>
          <a:lstStyle/>
          <a:p>
            <a:fld id="{26478024-DA11-492E-8F9B-372D93302874}" type="slidenum">
              <a:rPr lang="en-US" smtClean="0"/>
              <a:t>20</a:t>
            </a:fld>
            <a:endParaRPr lang="en-US"/>
          </a:p>
        </p:txBody>
      </p:sp>
    </p:spTree>
    <p:extLst>
      <p:ext uri="{BB962C8B-B14F-4D97-AF65-F5344CB8AC3E}">
        <p14:creationId xmlns:p14="http://schemas.microsoft.com/office/powerpoint/2010/main" val="13289435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Key Message:</a:t>
            </a:r>
            <a:r>
              <a:rPr lang="en-US" dirty="0"/>
              <a:t> The next principle is that humans are vulnerable. </a:t>
            </a:r>
            <a:r>
              <a:rPr lang="en-US" sz="1200" dirty="0">
                <a:solidFill>
                  <a:srgbClr val="3293C8"/>
                </a:solidFill>
              </a:rPr>
              <a:t>As the chart shows, people have a limited ability to tolerate crash impacts before death and serious injuries occur. Human tolerance to crash impacts is central to the Safe System approach. The management of kinetic energy transfer to within survivable limits is important for understanding how to design and operate the road system consistently with the Safe System philosophy. The Safe System approach focuses not just on managing speed but managing transfer of kinetic energy.</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Interactivity:</a:t>
            </a:r>
            <a:r>
              <a:rPr lang="en-US" dirty="0"/>
              <a:t> No interactivity for this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Background: </a:t>
            </a:r>
            <a:r>
              <a:rPr lang="en-US" b="0" dirty="0"/>
              <a:t>The graphic was created for FHWA to explain the concept that as crash kinetic energy increases, so too does the potential of serious injury and death. It does not take particularly high kinetic energy levels for the potential of serious injury to occur.</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Notes: </a:t>
            </a:r>
            <a:r>
              <a:rPr lang="en-US" dirty="0"/>
              <a:t>No notes for this slide.</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3293C8"/>
              </a:solidFill>
            </a:endParaRPr>
          </a:p>
        </p:txBody>
      </p:sp>
      <p:sp>
        <p:nvSpPr>
          <p:cNvPr id="4" name="Slide Number Placeholder 3"/>
          <p:cNvSpPr>
            <a:spLocks noGrp="1"/>
          </p:cNvSpPr>
          <p:nvPr>
            <p:ph type="sldNum" sz="quarter" idx="5"/>
          </p:nvPr>
        </p:nvSpPr>
        <p:spPr/>
        <p:txBody>
          <a:bodyPr/>
          <a:lstStyle/>
          <a:p>
            <a:fld id="{26478024-DA11-492E-8F9B-372D93302874}" type="slidenum">
              <a:rPr lang="en-US" smtClean="0"/>
              <a:t>21</a:t>
            </a:fld>
            <a:endParaRPr lang="en-US"/>
          </a:p>
        </p:txBody>
      </p:sp>
    </p:spTree>
    <p:extLst>
      <p:ext uri="{BB962C8B-B14F-4D97-AF65-F5344CB8AC3E}">
        <p14:creationId xmlns:p14="http://schemas.microsoft.com/office/powerpoint/2010/main" val="32470780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Key Message:</a:t>
            </a:r>
            <a:r>
              <a:rPr lang="en-US" dirty="0"/>
              <a:t> The next principle is that responsibility is shared. </a:t>
            </a:r>
            <a:r>
              <a:rPr lang="en-US" sz="1200" dirty="0">
                <a:solidFill>
                  <a:srgbClr val="3293C8"/>
                </a:solidFill>
              </a:rPr>
              <a:t>System managers, vehicle manufacturers, law enforcement, post-crash personnel, and system users all have a responsibility to promote safe behavior and ensure that crashes don’t lead to fatal or serious injuries.</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Interactivity:</a:t>
            </a:r>
            <a:r>
              <a:rPr lang="en-US" dirty="0"/>
              <a:t> No interactivity for this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Background: </a:t>
            </a:r>
            <a:r>
              <a:rPr lang="en-US" b="0" dirty="0"/>
              <a:t>No background for this slide.</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Notes: </a:t>
            </a:r>
            <a:r>
              <a:rPr lang="en-US" sz="1200" dirty="0">
                <a:solidFill>
                  <a:srgbClr val="3293C8"/>
                </a:solidFill>
              </a:rPr>
              <a:t>Examples include system managers designing facilities with proven safety countermeasures, like roundabouts or median barriers; system managers keeping roadway systems in good state of repair; vehicle manufacturers applying the latest safety features in vehicles; law enforcement equitably enforcing traffic safety laws; and users of all travel modes safely moving through the roadway system. “System managers” includes planners, designers, builders, operators, and maintenance.</a:t>
            </a:r>
            <a:endParaRPr lang="en-US" b="1" dirty="0"/>
          </a:p>
        </p:txBody>
      </p:sp>
      <p:sp>
        <p:nvSpPr>
          <p:cNvPr id="4" name="Slide Number Placeholder 3"/>
          <p:cNvSpPr>
            <a:spLocks noGrp="1"/>
          </p:cNvSpPr>
          <p:nvPr>
            <p:ph type="sldNum" sz="quarter" idx="5"/>
          </p:nvPr>
        </p:nvSpPr>
        <p:spPr/>
        <p:txBody>
          <a:bodyPr/>
          <a:lstStyle/>
          <a:p>
            <a:fld id="{26478024-DA11-492E-8F9B-372D93302874}" type="slidenum">
              <a:rPr lang="en-US" smtClean="0"/>
              <a:t>22</a:t>
            </a:fld>
            <a:endParaRPr lang="en-US"/>
          </a:p>
        </p:txBody>
      </p:sp>
    </p:spTree>
    <p:extLst>
      <p:ext uri="{BB962C8B-B14F-4D97-AF65-F5344CB8AC3E}">
        <p14:creationId xmlns:p14="http://schemas.microsoft.com/office/powerpoint/2010/main" val="1886044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Key Message:</a:t>
            </a:r>
            <a:r>
              <a:rPr lang="en-US" dirty="0"/>
              <a:t> The next principle is that safety is proactive. In addition to crash-based analysis, transportation agencies</a:t>
            </a:r>
            <a:r>
              <a:rPr lang="en-US" sz="1200" dirty="0">
                <a:solidFill>
                  <a:srgbClr val="003C47"/>
                </a:solidFill>
              </a:rPr>
              <a:t> should use p</a:t>
            </a:r>
            <a:r>
              <a:rPr lang="en-US" sz="1200" dirty="0">
                <a:solidFill>
                  <a:srgbClr val="3293C8"/>
                </a:solidFill>
              </a:rPr>
              <a:t>roactive tools to identify and mitigate latent risks in the roadway system, rather than waiting for crashes to occur and reacting afterwards. This process, known as the Systemic Approach to Safety, uses crash history, roadway design, and other data to identify patterns in geometric design that lead to certain crash types. System designers then identify appropriate countermeasures to mitigate the crash types. These countermeasures are systemically applied at all locations meeting the particular geometric design, irrespective of crash history. </a:t>
            </a:r>
            <a:r>
              <a:rPr lang="en-US" sz="1200" b="0" i="0" kern="1200" dirty="0">
                <a:solidFill>
                  <a:schemeClr val="tx1"/>
                </a:solidFill>
                <a:effectLst/>
                <a:latin typeface="+mn-lt"/>
                <a:ea typeface="+mn-ea"/>
                <a:cs typeface="+mn-cs"/>
              </a:rPr>
              <a:t>Rather than managing risk at certain locations, a systemic approach takes a broader view and evaluates risk across an entire roadway system. A system-based approach acknowledges crashes alone are not always sufficient to determine what countermeasures to implement, particularly on low-volume local and rural roadways where crash densities are lower, and in many urban areas where there are conflicts between vehicles and vulnerable road users (pedestrians, bicyclists, and motorcyclists).</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Interactivity:</a:t>
            </a:r>
            <a:r>
              <a:rPr lang="en-US" dirty="0"/>
              <a:t> The speaker may want to facilitate a discussion among the audience: </a:t>
            </a:r>
            <a:r>
              <a:rPr lang="en-US" sz="1200" dirty="0">
                <a:solidFill>
                  <a:srgbClr val="3293C8"/>
                </a:solidFill>
              </a:rPr>
              <a:t>"I have limited funds. How can I justify addressing latent risks when I have other locations with a history of crashes? I don't have funding to do both.“</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Background: </a:t>
            </a:r>
            <a:r>
              <a:rPr lang="en-US" b="0" dirty="0"/>
              <a:t>No background for this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Notes: </a:t>
            </a:r>
            <a:r>
              <a:rPr lang="en-US" dirty="0"/>
              <a:t>Additional information on the Systemic Approach to Safety is available at </a:t>
            </a:r>
            <a:r>
              <a:rPr lang="en-US" dirty="0">
                <a:hlinkClick r:id="rId3"/>
              </a:rPr>
              <a:t>https://safety.fhwa.dot.gov/systemic/</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3293C8"/>
              </a:solidFill>
            </a:endParaRPr>
          </a:p>
        </p:txBody>
      </p:sp>
      <p:sp>
        <p:nvSpPr>
          <p:cNvPr id="4" name="Slide Number Placeholder 3"/>
          <p:cNvSpPr>
            <a:spLocks noGrp="1"/>
          </p:cNvSpPr>
          <p:nvPr>
            <p:ph type="sldNum" sz="quarter" idx="5"/>
          </p:nvPr>
        </p:nvSpPr>
        <p:spPr/>
        <p:txBody>
          <a:bodyPr/>
          <a:lstStyle/>
          <a:p>
            <a:fld id="{26478024-DA11-492E-8F9B-372D93302874}" type="slidenum">
              <a:rPr lang="en-US" smtClean="0"/>
              <a:t>23</a:t>
            </a:fld>
            <a:endParaRPr lang="en-US"/>
          </a:p>
        </p:txBody>
      </p:sp>
    </p:spTree>
    <p:extLst>
      <p:ext uri="{BB962C8B-B14F-4D97-AF65-F5344CB8AC3E}">
        <p14:creationId xmlns:p14="http://schemas.microsoft.com/office/powerpoint/2010/main" val="24957678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Key Message:</a:t>
            </a:r>
            <a:r>
              <a:rPr lang="en-US" dirty="0"/>
              <a:t> The final principle is that redundancy is critical. </a:t>
            </a:r>
            <a:r>
              <a:rPr lang="en-US" sz="1200" dirty="0">
                <a:solidFill>
                  <a:srgbClr val="3293C8"/>
                </a:solidFill>
              </a:rPr>
              <a:t>Reducing risks requires that all parts of the roadway system are strengthened, so that if one part fails, people are still protected. This is the last of the six Safe System principles. The next section will address the five Safe System elements.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Interactivity:</a:t>
            </a:r>
            <a:r>
              <a:rPr lang="en-US" dirty="0"/>
              <a:t> Ask the audience if they have questions about the principles.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Background: </a:t>
            </a:r>
            <a:r>
              <a:rPr lang="en-US" b="0" dirty="0"/>
              <a:t>No background for this slide.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Notes: </a:t>
            </a:r>
            <a:r>
              <a:rPr lang="en-US" sz="1200" dirty="0">
                <a:solidFill>
                  <a:srgbClr val="3293C8"/>
                </a:solidFill>
              </a:rPr>
              <a:t>An example of redundancy is rumble strips, which protect people when their own ability to be safe road users is compromised by distraction or drowsiness.</a:t>
            </a:r>
          </a:p>
        </p:txBody>
      </p:sp>
      <p:sp>
        <p:nvSpPr>
          <p:cNvPr id="4" name="Slide Number Placeholder 3"/>
          <p:cNvSpPr>
            <a:spLocks noGrp="1"/>
          </p:cNvSpPr>
          <p:nvPr>
            <p:ph type="sldNum" sz="quarter" idx="5"/>
          </p:nvPr>
        </p:nvSpPr>
        <p:spPr/>
        <p:txBody>
          <a:bodyPr/>
          <a:lstStyle/>
          <a:p>
            <a:fld id="{26478024-DA11-492E-8F9B-372D93302874}" type="slidenum">
              <a:rPr lang="en-US" smtClean="0"/>
              <a:t>24</a:t>
            </a:fld>
            <a:endParaRPr lang="en-US"/>
          </a:p>
        </p:txBody>
      </p:sp>
    </p:spTree>
    <p:extLst>
      <p:ext uri="{BB962C8B-B14F-4D97-AF65-F5344CB8AC3E}">
        <p14:creationId xmlns:p14="http://schemas.microsoft.com/office/powerpoint/2010/main" val="39466165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Key Message:</a:t>
            </a:r>
            <a:r>
              <a:rPr lang="en-US" dirty="0"/>
              <a:t> This section provides information on the </a:t>
            </a:r>
            <a:r>
              <a:rPr lang="en-US" sz="1200" dirty="0">
                <a:solidFill>
                  <a:schemeClr val="bg1"/>
                </a:solidFill>
              </a:rPr>
              <a:t>five elements of the Safe System approach.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Interactivity:</a:t>
            </a:r>
            <a:r>
              <a:rPr lang="en-US" dirty="0"/>
              <a:t> No interactivity for this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Background: </a:t>
            </a:r>
            <a:r>
              <a:rPr lang="en-US" b="0" dirty="0"/>
              <a:t>No background for this slide.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Notes: </a:t>
            </a:r>
            <a:r>
              <a:rPr lang="en-US" sz="1200" dirty="0">
                <a:solidFill>
                  <a:schemeClr val="bg1"/>
                </a:solidFill>
              </a:rPr>
              <a:t>The five elements of the Safe System approach are: Safe Road Users, Safe Vehicles, Safe Speeds, Safe Roads, and Post-Crash Care. They will be explained one-by-one on the following slides.</a:t>
            </a:r>
            <a:endParaRPr lang="en-US" b="1" dirty="0"/>
          </a:p>
        </p:txBody>
      </p:sp>
      <p:sp>
        <p:nvSpPr>
          <p:cNvPr id="4" name="Slide Number Placeholder 3"/>
          <p:cNvSpPr>
            <a:spLocks noGrp="1"/>
          </p:cNvSpPr>
          <p:nvPr>
            <p:ph type="sldNum" sz="quarter" idx="5"/>
          </p:nvPr>
        </p:nvSpPr>
        <p:spPr/>
        <p:txBody>
          <a:bodyPr/>
          <a:lstStyle/>
          <a:p>
            <a:fld id="{26478024-DA11-492E-8F9B-372D93302874}" type="slidenum">
              <a:rPr lang="en-US" smtClean="0"/>
              <a:t>25</a:t>
            </a:fld>
            <a:endParaRPr lang="en-US"/>
          </a:p>
        </p:txBody>
      </p:sp>
    </p:spTree>
    <p:extLst>
      <p:ext uri="{BB962C8B-B14F-4D97-AF65-F5344CB8AC3E}">
        <p14:creationId xmlns:p14="http://schemas.microsoft.com/office/powerpoint/2010/main" val="3062039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Key Message:</a:t>
            </a:r>
            <a:r>
              <a:rPr lang="en-US" dirty="0"/>
              <a:t> The five Safe System “elements” are conduits through which the Safe System approach must be implemented. Making a commitment to zero deaths means addressing every aspect of crash risks through the five elements of a Safe System. </a:t>
            </a:r>
            <a:r>
              <a:rPr lang="en-US" sz="1200" dirty="0">
                <a:solidFill>
                  <a:schemeClr val="bg1"/>
                </a:solidFill>
              </a:rPr>
              <a:t>These five elements will be explained one-by-one on the following slides.</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Interactivity:</a:t>
            </a:r>
            <a:r>
              <a:rPr lang="en-US" dirty="0"/>
              <a:t> No interactivity for this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Background: </a:t>
            </a:r>
            <a:r>
              <a:rPr lang="en-US" b="0" dirty="0"/>
              <a:t>These five elements are based on a framework developed by other Safe System adopters outside the United States, including Sweden, the Netherlands, Australia, and New Zealand.</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Notes: </a:t>
            </a:r>
            <a:r>
              <a:rPr lang="en-US" dirty="0"/>
              <a:t>The Safe System approach encompasses the elements of the 4Es (Enforcement, Education, Emergency Response, and Engineering). It refocuses efforts on reducing death and serious injury through accommodating human mistakes and reducing impact forces to tolerable levels.</a:t>
            </a:r>
          </a:p>
        </p:txBody>
      </p:sp>
      <p:sp>
        <p:nvSpPr>
          <p:cNvPr id="4" name="Slide Number Placeholder 3"/>
          <p:cNvSpPr>
            <a:spLocks noGrp="1"/>
          </p:cNvSpPr>
          <p:nvPr>
            <p:ph type="sldNum" sz="quarter" idx="5"/>
          </p:nvPr>
        </p:nvSpPr>
        <p:spPr/>
        <p:txBody>
          <a:bodyPr/>
          <a:lstStyle/>
          <a:p>
            <a:fld id="{26478024-DA11-492E-8F9B-372D93302874}" type="slidenum">
              <a:rPr lang="en-US" smtClean="0"/>
              <a:t>26</a:t>
            </a:fld>
            <a:endParaRPr lang="en-US"/>
          </a:p>
        </p:txBody>
      </p:sp>
    </p:spTree>
    <p:extLst>
      <p:ext uri="{BB962C8B-B14F-4D97-AF65-F5344CB8AC3E}">
        <p14:creationId xmlns:p14="http://schemas.microsoft.com/office/powerpoint/2010/main" val="9345225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Key Message:</a:t>
            </a:r>
            <a:r>
              <a:rPr lang="en-US" dirty="0"/>
              <a:t> The first element is safe road users. The Safe System approach addresses the safety of all road users, including those who walk, bike, drive, ride transit, and travel by other modes. All road users are considered equal regardless of how they choose to travel. </a:t>
            </a:r>
            <a:r>
              <a:rPr lang="en-US" b="0" dirty="0"/>
              <a:t>Each road user has a responsibility to operate, to the best of their ability, within the boundaries set by system managers, and education and enforcement can help to modulate user behavior.</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Interactivity:</a:t>
            </a:r>
            <a:r>
              <a:rPr lang="en-US" dirty="0"/>
              <a:t> No interactivity for this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Background: </a:t>
            </a:r>
            <a:r>
              <a:rPr lang="en-US" b="0" dirty="0"/>
              <a:t>The images show examples of the text below them.</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Notes: </a:t>
            </a:r>
            <a:r>
              <a:rPr lang="en-US" dirty="0"/>
              <a:t>An example of safe walking is starting to cross the street at a signalized intersection during the “walk” phase. An example of safe biking is riding with the direction of traffic. An example of safe driving is following signs and speed limits. An example of safe transit riding is not running for a transit vehicle. An example of safe travel by an “other” mode, such as a motorcycle, includes wearing proper protective equipment, or a wheelchair is obeying pedestrian traffic laws.</a:t>
            </a:r>
            <a:endParaRPr lang="en-US" b="1" dirty="0"/>
          </a:p>
        </p:txBody>
      </p:sp>
      <p:sp>
        <p:nvSpPr>
          <p:cNvPr id="4" name="Slide Number Placeholder 3"/>
          <p:cNvSpPr>
            <a:spLocks noGrp="1"/>
          </p:cNvSpPr>
          <p:nvPr>
            <p:ph type="sldNum" sz="quarter" idx="5"/>
          </p:nvPr>
        </p:nvSpPr>
        <p:spPr/>
        <p:txBody>
          <a:bodyPr/>
          <a:lstStyle/>
          <a:p>
            <a:fld id="{26478024-DA11-492E-8F9B-372D93302874}" type="slidenum">
              <a:rPr lang="en-US" smtClean="0"/>
              <a:t>27</a:t>
            </a:fld>
            <a:endParaRPr lang="en-US"/>
          </a:p>
        </p:txBody>
      </p:sp>
    </p:spTree>
    <p:extLst>
      <p:ext uri="{BB962C8B-B14F-4D97-AF65-F5344CB8AC3E}">
        <p14:creationId xmlns:p14="http://schemas.microsoft.com/office/powerpoint/2010/main" val="37774702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Key Message:</a:t>
            </a:r>
            <a:r>
              <a:rPr lang="en-US" dirty="0"/>
              <a:t> We all make mistakes, but we all need to acknowledge the limits of our capabilities, so it is our responsibility to comply with the rules to ensure that we act within the limits of the road system’s design. System managers and law enforcement can use techniques like traffic or DUI enforcement, speed feedback signs, and education campaigns to promote compliance with rules.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Interactivity:</a:t>
            </a:r>
            <a:r>
              <a:rPr lang="en-US" dirty="0"/>
              <a:t> </a:t>
            </a:r>
            <a:r>
              <a:rPr lang="en-US" b="0" u="none" dirty="0">
                <a:solidFill>
                  <a:schemeClr val="accent6"/>
                </a:solidFill>
                <a:highlight>
                  <a:srgbClr val="FFFF00"/>
                </a:highlight>
              </a:rPr>
              <a:t>Suggest </a:t>
            </a:r>
            <a:r>
              <a:rPr lang="en-US" b="0" u="none" baseline="0" dirty="0">
                <a:solidFill>
                  <a:schemeClr val="accent6"/>
                </a:solidFill>
                <a:highlight>
                  <a:srgbClr val="FFFF00"/>
                </a:highlight>
              </a:rPr>
              <a:t>asking participants provide examples for “act within limits of the road design”. Example may include slowing down at curves, walking against traffic where is no sidewalk available and must walk on the street. </a:t>
            </a:r>
            <a:endParaRPr lang="en-US" b="0" u="none" dirty="0">
              <a:solidFill>
                <a:schemeClr val="accent6"/>
              </a:solidFill>
              <a:highlight>
                <a:srgbClr val="FFFF00"/>
              </a:high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Background: </a:t>
            </a:r>
            <a:r>
              <a:rPr lang="en-US" b="0" dirty="0"/>
              <a:t>No background for this slide.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Notes: </a:t>
            </a:r>
            <a:r>
              <a:rPr lang="en-US" dirty="0"/>
              <a:t>No notes for this slide.</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6478024-DA11-492E-8F9B-372D93302874}" type="slidenum">
              <a:rPr lang="en-US" smtClean="0"/>
              <a:t>28</a:t>
            </a:fld>
            <a:endParaRPr lang="en-US"/>
          </a:p>
        </p:txBody>
      </p:sp>
    </p:spTree>
    <p:extLst>
      <p:ext uri="{BB962C8B-B14F-4D97-AF65-F5344CB8AC3E}">
        <p14:creationId xmlns:p14="http://schemas.microsoft.com/office/powerpoint/2010/main" val="30320684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Key Message:</a:t>
            </a:r>
            <a:r>
              <a:rPr lang="en-US" dirty="0"/>
              <a:t> The next element is safe vehicles. </a:t>
            </a:r>
            <a:r>
              <a:rPr lang="en-US" sz="1200" i="0" kern="1200" dirty="0">
                <a:solidFill>
                  <a:schemeClr val="tx1"/>
                </a:solidFill>
                <a:effectLst/>
                <a:latin typeface="+mn-lt"/>
                <a:ea typeface="+mn-ea"/>
                <a:cs typeface="+mn-cs"/>
              </a:rPr>
              <a:t>Safe vehicles include “active” safety measures, to help prevent crashes from occurring, such as autonomous emergency braking; and “passive” safety measures, which protect occupants when a crash does occur, such as seatbelts and airbags. As described on the next slide, vehicle manufacturers are a key stakeholder in continuously evolving safety.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Interactivity:</a:t>
            </a:r>
            <a:r>
              <a:rPr lang="en-US" dirty="0"/>
              <a:t> Ask the audience to name additional examples in each category.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Background: </a:t>
            </a:r>
            <a:r>
              <a:rPr lang="en-US" b="0" dirty="0"/>
              <a:t>No background for this slide.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Notes: </a:t>
            </a:r>
            <a:r>
              <a:rPr lang="en-US" dirty="0"/>
              <a:t>No notes for this slide.</a:t>
            </a:r>
            <a:endParaRPr lang="en-US" b="1" dirty="0"/>
          </a:p>
          <a:p>
            <a:endParaRPr lang="en-US" i="0" dirty="0"/>
          </a:p>
        </p:txBody>
      </p:sp>
      <p:sp>
        <p:nvSpPr>
          <p:cNvPr id="4" name="Slide Number Placeholder 3"/>
          <p:cNvSpPr>
            <a:spLocks noGrp="1"/>
          </p:cNvSpPr>
          <p:nvPr>
            <p:ph type="sldNum" sz="quarter" idx="5"/>
          </p:nvPr>
        </p:nvSpPr>
        <p:spPr/>
        <p:txBody>
          <a:bodyPr/>
          <a:lstStyle/>
          <a:p>
            <a:fld id="{26478024-DA11-492E-8F9B-372D93302874}" type="slidenum">
              <a:rPr lang="en-US" smtClean="0"/>
              <a:t>29</a:t>
            </a:fld>
            <a:endParaRPr lang="en-US"/>
          </a:p>
        </p:txBody>
      </p:sp>
    </p:spTree>
    <p:extLst>
      <p:ext uri="{BB962C8B-B14F-4D97-AF65-F5344CB8AC3E}">
        <p14:creationId xmlns:p14="http://schemas.microsoft.com/office/powerpoint/2010/main" val="14135037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Key Message:</a:t>
            </a:r>
            <a:r>
              <a:rPr lang="en-US" dirty="0"/>
              <a:t> Before we get started, let’s take a moment to reflect on the reason we are here today: each day, people are killed and seriously injured on our roads. Crashes can irreversibly change the course of human lives, touching victims, their families and loved ones, and society as a whole. But death and serious injury do not have to be consequences we live with simply to use our roadway system. Through collective action on the part of all roadway system stakeholders—from system managers and vehicle manufacturers, to law enforcement and everyday users—we can move to a Safe System approach that first anticipates human mistakes and second keeps impact energy on the human body at tolerable levels—with the goal of eliminating fatal &amp; serious injuries for all road users. This presentation gives an overview of the Safe System approach, as outlined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Interactivity:</a:t>
            </a:r>
            <a:r>
              <a:rPr lang="en-US" dirty="0"/>
              <a:t> Ask the audience how familiar they are with the Safe System approach. What Safe System practices are they implementing or planning to implement in their communities?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Background:</a:t>
            </a:r>
            <a:r>
              <a:rPr lang="en-US" dirty="0"/>
              <a:t> The Safe System approach is a global movement that has been in place in countries across the globe for more than 30 years. The Federal Highway Administration’s (FHWA) top priority is safety, and for this reason it fully supports the vision of zero deaths and serious injuries on the Nation’s roadway system. While the Safe System approach is new to the United States, it is worth mentioning that the majority of the States have adopted a zero deaths approach (also known as Toward Zero Deaths (TZD)), and more than 50 communities across the United States have adopted Vision Zero initiatives that set a goal of eliminating fatal and serious injuries from the roadway system. TZD and Vision Zero provide opportunities to adopt Safe System, and some States and localities have already adopted the Safe System approach</a:t>
            </a:r>
            <a:r>
              <a:rPr lang="en-US" b="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Notes: </a:t>
            </a:r>
            <a:r>
              <a:rPr lang="en-US" b="0" dirty="0"/>
              <a:t>Additional information on the FHWA Safe System approach is available at </a:t>
            </a:r>
            <a:r>
              <a:rPr lang="en-US" dirty="0">
                <a:hlinkClick r:id="rId3"/>
              </a:rPr>
              <a:t>https://safety.fhwa.dot.gov/zerodeaths/</a:t>
            </a:r>
            <a:endParaRPr lang="en-US" b="1" dirty="0"/>
          </a:p>
        </p:txBody>
      </p:sp>
      <p:sp>
        <p:nvSpPr>
          <p:cNvPr id="4" name="Slide Number Placeholder 3"/>
          <p:cNvSpPr>
            <a:spLocks noGrp="1"/>
          </p:cNvSpPr>
          <p:nvPr>
            <p:ph type="sldNum" sz="quarter" idx="5"/>
          </p:nvPr>
        </p:nvSpPr>
        <p:spPr/>
        <p:txBody>
          <a:bodyPr/>
          <a:lstStyle/>
          <a:p>
            <a:fld id="{26478024-DA11-492E-8F9B-372D93302874}" type="slidenum">
              <a:rPr lang="en-US" smtClean="0"/>
              <a:t>3</a:t>
            </a:fld>
            <a:endParaRPr lang="en-US"/>
          </a:p>
        </p:txBody>
      </p:sp>
    </p:spTree>
    <p:extLst>
      <p:ext uri="{BB962C8B-B14F-4D97-AF65-F5344CB8AC3E}">
        <p14:creationId xmlns:p14="http://schemas.microsoft.com/office/powerpoint/2010/main" val="41987734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Key Message:</a:t>
            </a:r>
            <a:r>
              <a:rPr lang="en-US" dirty="0"/>
              <a:t> </a:t>
            </a:r>
            <a:r>
              <a:rPr lang="en-US" sz="1200" i="0" kern="1200" dirty="0">
                <a:solidFill>
                  <a:schemeClr val="tx1"/>
                </a:solidFill>
                <a:effectLst/>
                <a:latin typeface="+mn-lt"/>
                <a:ea typeface="+mn-ea"/>
                <a:cs typeface="+mn-cs"/>
              </a:rPr>
              <a:t>Safe vehicles must account for safety of other road users through elements such as size, design, and materials. Thinking ahead to the near future, elements such as bicyclist and pedestrian detection on connected vehicles (CVs) and automated vehicles (AVs) will be necessary to ensure vehicles are safe for all road users in the future.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Interactivity:</a:t>
            </a:r>
            <a:r>
              <a:rPr lang="en-US" dirty="0"/>
              <a:t> </a:t>
            </a:r>
            <a:r>
              <a:rPr lang="en-US" b="0" u="none" dirty="0"/>
              <a:t>Recommend some</a:t>
            </a:r>
            <a:r>
              <a:rPr lang="en-US" b="0" u="none" baseline="0" dirty="0"/>
              <a:t> interactivity/discussion on v</a:t>
            </a:r>
            <a:r>
              <a:rPr lang="en-US" b="0" u="none" dirty="0"/>
              <a:t>ehicle</a:t>
            </a:r>
            <a:r>
              <a:rPr lang="en-US" b="0" u="none" baseline="0" dirty="0"/>
              <a:t> size and design; are small vehicles safer? What designs are we referring to that make cars safer?</a:t>
            </a:r>
            <a:endParaRPr lang="en-US" b="0" u="none"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Background: </a:t>
            </a:r>
            <a:r>
              <a:rPr lang="en-US" b="0" dirty="0"/>
              <a:t>No background for this slide.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Notes: </a:t>
            </a:r>
            <a:r>
              <a:rPr lang="en-US" dirty="0"/>
              <a:t>No notes for this slide.</a:t>
            </a:r>
            <a:endParaRPr lang="en-US" b="1" dirty="0"/>
          </a:p>
          <a:p>
            <a:endParaRPr lang="en-US" i="0" dirty="0"/>
          </a:p>
        </p:txBody>
      </p:sp>
      <p:sp>
        <p:nvSpPr>
          <p:cNvPr id="4" name="Slide Number Placeholder 3"/>
          <p:cNvSpPr>
            <a:spLocks noGrp="1"/>
          </p:cNvSpPr>
          <p:nvPr>
            <p:ph type="sldNum" sz="quarter" idx="5"/>
          </p:nvPr>
        </p:nvSpPr>
        <p:spPr/>
        <p:txBody>
          <a:bodyPr/>
          <a:lstStyle/>
          <a:p>
            <a:fld id="{26478024-DA11-492E-8F9B-372D93302874}" type="slidenum">
              <a:rPr lang="en-US" smtClean="0"/>
              <a:t>30</a:t>
            </a:fld>
            <a:endParaRPr lang="en-US"/>
          </a:p>
        </p:txBody>
      </p:sp>
    </p:spTree>
    <p:extLst>
      <p:ext uri="{BB962C8B-B14F-4D97-AF65-F5344CB8AC3E}">
        <p14:creationId xmlns:p14="http://schemas.microsoft.com/office/powerpoint/2010/main" val="23681489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Key Message:</a:t>
            </a:r>
            <a:r>
              <a:rPr lang="en-US" dirty="0"/>
              <a:t> The next element is safe speeds. As the quote on the screen shows, there is a direct linkage between safe speeds and our ability to survive a crash. </a:t>
            </a:r>
            <a:r>
              <a:rPr lang="en-US" sz="1200" b="0" i="0" u="none" strike="noStrike" kern="1200" baseline="0" dirty="0">
                <a:solidFill>
                  <a:schemeClr val="tx1"/>
                </a:solidFill>
                <a:latin typeface="+mn-lt"/>
                <a:ea typeface="+mn-ea"/>
                <a:cs typeface="+mn-cs"/>
              </a:rPr>
              <a:t>Put simply, humans are unlikely to survive high-speed crashes. Adjusting speeds can accommodate human injury tolerances in three ways: reducing impact forces, providing additional time for drivers to stop, and improving visibility.</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Interactivity:</a:t>
            </a:r>
            <a:r>
              <a:rPr lang="en-US" dirty="0"/>
              <a:t> No interactivity for this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Background: </a:t>
            </a:r>
            <a:r>
              <a:rPr lang="en-US" dirty="0"/>
              <a:t>This quote is from the </a:t>
            </a:r>
            <a:r>
              <a:rPr lang="en-US" dirty="0" err="1"/>
              <a:t>Organisation</a:t>
            </a:r>
            <a:r>
              <a:rPr lang="en-US" dirty="0"/>
              <a:t> for Economic Co-operation and Development (OECD) </a:t>
            </a:r>
            <a:r>
              <a:rPr lang="en-US" b="0" dirty="0"/>
              <a:t>International Transport Forum (ITF) </a:t>
            </a:r>
            <a:r>
              <a:rPr lang="en-US" dirty="0"/>
              <a:t>2016 report </a:t>
            </a:r>
            <a:r>
              <a:rPr lang="en-US" i="1" dirty="0"/>
              <a:t>Zero Road Deaths and Serious Injuries: Leading a Paradigm Shift to a Safe System: </a:t>
            </a:r>
            <a:r>
              <a:rPr lang="en-US" dirty="0">
                <a:hlinkClick r:id="rId3"/>
              </a:rPr>
              <a:t>http://www.towardszerofoundation.org/wp-content/uploads/2016/10/Zero_road_deaths-SafeSystems.pdf</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Notes: </a:t>
            </a:r>
            <a:r>
              <a:rPr lang="en-US" dirty="0"/>
              <a:t>The International Transport Forum is an intergovernmental organization with 57 member countries. It acts as a think tank for transport policy and organizes the Annual Summit of transport ministers. ITF is the only global body that covers all transport modes. The ITF is politically autonomous and administratively integrated with the OECD. It is based in Paris, France.</a:t>
            </a:r>
            <a:endParaRPr lang="en-US" b="1" dirty="0"/>
          </a:p>
        </p:txBody>
      </p:sp>
      <p:sp>
        <p:nvSpPr>
          <p:cNvPr id="4" name="Slide Number Placeholder 3"/>
          <p:cNvSpPr>
            <a:spLocks noGrp="1"/>
          </p:cNvSpPr>
          <p:nvPr>
            <p:ph type="sldNum" sz="quarter" idx="5"/>
          </p:nvPr>
        </p:nvSpPr>
        <p:spPr/>
        <p:txBody>
          <a:bodyPr/>
          <a:lstStyle/>
          <a:p>
            <a:fld id="{26478024-DA11-492E-8F9B-372D93302874}" type="slidenum">
              <a:rPr lang="en-US" smtClean="0"/>
              <a:t>31</a:t>
            </a:fld>
            <a:endParaRPr lang="en-US"/>
          </a:p>
        </p:txBody>
      </p:sp>
    </p:spTree>
    <p:extLst>
      <p:ext uri="{BB962C8B-B14F-4D97-AF65-F5344CB8AC3E}">
        <p14:creationId xmlns:p14="http://schemas.microsoft.com/office/powerpoint/2010/main" val="16636872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Key Message:</a:t>
            </a:r>
            <a:r>
              <a:rPr lang="en-US" dirty="0"/>
              <a:t> There is a direct relationship between the speed at which a vehicle is traveling and the likelihood of survival </a:t>
            </a:r>
            <a:r>
              <a:rPr lang="en-US"/>
              <a:t>for the person being hit. </a:t>
            </a:r>
            <a:r>
              <a:rPr lang="en-US" dirty="0"/>
              <a:t>9 out of 10 pedestrians are likely to survive if hit by a vehicle traveling around 20 MPH, while only 1 in 10 pedestrians will likely survive an impact at around 60 MPH.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Interactivity:</a:t>
            </a:r>
            <a:r>
              <a:rPr lang="en-US" dirty="0"/>
              <a:t> No interactivity for this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Background: </a:t>
            </a:r>
            <a:r>
              <a:rPr lang="en-US" b="0" dirty="0"/>
              <a:t>This graphic was adapted for FHWA from a similar graphic in the USDOT Pedestrian Safety Action Plan: </a:t>
            </a:r>
            <a:r>
              <a:rPr lang="en-US" dirty="0">
                <a:hlinkClick r:id="rId3"/>
              </a:rPr>
              <a:t>https://highways.dot.gov/sites/fhwa.dot.gov/files/2020-11/FHWA_PedSafety_ActionPlan_Nov2020.pdf</a:t>
            </a:r>
            <a:r>
              <a:rPr lang="en-US" dirty="0"/>
              <a:t>. The USDOT </a:t>
            </a:r>
            <a:r>
              <a:rPr lang="en-US" b="0" dirty="0"/>
              <a:t>graphic is based on data from the AAA Foundation for Traffic Safety’s 2011 report </a:t>
            </a:r>
            <a:r>
              <a:rPr lang="en-US" i="1" dirty="0"/>
              <a:t>Impact Speed and a Pedestrian’s Risk of Severe Injury or Death</a:t>
            </a:r>
            <a:r>
              <a:rPr lang="en-US" b="0" i="0" dirty="0"/>
              <a:t>: </a:t>
            </a:r>
            <a:r>
              <a:rPr lang="en-US" dirty="0">
                <a:hlinkClick r:id="rId4"/>
              </a:rPr>
              <a:t>https://aaafoundation.org/wp-content/uploads/2018/02/2011PedestrianRiskVsSpeedReport.pdf</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Notes: </a:t>
            </a:r>
            <a:r>
              <a:rPr lang="en-US" b="0" dirty="0"/>
              <a:t>No notes for this slide. </a:t>
            </a:r>
            <a:endParaRPr lang="en-US" b="1" dirty="0"/>
          </a:p>
        </p:txBody>
      </p:sp>
      <p:sp>
        <p:nvSpPr>
          <p:cNvPr id="4" name="Slide Number Placeholder 3"/>
          <p:cNvSpPr>
            <a:spLocks noGrp="1"/>
          </p:cNvSpPr>
          <p:nvPr>
            <p:ph type="sldNum" sz="quarter" idx="5"/>
          </p:nvPr>
        </p:nvSpPr>
        <p:spPr/>
        <p:txBody>
          <a:bodyPr/>
          <a:lstStyle/>
          <a:p>
            <a:fld id="{26478024-DA11-492E-8F9B-372D93302874}" type="slidenum">
              <a:rPr lang="en-US" smtClean="0"/>
              <a:t>32</a:t>
            </a:fld>
            <a:endParaRPr lang="en-US"/>
          </a:p>
        </p:txBody>
      </p:sp>
    </p:spTree>
    <p:extLst>
      <p:ext uri="{BB962C8B-B14F-4D97-AF65-F5344CB8AC3E}">
        <p14:creationId xmlns:p14="http://schemas.microsoft.com/office/powerpoint/2010/main" val="35167572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Key Message:</a:t>
            </a:r>
            <a:r>
              <a:rPr lang="en-US" dirty="0"/>
              <a:t> As we saw on the last slide, the human body is vulnerable and unlikely to survive an </a:t>
            </a:r>
            <a:r>
              <a:rPr lang="en-US" dirty="0" err="1"/>
              <a:t>uncushioned</a:t>
            </a:r>
            <a:r>
              <a:rPr lang="en-US" dirty="0"/>
              <a:t> impact at a speed of more than about 20 mph. Even relatively low speeds can kill or seriously injure unless the vehicle and the road environment take account of the physical vulnerability of all road users.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Interactivity:</a:t>
            </a:r>
            <a:r>
              <a:rPr lang="en-US" dirty="0"/>
              <a:t> No interactivity for this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Background: </a:t>
            </a:r>
            <a:r>
              <a:rPr lang="en-US" b="0" dirty="0"/>
              <a:t>This graphic was adapted for FHWA from a similar graphic created by the Australian Roads and Traffic Authority of New South Wales: </a:t>
            </a:r>
            <a:r>
              <a:rPr lang="en-US" dirty="0">
                <a:hlinkClick r:id="rId3"/>
              </a:rPr>
              <a:t>https://nacto.org/wp-content/uploads/2016/04/4-1_NSW-Roads-Traffic-Authority-Safe-Systems-Approach_2011.pdf</a:t>
            </a:r>
            <a:r>
              <a:rPr lang="en-US" b="0" dirty="0"/>
              <a:t>. Please note this graph has been converted from the metric system to the English system.</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Notes: </a:t>
            </a:r>
            <a:r>
              <a:rPr lang="en-US" dirty="0"/>
              <a:t>The further to the left that the curve is on the graph, the lower the speed at which death occurs.</a:t>
            </a:r>
            <a:endParaRPr lang="en-US" b="1" dirty="0"/>
          </a:p>
          <a:p>
            <a:endParaRPr lang="en-US" dirty="0"/>
          </a:p>
        </p:txBody>
      </p:sp>
      <p:sp>
        <p:nvSpPr>
          <p:cNvPr id="4" name="Slide Number Placeholder 3"/>
          <p:cNvSpPr>
            <a:spLocks noGrp="1"/>
          </p:cNvSpPr>
          <p:nvPr>
            <p:ph type="sldNum" sz="quarter" idx="5"/>
          </p:nvPr>
        </p:nvSpPr>
        <p:spPr/>
        <p:txBody>
          <a:bodyPr/>
          <a:lstStyle/>
          <a:p>
            <a:fld id="{26478024-DA11-492E-8F9B-372D93302874}" type="slidenum">
              <a:rPr lang="en-US" smtClean="0"/>
              <a:t>33</a:t>
            </a:fld>
            <a:endParaRPr lang="en-US"/>
          </a:p>
        </p:txBody>
      </p:sp>
    </p:spTree>
    <p:extLst>
      <p:ext uri="{BB962C8B-B14F-4D97-AF65-F5344CB8AC3E}">
        <p14:creationId xmlns:p14="http://schemas.microsoft.com/office/powerpoint/2010/main" val="18478454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Key Message:</a:t>
            </a:r>
            <a:r>
              <a:rPr lang="en-US" dirty="0"/>
              <a:t> This example shows that applying a Safe System treatment can reduce kinetic energy and the impact speed of a crash, which can help to minimize injuries.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Animation 1: The left side of the slide shows a typical intersection, where the design of the intersection does not necessarily limit the driver’s speed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Animation 2: The right side of the slide shows an intersection with a Safe System geometric design. The driver must slow their speed as they proceed around the roundabout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Speed limits help reduce speeds, too, but only when they are set with a context in mind. As an example, some Vision Zero cities set speed limits at 20 mph for urban areas with high pedestrian and bike activity.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Interactivity:</a:t>
            </a:r>
            <a:r>
              <a:rPr lang="en-US" dirty="0"/>
              <a:t> This slide has 2 animations that require the speaker to click through each one at a time.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Background: </a:t>
            </a:r>
            <a:r>
              <a:rPr lang="en-US" b="0" dirty="0"/>
              <a:t>S</a:t>
            </a:r>
            <a:r>
              <a:rPr lang="en-US" dirty="0"/>
              <a:t>tudies support the finding that even a small change in vehicle operating speed can have large safety impacts. According to NHTSA Countermeasures that Work, “a reduction of 3 mph in average operating speed on a road with a baseline average operating speed of 30 mph is expected to produce a reduction of 27% in injury crashes and 49% in fatal crashes.”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Notes: </a:t>
            </a:r>
            <a:r>
              <a:rPr lang="en-US" dirty="0"/>
              <a:t>We will discuss the systemic deployment of roundabouts as a case study later in the presentation.</a:t>
            </a:r>
            <a:endParaRPr lang="en-US" b="1" dirty="0"/>
          </a:p>
        </p:txBody>
      </p:sp>
      <p:sp>
        <p:nvSpPr>
          <p:cNvPr id="4" name="Slide Number Placeholder 3"/>
          <p:cNvSpPr>
            <a:spLocks noGrp="1"/>
          </p:cNvSpPr>
          <p:nvPr>
            <p:ph type="sldNum" sz="quarter" idx="5"/>
          </p:nvPr>
        </p:nvSpPr>
        <p:spPr/>
        <p:txBody>
          <a:bodyPr/>
          <a:lstStyle/>
          <a:p>
            <a:fld id="{26478024-DA11-492E-8F9B-372D93302874}" type="slidenum">
              <a:rPr lang="en-US" smtClean="0"/>
              <a:t>34</a:t>
            </a:fld>
            <a:endParaRPr lang="en-US"/>
          </a:p>
        </p:txBody>
      </p:sp>
    </p:spTree>
    <p:extLst>
      <p:ext uri="{BB962C8B-B14F-4D97-AF65-F5344CB8AC3E}">
        <p14:creationId xmlns:p14="http://schemas.microsoft.com/office/powerpoint/2010/main" val="318201046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Key Message:</a:t>
            </a:r>
            <a:r>
              <a:rPr lang="en-US" dirty="0"/>
              <a:t> The next element is safe roads. </a:t>
            </a:r>
            <a:r>
              <a:rPr lang="en-US" sz="1200" dirty="0">
                <a:solidFill>
                  <a:srgbClr val="003C47"/>
                </a:solidFill>
              </a:rPr>
              <a:t>Safe roads are designed and operated to prevent crashes and keep impacts on the human body at tolerable levels. As the following two slides show, we can keep impacts at tolerable levels by avoiding crashes altogether and by managing crash kinetic energy</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Interactivity:</a:t>
            </a:r>
            <a:r>
              <a:rPr lang="en-US" dirty="0"/>
              <a:t> No interactivity for this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Background: </a:t>
            </a:r>
            <a:r>
              <a:rPr lang="en-US" b="0" dirty="0"/>
              <a:t>No background for this slide.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Notes: </a:t>
            </a:r>
            <a:r>
              <a:rPr lang="en-US" dirty="0"/>
              <a:t>This slide introduces the objective of Safe Roads. The specifics are detailed on the following slides.</a:t>
            </a:r>
            <a:endParaRPr lang="en-US" b="1" dirty="0"/>
          </a:p>
        </p:txBody>
      </p:sp>
      <p:sp>
        <p:nvSpPr>
          <p:cNvPr id="4" name="Slide Number Placeholder 3"/>
          <p:cNvSpPr>
            <a:spLocks noGrp="1"/>
          </p:cNvSpPr>
          <p:nvPr>
            <p:ph type="sldNum" sz="quarter" idx="5"/>
          </p:nvPr>
        </p:nvSpPr>
        <p:spPr/>
        <p:txBody>
          <a:bodyPr/>
          <a:lstStyle/>
          <a:p>
            <a:fld id="{26478024-DA11-492E-8F9B-372D93302874}" type="slidenum">
              <a:rPr lang="en-US" smtClean="0"/>
              <a:t>35</a:t>
            </a:fld>
            <a:endParaRPr lang="en-US"/>
          </a:p>
        </p:txBody>
      </p:sp>
    </p:spTree>
    <p:extLst>
      <p:ext uri="{BB962C8B-B14F-4D97-AF65-F5344CB8AC3E}">
        <p14:creationId xmlns:p14="http://schemas.microsoft.com/office/powerpoint/2010/main" val="32784558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Key Message:</a:t>
            </a:r>
            <a:r>
              <a:rPr lang="en-US" dirty="0"/>
              <a:t> </a:t>
            </a:r>
            <a:r>
              <a:rPr lang="en-US" sz="1200" kern="1200" dirty="0">
                <a:solidFill>
                  <a:schemeClr val="tx1"/>
                </a:solidFill>
                <a:effectLst/>
                <a:latin typeface="+mn-lt"/>
                <a:ea typeface="+mn-ea"/>
                <a:cs typeface="+mn-cs"/>
              </a:rPr>
              <a:t>Avoiding crashes involves:</a:t>
            </a:r>
            <a:endParaRPr lang="en-US" dirty="0"/>
          </a:p>
          <a:p>
            <a:pPr marL="171450" indent="-171450">
              <a:buFont typeface="Arial" panose="020B0604020202020204" pitchFamily="34" charset="0"/>
              <a:buChar char="•"/>
            </a:pPr>
            <a:r>
              <a:rPr lang="en-US" sz="1200" b="0" u="none" kern="1200" dirty="0">
                <a:solidFill>
                  <a:schemeClr val="tx1"/>
                </a:solidFill>
                <a:effectLst/>
                <a:latin typeface="+mn-lt"/>
                <a:ea typeface="+mn-ea"/>
                <a:cs typeface="+mn-cs"/>
              </a:rPr>
              <a:t>Separating users in space </a:t>
            </a:r>
            <a:r>
              <a:rPr lang="en-US" sz="1200" kern="1200" dirty="0">
                <a:solidFill>
                  <a:schemeClr val="tx1"/>
                </a:solidFill>
                <a:effectLst/>
                <a:latin typeface="+mn-lt"/>
                <a:ea typeface="+mn-ea"/>
                <a:cs typeface="+mn-cs"/>
              </a:rPr>
              <a:t>– This approach segregates the physical space to provide travelers with a dedicated part of the right-of-way. Typically, travelers moving at different speeds – pedestrians, bicyclists, etc.  (e.g. sidewalks, cycle tracks, pedestrian overpasses) – or different directions (e.g. turning vehicles in separate turn lanes) are separated in space to minimize conflicts with other users.</a:t>
            </a:r>
          </a:p>
          <a:p>
            <a:pPr marL="171450" indent="-171450">
              <a:buFont typeface="Arial" panose="020B0604020202020204" pitchFamily="34" charset="0"/>
              <a:buChar char="•"/>
            </a:pPr>
            <a:r>
              <a:rPr lang="en-US" sz="1200" u="none" kern="1200" dirty="0">
                <a:solidFill>
                  <a:schemeClr val="tx1"/>
                </a:solidFill>
                <a:effectLst/>
                <a:latin typeface="+mn-lt"/>
                <a:ea typeface="+mn-ea"/>
                <a:cs typeface="+mn-cs"/>
              </a:rPr>
              <a:t>Separating users in time </a:t>
            </a:r>
            <a:r>
              <a:rPr lang="en-US" sz="1200" kern="1200" dirty="0">
                <a:solidFill>
                  <a:schemeClr val="tx1"/>
                </a:solidFill>
                <a:effectLst/>
                <a:latin typeface="+mn-lt"/>
                <a:ea typeface="+mn-ea"/>
                <a:cs typeface="+mn-cs"/>
              </a:rPr>
              <a:t>– This approach assumes that users will need to occupy the same physical space on the roadway, but creates a safer environment by separating the users in time and reducing vehicle interactions with vulnerable road users.  An example is a pedestrian scramble phase at an intersection whereby pedestrians have exclusive access to the intersection while all vehicle movements are stopped.</a:t>
            </a:r>
          </a:p>
          <a:p>
            <a:pPr marL="171450" indent="-171450">
              <a:buFont typeface="Arial" panose="020B0604020202020204" pitchFamily="34" charset="0"/>
              <a:buChar char="•"/>
            </a:pPr>
            <a:r>
              <a:rPr lang="en-US" sz="1200" u="none" kern="1200" dirty="0">
                <a:solidFill>
                  <a:schemeClr val="tx1"/>
                </a:solidFill>
                <a:effectLst/>
                <a:latin typeface="+mn-lt"/>
                <a:ea typeface="+mn-ea"/>
                <a:cs typeface="+mn-cs"/>
              </a:rPr>
              <a:t>Increasing attentiveness and awareness </a:t>
            </a:r>
            <a:r>
              <a:rPr lang="en-US" sz="1200" kern="1200" dirty="0">
                <a:solidFill>
                  <a:schemeClr val="tx1"/>
                </a:solidFill>
                <a:effectLst/>
                <a:latin typeface="+mn-lt"/>
                <a:ea typeface="+mn-ea"/>
                <a:cs typeface="+mn-cs"/>
              </a:rPr>
              <a:t>– This approach seeks to alert users to potential hazards and/or the presence of other users. These techniques can be vehicle, user or infrastructure-based, such as: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“Daylighting” intersections by removing parking at the corners to allow greater visibility between drivers and pedestrians.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Street lighting that increases nighttime visibility of users.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Rumble strips that alert inattentive or drowsy drivers that they are leaving their lanes.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Rectangular rapid flashing beacons that warn drivers of the presence of crossing pedestrians.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Interactivity:</a:t>
            </a:r>
            <a:r>
              <a:rPr lang="en-US" dirty="0"/>
              <a:t> No interactivity for this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Background: </a:t>
            </a:r>
            <a:r>
              <a:rPr lang="en-US" b="0" dirty="0"/>
              <a:t>The images show examples of the text below them. At left, a street with clear physical separation for different users; in the center, users who are clearly separated by time while they cross the street; and at right, a rectangular rapid flashing beacon, which draws attention to the crossing pedestrians.</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Notes: </a:t>
            </a:r>
            <a:r>
              <a:rPr lang="en-US" sz="1200" kern="1200" dirty="0">
                <a:solidFill>
                  <a:schemeClr val="tx1"/>
                </a:solidFill>
                <a:effectLst/>
                <a:latin typeface="+mn-lt"/>
                <a:ea typeface="+mn-ea"/>
                <a:cs typeface="+mn-cs"/>
              </a:rPr>
              <a:t>Sometimes a combination of multiple techniques is used, such as a protected left turn bay where the turning vehicles are physically separated while awaiting the opportunity to turn and separated in time with a protected left turn signal phase.</a:t>
            </a:r>
            <a:endParaRPr lang="en-US" b="1" dirty="0"/>
          </a:p>
        </p:txBody>
      </p:sp>
      <p:sp>
        <p:nvSpPr>
          <p:cNvPr id="4" name="Slide Number Placeholder 3"/>
          <p:cNvSpPr>
            <a:spLocks noGrp="1"/>
          </p:cNvSpPr>
          <p:nvPr>
            <p:ph type="sldNum" sz="quarter" idx="5"/>
          </p:nvPr>
        </p:nvSpPr>
        <p:spPr/>
        <p:txBody>
          <a:bodyPr/>
          <a:lstStyle/>
          <a:p>
            <a:fld id="{26478024-DA11-492E-8F9B-372D93302874}" type="slidenum">
              <a:rPr lang="en-US" smtClean="0"/>
              <a:t>36</a:t>
            </a:fld>
            <a:endParaRPr lang="en-US"/>
          </a:p>
        </p:txBody>
      </p:sp>
    </p:spTree>
    <p:extLst>
      <p:ext uri="{BB962C8B-B14F-4D97-AF65-F5344CB8AC3E}">
        <p14:creationId xmlns:p14="http://schemas.microsoft.com/office/powerpoint/2010/main" val="221394878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Key Message: </a:t>
            </a:r>
            <a:r>
              <a:rPr lang="en-US" sz="1200" kern="1200" dirty="0">
                <a:solidFill>
                  <a:schemeClr val="tx1"/>
                </a:solidFill>
                <a:effectLst/>
                <a:latin typeface="+mn-lt"/>
                <a:ea typeface="+mn-ea"/>
                <a:cs typeface="+mn-cs"/>
              </a:rPr>
              <a:t>Managing crash kinetic energy to within human tolerance levels can be achieved by: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Managing speeds – context sensitive speed limits; for example: setting lower speed limit in areas with more pedestrian traffic</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Manipulating mass – size and design of vehicles;  for example: SUV vs. small sedan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Manipulating crash angles – road design that eliminates right angle crashes; for example: roundabouts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dirty="0">
                <a:solidFill>
                  <a:schemeClr val="tx1"/>
                </a:solidFill>
                <a:effectLst/>
                <a:latin typeface="+mn-lt"/>
                <a:ea typeface="+mn-ea"/>
                <a:cs typeface="+mn-cs"/>
              </a:rPr>
              <a:t>All of them play a critical role in producing impact forces to human bodies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Interactivity:</a:t>
            </a:r>
            <a:r>
              <a:rPr lang="en-US" dirty="0"/>
              <a:t> The speaker may want to ask the audience to identify additional examples that demonstrate individual or combined strategies.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Background: </a:t>
            </a:r>
            <a:r>
              <a:rPr lang="en-US" b="0" dirty="0"/>
              <a:t>The images show examples of the text below them. At left, a speed feedback trailer for speed management; in the center, collision absorbance devices; and at right, a roundabout, which reduces speeds and collision angles to limit impact forces.</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Notes: </a:t>
            </a:r>
            <a:r>
              <a:rPr lang="en-US" sz="1200" kern="1200" dirty="0">
                <a:solidFill>
                  <a:schemeClr val="tx1"/>
                </a:solidFill>
                <a:effectLst/>
                <a:latin typeface="+mn-lt"/>
                <a:ea typeface="+mn-ea"/>
                <a:cs typeface="+mn-cs"/>
              </a:rPr>
              <a:t>No notes for this slide.</a:t>
            </a:r>
            <a:endParaRPr lang="en-US" b="1" dirty="0"/>
          </a:p>
        </p:txBody>
      </p:sp>
      <p:sp>
        <p:nvSpPr>
          <p:cNvPr id="4" name="Slide Number Placeholder 3"/>
          <p:cNvSpPr>
            <a:spLocks noGrp="1"/>
          </p:cNvSpPr>
          <p:nvPr>
            <p:ph type="sldNum" sz="quarter" idx="5"/>
          </p:nvPr>
        </p:nvSpPr>
        <p:spPr/>
        <p:txBody>
          <a:bodyPr/>
          <a:lstStyle/>
          <a:p>
            <a:fld id="{26478024-DA11-492E-8F9B-372D93302874}" type="slidenum">
              <a:rPr lang="en-US" smtClean="0"/>
              <a:t>37</a:t>
            </a:fld>
            <a:endParaRPr lang="en-US"/>
          </a:p>
        </p:txBody>
      </p:sp>
    </p:spTree>
    <p:extLst>
      <p:ext uri="{BB962C8B-B14F-4D97-AF65-F5344CB8AC3E}">
        <p14:creationId xmlns:p14="http://schemas.microsoft.com/office/powerpoint/2010/main" val="385910500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Key Message:</a:t>
            </a:r>
            <a:r>
              <a:rPr lang="en-US" dirty="0"/>
              <a:t> </a:t>
            </a:r>
            <a:r>
              <a:rPr lang="en-US" sz="1200" b="0" i="0" u="none" strike="noStrike" kern="1200" baseline="0" dirty="0">
                <a:solidFill>
                  <a:schemeClr val="tx1"/>
                </a:solidFill>
                <a:latin typeface="+mn-lt"/>
                <a:ea typeface="+mn-ea"/>
                <a:cs typeface="+mn-cs"/>
              </a:rPr>
              <a:t>Safe roads include all aspects of the road system. Each has a role in accommodating human mistakes and injury tolerances to reduce the severity of crashes that do occur.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Interactivity:</a:t>
            </a:r>
            <a:r>
              <a:rPr lang="en-US" dirty="0"/>
              <a:t> No interactivity for this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Background: </a:t>
            </a:r>
            <a:r>
              <a:rPr lang="en-US" b="0" dirty="0"/>
              <a:t>No background for this slide.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Notes: </a:t>
            </a:r>
            <a:r>
              <a:rPr lang="en-US" dirty="0"/>
              <a:t>No notes for this slide.</a:t>
            </a:r>
            <a:endParaRPr lang="en-US" b="1" dirty="0"/>
          </a:p>
        </p:txBody>
      </p:sp>
      <p:sp>
        <p:nvSpPr>
          <p:cNvPr id="4" name="Slide Number Placeholder 3"/>
          <p:cNvSpPr>
            <a:spLocks noGrp="1"/>
          </p:cNvSpPr>
          <p:nvPr>
            <p:ph type="sldNum" sz="quarter" idx="5"/>
          </p:nvPr>
        </p:nvSpPr>
        <p:spPr/>
        <p:txBody>
          <a:bodyPr/>
          <a:lstStyle/>
          <a:p>
            <a:fld id="{26478024-DA11-492E-8F9B-372D93302874}" type="slidenum">
              <a:rPr lang="en-US" smtClean="0"/>
              <a:t>38</a:t>
            </a:fld>
            <a:endParaRPr lang="en-US"/>
          </a:p>
        </p:txBody>
      </p:sp>
    </p:spTree>
    <p:extLst>
      <p:ext uri="{BB962C8B-B14F-4D97-AF65-F5344CB8AC3E}">
        <p14:creationId xmlns:p14="http://schemas.microsoft.com/office/powerpoint/2010/main" val="339818854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Key Message:</a:t>
            </a:r>
            <a:r>
              <a:rPr lang="en-US" dirty="0"/>
              <a:t> The final element is post-crash care.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When a person is injured in a crash, they rely on emergency first responders to quickly locate them, stabilize their injury, and transport them to medical facilities.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latin typeface="Segoe UI" panose="020B0502040204020203" pitchFamily="34" charset="0"/>
                <a:ea typeface="Calibri" panose="020F0502020204030204" pitchFamily="34" charset="0"/>
                <a:cs typeface="Times New Roman" panose="02020603050405020304" pitchFamily="18" charset="0"/>
              </a:rPr>
              <a:t>The post-crash care in a Safe System extends beyond emergency services. Quick-response and investigation by police and road managers can help ensure crash factors are documented and reported correctly, </a:t>
            </a:r>
            <a:r>
              <a:rPr lang="en-US" dirty="0"/>
              <a:t>clear traffic incidents so that traffic flow may be restored as safely and quickly as possible, </a:t>
            </a:r>
            <a:r>
              <a:rPr lang="en-US" sz="1200" dirty="0">
                <a:effectLst/>
                <a:latin typeface="Segoe UI" panose="020B0502040204020203" pitchFamily="34" charset="0"/>
                <a:ea typeface="Calibri" panose="020F0502020204030204" pitchFamily="34" charset="0"/>
                <a:cs typeface="Times New Roman" panose="02020603050405020304" pitchFamily="18" charset="0"/>
              </a:rPr>
              <a:t>the justice system can take appropriate action, and the risk of future crashes can be mitigated through an appropriate design and program or policy changes. </a:t>
            </a:r>
            <a:r>
              <a:rPr lang="en-US" dirty="0"/>
              <a:t>These help inform our safety programs.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Segoe UI" panose="020B0502040204020203" pitchFamily="34" charset="0"/>
                <a:ea typeface="Calibri" panose="020F0502020204030204" pitchFamily="34" charset="0"/>
                <a:cs typeface="Times New Roman" panose="02020603050405020304" pitchFamily="18" charset="0"/>
              </a:rPr>
              <a:t>Crash reporting practices, such as complete data collection and documentation of road user behavior and infrastructure, and sharing data across agencies or organizations (e.g., among police departments, transportation officials, and hospitals) can help lead to a greater understanding of the holistic safety landscape, and thus lead to improved investments in safety.</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Interactivity:</a:t>
            </a:r>
            <a:r>
              <a:rPr lang="en-US" dirty="0"/>
              <a:t> No interactivity for this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Background: </a:t>
            </a:r>
            <a:r>
              <a:rPr lang="en-US" b="0" dirty="0"/>
              <a:t>No background for this slide.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Notes: </a:t>
            </a:r>
            <a:r>
              <a:rPr lang="en-US" b="0" dirty="0"/>
              <a:t>The </a:t>
            </a:r>
            <a:r>
              <a:rPr lang="en-US" dirty="0"/>
              <a:t>World Health Organization’s 2016 </a:t>
            </a:r>
            <a:r>
              <a:rPr lang="en-US" i="1" dirty="0"/>
              <a:t>Post-Crash Response </a:t>
            </a:r>
            <a:r>
              <a:rPr lang="en-US" dirty="0"/>
              <a:t>report provides additional guidance on post-crash care: </a:t>
            </a:r>
            <a:r>
              <a:rPr lang="en-US" dirty="0">
                <a:hlinkClick r:id="rId3"/>
              </a:rPr>
              <a:t>https://www.who.int/violence_injury_prevention/publications/road_traffic/Post-crash_response_booklet.pdf</a:t>
            </a:r>
            <a:endParaRPr lang="en-US" dirty="0"/>
          </a:p>
        </p:txBody>
      </p:sp>
      <p:sp>
        <p:nvSpPr>
          <p:cNvPr id="4" name="Slide Number Placeholder 3"/>
          <p:cNvSpPr>
            <a:spLocks noGrp="1"/>
          </p:cNvSpPr>
          <p:nvPr>
            <p:ph type="sldNum" sz="quarter" idx="5"/>
          </p:nvPr>
        </p:nvSpPr>
        <p:spPr/>
        <p:txBody>
          <a:bodyPr/>
          <a:lstStyle/>
          <a:p>
            <a:fld id="{26478024-DA11-492E-8F9B-372D93302874}" type="slidenum">
              <a:rPr lang="en-US" smtClean="0"/>
              <a:t>39</a:t>
            </a:fld>
            <a:endParaRPr lang="en-US"/>
          </a:p>
        </p:txBody>
      </p:sp>
    </p:spTree>
    <p:extLst>
      <p:ext uri="{BB962C8B-B14F-4D97-AF65-F5344CB8AC3E}">
        <p14:creationId xmlns:p14="http://schemas.microsoft.com/office/powerpoint/2010/main" val="20308161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Key Message:</a:t>
            </a:r>
            <a:r>
              <a:rPr lang="en-US" dirty="0"/>
              <a:t> The presentation begins with an overview of the current traffic safety problem and introduces the key concepts of the Safe System approach. The next sections provide additional information on the principles and elements that make up the Safe System approach. The presentation then shows examples of how components of the Safe System approach are already being applied in the United States. The presentation concludes with additional resources that you can use to help bring the Safe System approach to your community.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Interactivity:</a:t>
            </a:r>
            <a:r>
              <a:rPr lang="en-US" dirty="0"/>
              <a:t> Before moving into Section 1 on the next slide, do any attendees have questions at this point?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Background: </a:t>
            </a:r>
            <a:r>
              <a:rPr lang="en-US" b="0" dirty="0"/>
              <a:t>No background for this slide.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Notes: </a:t>
            </a:r>
            <a:r>
              <a:rPr lang="en-US" dirty="0"/>
              <a:t>The presentation has 5 sections. Safe System Principles and Safe System Elements are the longest sections, and the presentation typically takes between 30 and 45 minutes.</a:t>
            </a:r>
            <a:endParaRPr lang="en-US" b="1" dirty="0"/>
          </a:p>
        </p:txBody>
      </p:sp>
      <p:sp>
        <p:nvSpPr>
          <p:cNvPr id="4" name="Slide Number Placeholder 3"/>
          <p:cNvSpPr>
            <a:spLocks noGrp="1"/>
          </p:cNvSpPr>
          <p:nvPr>
            <p:ph type="sldNum" sz="quarter" idx="5"/>
          </p:nvPr>
        </p:nvSpPr>
        <p:spPr/>
        <p:txBody>
          <a:bodyPr/>
          <a:lstStyle/>
          <a:p>
            <a:fld id="{26478024-DA11-492E-8F9B-372D93302874}" type="slidenum">
              <a:rPr lang="en-US" smtClean="0"/>
              <a:t>4</a:t>
            </a:fld>
            <a:endParaRPr lang="en-US"/>
          </a:p>
        </p:txBody>
      </p:sp>
    </p:spTree>
    <p:extLst>
      <p:ext uri="{BB962C8B-B14F-4D97-AF65-F5344CB8AC3E}">
        <p14:creationId xmlns:p14="http://schemas.microsoft.com/office/powerpoint/2010/main" val="204899675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Key Message:</a:t>
            </a:r>
            <a:r>
              <a:rPr lang="en-US" dirty="0"/>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left graphic shows how five Safe System elements work together, such that if one part fails, there are redundant systems in place. The “Swiss Cheese Model” helps demonstrate this redundancy. Layered safety measures are represented as slices of swiss cheese with the holes being weaknesses in individual parts of the system. The holes represent weakness causing failures or latent condition. When the cheese slices act as successive layers of defenses and the holes are not lined up, a person is protected.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right graphic shows that a failure only results when a hole in each slice momentarily aligns, permitting a hazard to pass through holes in all the slices. The basic principle is that lapses and weaknesses in one part of the system can occur, but other parts compensate to not allow a failure. This relates back to the Safe System principles that redundancy is critical and responsibility is shared.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We’ve now discussed all six Safe System principles and all five Safe System elements. The next section of the presentation focuses on Safe System case studies.</a:t>
            </a:r>
            <a:r>
              <a:rPr lang="en-US" b="1" dirty="0"/>
              <a:t>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Interactivity:</a:t>
            </a:r>
            <a:r>
              <a:rPr lang="en-US" dirty="0"/>
              <a:t> Optional break for questions.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Background: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The </a:t>
            </a:r>
            <a:r>
              <a:rPr lang="en-US" dirty="0"/>
              <a:t>“Swiss Cheese Model” is applicable to numerous risk management fields and was originally espoused by Dante </a:t>
            </a:r>
            <a:r>
              <a:rPr lang="en-US" dirty="0" err="1"/>
              <a:t>Orlandella</a:t>
            </a:r>
            <a:r>
              <a:rPr lang="en-US" dirty="0"/>
              <a:t> and James T. Reason of the University of Manchester</a:t>
            </a:r>
            <a:r>
              <a:rPr lang="en-US" b="0" dirty="0"/>
              <a:t>. The graphic was adapted for FHWA from their work to explain the redundancy of the five Safe System elements.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We showed the previous slide where all the holes are lined up, meaning redundancy isn’t there. This slide shows cheese slices with the holes not lined up and how redundancy works.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Notes: </a:t>
            </a:r>
            <a:r>
              <a:rPr lang="en-US" b="0" dirty="0"/>
              <a:t>A good example of how the five Safe System elements work together to create redundancy is distracted driving. Education campaigns focused on alert driving—avoiding behaviors like texting while driving—help create safe road users. Vehicle safety systems, like lane departure warnings, create safe vehicles that alert distracted drivers to potential hazards. Enforcement can help maintain safe speeds, so that if an incident should occur due to distracted driving, impact forces on the human body remain within tolerable levels. Infrastructure like rumble strips creates safe roads and an additional layer of redundancy to warn distracted drivers about a potential roadway departure. Sometimes, all these measures are not enough to prevent a distracted driving crash from occurring, but efficient, rapid post-crash care can help this mistake not be fatal.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p:txBody>
      </p:sp>
      <p:sp>
        <p:nvSpPr>
          <p:cNvPr id="4" name="Slide Number Placeholder 3"/>
          <p:cNvSpPr>
            <a:spLocks noGrp="1"/>
          </p:cNvSpPr>
          <p:nvPr>
            <p:ph type="sldNum" sz="quarter" idx="5"/>
          </p:nvPr>
        </p:nvSpPr>
        <p:spPr/>
        <p:txBody>
          <a:bodyPr/>
          <a:lstStyle/>
          <a:p>
            <a:fld id="{26478024-DA11-492E-8F9B-372D93302874}" type="slidenum">
              <a:rPr lang="en-US" smtClean="0"/>
              <a:t>40</a:t>
            </a:fld>
            <a:endParaRPr lang="en-US"/>
          </a:p>
        </p:txBody>
      </p:sp>
    </p:spTree>
    <p:extLst>
      <p:ext uri="{BB962C8B-B14F-4D97-AF65-F5344CB8AC3E}">
        <p14:creationId xmlns:p14="http://schemas.microsoft.com/office/powerpoint/2010/main" val="165855823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Key Message:</a:t>
            </a:r>
            <a:r>
              <a:rPr lang="en-US" dirty="0"/>
              <a:t> We will now look at two case studies that show how components of the Safe System approach have been implemented in cities large and small across the United States.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Interactivity:</a:t>
            </a:r>
            <a:r>
              <a:rPr lang="en-US" dirty="0"/>
              <a:t> No interactivity for this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Background: </a:t>
            </a:r>
            <a:r>
              <a:rPr lang="en-US" b="0" dirty="0"/>
              <a:t>No background for this slide.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Notes: </a:t>
            </a:r>
            <a:r>
              <a:rPr lang="en-US" dirty="0"/>
              <a:t>The two case studies are a citywide roundabout implementation in Carmel, IN and a systemic, multimodal safety project along Queens Blvd in New York, NY.</a:t>
            </a:r>
            <a:endParaRPr lang="en-US" b="1" dirty="0"/>
          </a:p>
          <a:p>
            <a:endParaRPr lang="en-US" dirty="0"/>
          </a:p>
        </p:txBody>
      </p:sp>
      <p:sp>
        <p:nvSpPr>
          <p:cNvPr id="4" name="Slide Number Placeholder 3"/>
          <p:cNvSpPr>
            <a:spLocks noGrp="1"/>
          </p:cNvSpPr>
          <p:nvPr>
            <p:ph type="sldNum" sz="quarter" idx="5"/>
          </p:nvPr>
        </p:nvSpPr>
        <p:spPr/>
        <p:txBody>
          <a:bodyPr/>
          <a:lstStyle/>
          <a:p>
            <a:fld id="{26478024-DA11-492E-8F9B-372D93302874}" type="slidenum">
              <a:rPr lang="en-US" smtClean="0"/>
              <a:t>41</a:t>
            </a:fld>
            <a:endParaRPr lang="en-US"/>
          </a:p>
        </p:txBody>
      </p:sp>
    </p:spTree>
    <p:extLst>
      <p:ext uri="{BB962C8B-B14F-4D97-AF65-F5344CB8AC3E}">
        <p14:creationId xmlns:p14="http://schemas.microsoft.com/office/powerpoint/2010/main" val="367816751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Key Message:</a:t>
            </a:r>
            <a:r>
              <a:rPr lang="en-US" dirty="0"/>
              <a:t> </a:t>
            </a:r>
            <a:r>
              <a:rPr lang="en-US" sz="1200" kern="1200" dirty="0">
                <a:solidFill>
                  <a:schemeClr val="tx1"/>
                </a:solidFill>
                <a:effectLst/>
                <a:latin typeface="+mn-lt"/>
                <a:ea typeface="+mn-ea"/>
                <a:cs typeface="+mn-cs"/>
              </a:rPr>
              <a:t>Since </a:t>
            </a:r>
            <a:r>
              <a:rPr lang="en-US" sz="1200" b="0" kern="1200" dirty="0">
                <a:solidFill>
                  <a:schemeClr val="tx1"/>
                </a:solidFill>
                <a:effectLst/>
                <a:latin typeface="+mn-lt"/>
                <a:ea typeface="+mn-ea"/>
                <a:cs typeface="+mn-cs"/>
              </a:rPr>
              <a:t>1997, Carmel, IN, has </a:t>
            </a:r>
            <a:r>
              <a:rPr lang="en-US" sz="1200" kern="1200" dirty="0">
                <a:solidFill>
                  <a:schemeClr val="tx1"/>
                </a:solidFill>
                <a:effectLst/>
                <a:latin typeface="+mn-lt"/>
                <a:ea typeface="+mn-ea"/>
                <a:cs typeface="+mn-cs"/>
              </a:rPr>
              <a:t>taken a Safe System approach to intersection design by installing roundabouts at intersections wherever possible. The city of Carmel took a systemic approach by converting over 125 intersections to roundabouts to improve safety citywide, regardless of crash history. Roundabouts move people through intersections more efficiently and safer than stop signs or signalized intersections. With roundabouts now at so many of the city’s intersections, Carmel has seen serious injury crashes reduced by about 80 percent, </a:t>
            </a:r>
            <a:r>
              <a:rPr lang="en-US" dirty="0"/>
              <a:t>and the number of crashes overall has reduced by about 40 percent. </a:t>
            </a:r>
            <a:r>
              <a:rPr lang="en-US" sz="1200" kern="1200" dirty="0">
                <a:solidFill>
                  <a:schemeClr val="tx1"/>
                </a:solidFill>
                <a:effectLst/>
                <a:latin typeface="+mn-lt"/>
                <a:ea typeface="+mn-ea"/>
                <a:cs typeface="+mn-cs"/>
              </a:rPr>
              <a:t>The Mayor of Carmel instituted the comprehensive roundabout program to prioritize safety after learning from Europe that roundabouts eliminate right angle and head on crashes and reduce pedestrian conflict crashes. In addition, roundabouts slow the speed of vehicles maneuvering through an intersection, thus reducing the kinetic forces and crash severity if a crash occurs. </a:t>
            </a:r>
            <a:r>
              <a:rPr lang="en-US" sz="1200" b="0" u="none" kern="1200" dirty="0">
                <a:solidFill>
                  <a:schemeClr val="tx1"/>
                </a:solidFill>
                <a:effectLst/>
                <a:latin typeface="+mn-lt"/>
                <a:ea typeface="+mn-ea"/>
                <a:cs typeface="+mn-cs"/>
              </a:rPr>
              <a:t>In making these changes, designers addressed the Safe System elements of Safe Users, Safe Speeds, and Safe Roads. </a:t>
            </a:r>
            <a:endParaRPr lang="en-US" b="0" u="none"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Interactivity:</a:t>
            </a:r>
            <a:r>
              <a:rPr lang="en-US" dirty="0"/>
              <a:t> Ask audience if their jurisdictions installed roundabouts and what the outcomes are.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Background: </a:t>
            </a:r>
            <a:r>
              <a:rPr lang="en-US" sz="1800" dirty="0">
                <a:effectLst/>
                <a:latin typeface="Calibri" panose="020F0502020204030204" pitchFamily="34" charset="0"/>
                <a:ea typeface="Times New Roman" panose="02020603050405020304" pitchFamily="18" charset="0"/>
              </a:rPr>
              <a:t>The image is an aerial view of one of Carmel’s roundabouts</a:t>
            </a:r>
            <a:r>
              <a:rPr lang="en-US" b="0" dirty="0"/>
              <a:t>.</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Notes: </a:t>
            </a:r>
            <a:r>
              <a:rPr lang="en-US" dirty="0"/>
              <a:t>The City of Carmel maintains a website about its roundabouts, where additional information is available: </a:t>
            </a:r>
            <a:r>
              <a:rPr lang="en-US" dirty="0">
                <a:hlinkClick r:id="rId3"/>
              </a:rPr>
              <a:t>https://www.carmel.in.gov/department-services/engineering/roundabouts</a:t>
            </a:r>
            <a:endParaRPr lang="en-US" dirty="0"/>
          </a:p>
        </p:txBody>
      </p:sp>
      <p:sp>
        <p:nvSpPr>
          <p:cNvPr id="4" name="Slide Number Placeholder 3"/>
          <p:cNvSpPr>
            <a:spLocks noGrp="1"/>
          </p:cNvSpPr>
          <p:nvPr>
            <p:ph type="sldNum" sz="quarter" idx="5"/>
          </p:nvPr>
        </p:nvSpPr>
        <p:spPr/>
        <p:txBody>
          <a:bodyPr/>
          <a:lstStyle/>
          <a:p>
            <a:fld id="{26478024-DA11-492E-8F9B-372D93302874}" type="slidenum">
              <a:rPr lang="en-US" smtClean="0"/>
              <a:t>42</a:t>
            </a:fld>
            <a:endParaRPr lang="en-US"/>
          </a:p>
        </p:txBody>
      </p:sp>
    </p:spTree>
    <p:extLst>
      <p:ext uri="{BB962C8B-B14F-4D97-AF65-F5344CB8AC3E}">
        <p14:creationId xmlns:p14="http://schemas.microsoft.com/office/powerpoint/2010/main" val="156391467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Key Message:</a:t>
            </a:r>
            <a:r>
              <a:rPr lang="en-US" dirty="0"/>
              <a:t> </a:t>
            </a:r>
            <a:r>
              <a:rPr lang="en-GB" dirty="0"/>
              <a:t>New York City completed a systemic, data-driven crash analysis to understand where high concentrations of crashes are occurring. They used this information to develop a high-injury network (HIN), a concentration of streets where crashes are disproportionately happening. With the HIN in place, the City then set out to develop infrastructure countermeasures, such as those on Queens Boulevard, which included pedestrian improvements, bike lanes, and physical barriers to separate users in space. These additions increased the</a:t>
            </a:r>
            <a:r>
              <a:rPr lang="en-US" dirty="0"/>
              <a:t> safety of crossing pedestrians, reduced speeds, and separated users in time</a:t>
            </a:r>
            <a:r>
              <a:rPr lang="en-GB" dirty="0"/>
              <a:t>. </a:t>
            </a:r>
            <a:r>
              <a:rPr lang="en-US" dirty="0"/>
              <a:t>Traffic injuries dropped 35 percent on the 2.5-mile stretch of Queens Boulevard when dedicated space for walking and biking was added. Pedestrian injuries declined by 63 percent.</a:t>
            </a:r>
            <a:r>
              <a:rPr lang="en-GB" dirty="0"/>
              <a:t> In making these changes, designers addressed the Safe System elements of Safe Users, Safe Speeds, and Safe Roads.</a:t>
            </a:r>
            <a:r>
              <a:rPr lang="en-US" dirty="0"/>
              <a:t> The information from crashes helped identify designs with risks so the countermeasures could be implemented at more than just the high-crash locations. Having described these two case studies, we will now move to the final section of the presentation.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Interactivity:</a:t>
            </a:r>
            <a:r>
              <a:rPr lang="en-US" dirty="0"/>
              <a:t> No interactivity for this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Background: </a:t>
            </a:r>
            <a:r>
              <a:rPr lang="en-US" b="0" dirty="0"/>
              <a:t>The image shows Queens Blvd after project implementation, with clearly delineated spaces for multiple users.</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Notes: </a:t>
            </a:r>
            <a:r>
              <a:rPr lang="en-US" dirty="0"/>
              <a:t>More information about the Queens Blvd project is available on the New York City Department of Transportation’s project website: </a:t>
            </a:r>
            <a:r>
              <a:rPr lang="en-US" dirty="0">
                <a:hlinkClick r:id="rId3"/>
              </a:rPr>
              <a:t>https://nycdotprojects.info/queens-blvd</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6478024-DA11-492E-8F9B-372D93302874}" type="slidenum">
              <a:rPr lang="en-US" smtClean="0"/>
              <a:t>43</a:t>
            </a:fld>
            <a:endParaRPr lang="en-US"/>
          </a:p>
        </p:txBody>
      </p:sp>
    </p:spTree>
    <p:extLst>
      <p:ext uri="{BB962C8B-B14F-4D97-AF65-F5344CB8AC3E}">
        <p14:creationId xmlns:p14="http://schemas.microsoft.com/office/powerpoint/2010/main" val="144619003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Key Message:</a:t>
            </a:r>
            <a:r>
              <a:rPr lang="en-US" dirty="0"/>
              <a:t> This final section summarizes the key distinctions of the Safe System approach and provides </a:t>
            </a:r>
            <a:r>
              <a:rPr lang="en-US" sz="1200" dirty="0">
                <a:solidFill>
                  <a:schemeClr val="bg1"/>
                </a:solidFill>
              </a:rPr>
              <a:t>tools to bring the approach to your community.</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Interactivity:</a:t>
            </a:r>
            <a:r>
              <a:rPr lang="en-US" dirty="0"/>
              <a:t> No interactivity for this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Background: </a:t>
            </a:r>
            <a:r>
              <a:rPr lang="en-US" b="0" dirty="0"/>
              <a:t>No background for this slide.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Notes: </a:t>
            </a:r>
            <a:r>
              <a:rPr lang="en-US" dirty="0"/>
              <a:t>No notes for this slide.</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bg1"/>
              </a:solidFill>
            </a:endParaRPr>
          </a:p>
        </p:txBody>
      </p:sp>
      <p:sp>
        <p:nvSpPr>
          <p:cNvPr id="4" name="Slide Number Placeholder 3"/>
          <p:cNvSpPr>
            <a:spLocks noGrp="1"/>
          </p:cNvSpPr>
          <p:nvPr>
            <p:ph type="sldNum" sz="quarter" idx="5"/>
          </p:nvPr>
        </p:nvSpPr>
        <p:spPr/>
        <p:txBody>
          <a:bodyPr/>
          <a:lstStyle/>
          <a:p>
            <a:fld id="{26478024-DA11-492E-8F9B-372D93302874}" type="slidenum">
              <a:rPr lang="en-US" smtClean="0"/>
              <a:t>44</a:t>
            </a:fld>
            <a:endParaRPr lang="en-US"/>
          </a:p>
        </p:txBody>
      </p:sp>
    </p:spTree>
    <p:extLst>
      <p:ext uri="{BB962C8B-B14F-4D97-AF65-F5344CB8AC3E}">
        <p14:creationId xmlns:p14="http://schemas.microsoft.com/office/powerpoint/2010/main" val="10677363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Key Message:</a:t>
            </a:r>
            <a:r>
              <a:rPr lang="en-US" dirty="0"/>
              <a:t> </a:t>
            </a:r>
            <a:r>
              <a:rPr lang="en-US" sz="1200" b="0" i="0" u="none" strike="noStrike" kern="1200" baseline="0" dirty="0">
                <a:solidFill>
                  <a:schemeClr val="tx1"/>
                </a:solidFill>
                <a:latin typeface="+mn-lt"/>
                <a:ea typeface="+mn-ea"/>
                <a:cs typeface="+mn-cs"/>
              </a:rPr>
              <a:t>As we’ll see in the text that appears on the slide, </a:t>
            </a:r>
            <a:r>
              <a:rPr lang="en-US" dirty="0"/>
              <a:t>implementing the Safe System approach requires moving away from several traditional safety paradigms.</a:t>
            </a:r>
            <a:endParaRPr lang="en-US" sz="1200" b="0" i="0" u="none" strike="noStrike" kern="1200" baseline="0" dirty="0">
              <a:solidFill>
                <a:schemeClr val="tx1"/>
              </a:solidFill>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baseline="0" dirty="0">
                <a:solidFill>
                  <a:schemeClr val="tx1"/>
                </a:solidFill>
                <a:latin typeface="+mn-lt"/>
                <a:ea typeface="+mn-ea"/>
                <a:cs typeface="+mn-cs"/>
              </a:rPr>
              <a:t>Animation 1: Rather than preventing crashes, the Safe System approach seeks to prevent death and serious injuries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baseline="0" dirty="0">
                <a:solidFill>
                  <a:schemeClr val="tx1"/>
                </a:solidFill>
                <a:latin typeface="+mn-lt"/>
                <a:ea typeface="+mn-ea"/>
                <a:cs typeface="+mn-cs"/>
              </a:rPr>
              <a:t>Animation 2: In addition to trying to improve human behavior, the Safe System approach designs for human mistakes and limitations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baseline="0" dirty="0">
                <a:solidFill>
                  <a:schemeClr val="tx1"/>
                </a:solidFill>
                <a:latin typeface="+mn-lt"/>
                <a:ea typeface="+mn-ea"/>
                <a:cs typeface="+mn-cs"/>
              </a:rPr>
              <a:t>Animation 3: While the traditional safety approach focuses on controlling speeding, the Safe System approach attempts to reduce system kinetic energy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baseline="0" dirty="0">
                <a:solidFill>
                  <a:schemeClr val="tx1"/>
                </a:solidFill>
                <a:latin typeface="+mn-lt"/>
                <a:ea typeface="+mn-ea"/>
                <a:cs typeface="+mn-cs"/>
              </a:rPr>
              <a:t>Animation 4: Rather than asserting that only individuals are responsible, the Safe System approach aims to share responsibility among system users, managers, and others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baseline="0" dirty="0">
                <a:solidFill>
                  <a:schemeClr val="tx1"/>
                </a:solidFill>
                <a:latin typeface="+mn-lt"/>
                <a:ea typeface="+mn-ea"/>
                <a:cs typeface="+mn-cs"/>
              </a:rPr>
              <a:t>Animation 5: Instead of reacting based on crash history, the Safe System approach proactively identifies and addresses risks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Implementing the Safe System approach is our shared responsibility, and we all have a role. </a:t>
            </a:r>
            <a:r>
              <a:rPr lang="en-US" dirty="0"/>
              <a:t>The next slide introduces FHWA resources to help agencies implement the Safe System approach.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Interactivity:</a:t>
            </a:r>
            <a:r>
              <a:rPr lang="en-US" dirty="0"/>
              <a:t> This slide has 5 animations that require the speaker to click through each one at a time.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Background: </a:t>
            </a:r>
            <a:r>
              <a:rPr lang="en-US" b="0" dirty="0"/>
              <a:t>No background for this slide.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Notes: </a:t>
            </a:r>
            <a:r>
              <a:rPr lang="en-US" dirty="0"/>
              <a:t>The Safe System approach encompasses the elements of the 4Es (Enforcement, Education, Emergency Response, and Engineering). It refocuses efforts on reducing death and serious injury through accommodating human mistakes and reducing impact forces to tolerable levels.</a:t>
            </a:r>
            <a:endParaRPr lang="en-US" b="1" dirty="0"/>
          </a:p>
        </p:txBody>
      </p:sp>
      <p:sp>
        <p:nvSpPr>
          <p:cNvPr id="4" name="Slide Number Placeholder 3"/>
          <p:cNvSpPr>
            <a:spLocks noGrp="1"/>
          </p:cNvSpPr>
          <p:nvPr>
            <p:ph type="sldNum" sz="quarter" idx="5"/>
          </p:nvPr>
        </p:nvSpPr>
        <p:spPr/>
        <p:txBody>
          <a:bodyPr/>
          <a:lstStyle/>
          <a:p>
            <a:fld id="{26478024-DA11-492E-8F9B-372D93302874}" type="slidenum">
              <a:rPr lang="en-US" smtClean="0"/>
              <a:t>45</a:t>
            </a:fld>
            <a:endParaRPr lang="en-US"/>
          </a:p>
        </p:txBody>
      </p:sp>
    </p:spTree>
    <p:extLst>
      <p:ext uri="{BB962C8B-B14F-4D97-AF65-F5344CB8AC3E}">
        <p14:creationId xmlns:p14="http://schemas.microsoft.com/office/powerpoint/2010/main" val="92095846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Key Message: </a:t>
            </a:r>
            <a:r>
              <a:rPr lang="en-US" sz="1200" dirty="0">
                <a:solidFill>
                  <a:srgbClr val="003C47"/>
                </a:solidFill>
              </a:rPr>
              <a:t>FHWA is developing resources to help agencies implement the Safe System approach. FHWA currently offers Safe System outreach materials including a brochure and video in addition to this presentation. The Safe System and HSIP Report illustrates commonalities between the Safe System approach, the Highway Safety Improvement Program (HSIP), and the Strategic Highway Safety Plan (SHSP), along with ways that a Safe System approach can be worked into how states apply these programs. The Safe System Intersection Assessment Framework is currently under development and will be shared as soon as it is available. In addition to these tools, the FHWA </a:t>
            </a:r>
            <a:r>
              <a:rPr lang="en-US" sz="1200" b="0" i="0" kern="1200" dirty="0">
                <a:solidFill>
                  <a:schemeClr val="tx1"/>
                </a:solidFill>
                <a:effectLst/>
                <a:latin typeface="+mn-lt"/>
                <a:ea typeface="+mn-ea"/>
                <a:cs typeface="+mn-cs"/>
              </a:rPr>
              <a:t>Zero Deaths website, linked on the slide, </a:t>
            </a:r>
            <a:r>
              <a:rPr lang="en-US" sz="1200" dirty="0">
                <a:solidFill>
                  <a:srgbClr val="003C47"/>
                </a:solidFill>
              </a:rPr>
              <a:t>provides </a:t>
            </a:r>
            <a:r>
              <a:rPr lang="en-US" dirty="0"/>
              <a:t>resources to learn about the Safe System approach. Beyond FHWA, the three initiatives mentioned earlier in the presentation—Road to Zero Coalition, Toward Zero Deaths, and Vision Zero Network—offer additional resources for agencies looking to bring a Safe System approach to their community.</a:t>
            </a:r>
            <a:endParaRPr lang="en-US" sz="1200" dirty="0">
              <a:solidFill>
                <a:srgbClr val="003C47"/>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Interactivity:</a:t>
            </a:r>
            <a:r>
              <a:rPr lang="en-US" dirty="0"/>
              <a:t> No interactivity for this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Background: </a:t>
            </a:r>
            <a:r>
              <a:rPr lang="en-US" b="0" dirty="0"/>
              <a:t>No background for this slide.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Notes: </a:t>
            </a:r>
            <a:r>
              <a:rPr lang="en-US" dirty="0"/>
              <a:t>No notes for this slide.</a:t>
            </a:r>
            <a:endParaRPr lang="en-US" b="1" dirty="0"/>
          </a:p>
        </p:txBody>
      </p:sp>
      <p:sp>
        <p:nvSpPr>
          <p:cNvPr id="4" name="Slide Number Placeholder 3"/>
          <p:cNvSpPr>
            <a:spLocks noGrp="1"/>
          </p:cNvSpPr>
          <p:nvPr>
            <p:ph type="sldNum" sz="quarter" idx="5"/>
          </p:nvPr>
        </p:nvSpPr>
        <p:spPr/>
        <p:txBody>
          <a:bodyPr/>
          <a:lstStyle/>
          <a:p>
            <a:fld id="{26478024-DA11-492E-8F9B-372D93302874}" type="slidenum">
              <a:rPr lang="en-US" smtClean="0"/>
              <a:t>46</a:t>
            </a:fld>
            <a:endParaRPr lang="en-US"/>
          </a:p>
        </p:txBody>
      </p:sp>
    </p:spTree>
    <p:extLst>
      <p:ext uri="{BB962C8B-B14F-4D97-AF65-F5344CB8AC3E}">
        <p14:creationId xmlns:p14="http://schemas.microsoft.com/office/powerpoint/2010/main" val="364199477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Key Message:</a:t>
            </a:r>
            <a:r>
              <a:rPr lang="en-US" dirty="0"/>
              <a:t> As we wrap up the presentation, it’s important to remember that road safety is truly a matter of life and death.</a:t>
            </a:r>
            <a:r>
              <a:rPr lang="en-US" baseline="0" dirty="0"/>
              <a:t> </a:t>
            </a:r>
            <a:r>
              <a:rPr lang="en-US" dirty="0"/>
              <a:t>To get the best result, zero deaths, we must integrate the safe system approach to our safety framework. We need to work together, and our system needs to work together, to get to zero. Achieving a future with zero traffic deaths requires a Safe System approach—shifting how we think about road safety and how we prioritize our investments. Consider applying a Safe System lens to upcoming projects and plans in your community: put safety at the forefront and design to accommodate human mistakes and injury tolerances. As transportation professionals, road safety is in our hands. We have the power to achieve a Nation where nobody has to die from vehicle crashes. At this point, we’ve reached the end of the presentation and can take any questions you have.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Interactivity:</a:t>
            </a:r>
            <a:r>
              <a:rPr lang="en-US" dirty="0"/>
              <a:t> Consider what a Safe System approach means for your agency and areas of responsibility. What might a Safe System lens look like for an upcoming project or plan? How might a Safe System approach change your work? For example, more collaboration with operational safety agencies, EMS, public health, etc.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Background: </a:t>
            </a:r>
            <a:r>
              <a:rPr lang="en-US" b="0" dirty="0"/>
              <a:t>No background for this slide.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Notes: </a:t>
            </a:r>
            <a:r>
              <a:rPr lang="en-US" dirty="0"/>
              <a:t>No notes for this slide.</a:t>
            </a:r>
            <a:endParaRPr lang="en-US" b="1" dirty="0"/>
          </a:p>
        </p:txBody>
      </p:sp>
      <p:sp>
        <p:nvSpPr>
          <p:cNvPr id="4" name="Slide Number Placeholder 3"/>
          <p:cNvSpPr>
            <a:spLocks noGrp="1"/>
          </p:cNvSpPr>
          <p:nvPr>
            <p:ph type="sldNum" sz="quarter" idx="5"/>
          </p:nvPr>
        </p:nvSpPr>
        <p:spPr/>
        <p:txBody>
          <a:bodyPr/>
          <a:lstStyle/>
          <a:p>
            <a:fld id="{26478024-DA11-492E-8F9B-372D93302874}" type="slidenum">
              <a:rPr lang="en-US" smtClean="0"/>
              <a:t>47</a:t>
            </a:fld>
            <a:endParaRPr lang="en-US"/>
          </a:p>
        </p:txBody>
      </p:sp>
    </p:spTree>
    <p:extLst>
      <p:ext uri="{BB962C8B-B14F-4D97-AF65-F5344CB8AC3E}">
        <p14:creationId xmlns:p14="http://schemas.microsoft.com/office/powerpoint/2010/main" val="174743429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5"/>
          </p:nvPr>
        </p:nvSpPr>
        <p:spPr/>
        <p:txBody>
          <a:bodyPr/>
          <a:lstStyle/>
          <a:p>
            <a:fld id="{26478024-DA11-492E-8F9B-372D93302874}" type="slidenum">
              <a:rPr lang="en-US" smtClean="0"/>
              <a:t>48</a:t>
            </a:fld>
            <a:endParaRPr lang="en-US"/>
          </a:p>
        </p:txBody>
      </p:sp>
    </p:spTree>
    <p:extLst>
      <p:ext uri="{BB962C8B-B14F-4D97-AF65-F5344CB8AC3E}">
        <p14:creationId xmlns:p14="http://schemas.microsoft.com/office/powerpoint/2010/main" val="17803352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Key Message:</a:t>
            </a:r>
            <a:r>
              <a:rPr lang="en-US" dirty="0"/>
              <a:t> This section provides an ass</a:t>
            </a:r>
            <a:r>
              <a:rPr lang="en-US" sz="1200" dirty="0">
                <a:solidFill>
                  <a:schemeClr val="bg1"/>
                </a:solidFill>
              </a:rPr>
              <a:t>essment of our current traffic safety situation and an introduction to the Safe System approach. The next slides present global and national trends in traffic fatalities.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Interactivity:</a:t>
            </a:r>
            <a:r>
              <a:rPr lang="en-US" dirty="0"/>
              <a:t> No interactivity for this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Background: </a:t>
            </a:r>
            <a:r>
              <a:rPr lang="en-US" b="0" dirty="0"/>
              <a:t>This section provides data on traffic fatalities and shows that, nationally, </a:t>
            </a:r>
            <a:r>
              <a:rPr lang="en-US" sz="1600" b="0" dirty="0">
                <a:solidFill>
                  <a:srgbClr val="FF0000"/>
                </a:solidFill>
                <a:highlight>
                  <a:srgbClr val="FFFF00"/>
                </a:highlight>
              </a:rPr>
              <a:t>traffic</a:t>
            </a:r>
            <a:r>
              <a:rPr lang="en-US" sz="1600" b="1" dirty="0">
                <a:solidFill>
                  <a:srgbClr val="FF0000"/>
                </a:solidFill>
                <a:highlight>
                  <a:srgbClr val="FFFF00"/>
                </a:highlight>
              </a:rPr>
              <a:t> </a:t>
            </a:r>
            <a:r>
              <a:rPr lang="en-US" b="0" dirty="0"/>
              <a:t>fatalities are staying relatively constant, while pedestrian deaths are increasing. The graphs that follow demonstrate that we as a nation are not making substantial progress on reducing the traffic deaths, and, in order to make meaningful reductions, we need to rethink how we approach safety. With this in mind, slides that follow introduce the Safe System approach. They begin with the general premise of the approach, which is to eliminate fatal and serious injuries for all road users by accommodating human mistakes and keeping impacts on the human body at tolerable levels. The presentation shows successful Safe System adopters from around the world before explaining how the Safe System approach is being implemented in the United States. </a:t>
            </a:r>
            <a:r>
              <a:rPr lang="en-US" sz="1200" kern="1200" dirty="0">
                <a:solidFill>
                  <a:schemeClr val="tx1"/>
                </a:solidFill>
                <a:effectLst/>
                <a:latin typeface="+mn-lt"/>
                <a:ea typeface="+mn-ea"/>
                <a:cs typeface="+mn-cs"/>
              </a:rPr>
              <a:t>The Safe System approach is an overall guiding vision. There are six Safe System principles, which are the fundamental tenets of a Safe System. Then there are the five Safe System elements, which are avenues for implementing a Safe System.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Notes: </a:t>
            </a:r>
            <a:r>
              <a:rPr lang="en-US" dirty="0"/>
              <a:t>No notes for this slide.</a:t>
            </a:r>
            <a:endParaRPr lang="en-US" b="1" dirty="0"/>
          </a:p>
        </p:txBody>
      </p:sp>
      <p:sp>
        <p:nvSpPr>
          <p:cNvPr id="4" name="Slide Number Placeholder 3"/>
          <p:cNvSpPr>
            <a:spLocks noGrp="1"/>
          </p:cNvSpPr>
          <p:nvPr>
            <p:ph type="sldNum" sz="quarter" idx="5"/>
          </p:nvPr>
        </p:nvSpPr>
        <p:spPr/>
        <p:txBody>
          <a:bodyPr/>
          <a:lstStyle/>
          <a:p>
            <a:fld id="{26478024-DA11-492E-8F9B-372D93302874}" type="slidenum">
              <a:rPr lang="en-US" smtClean="0"/>
              <a:t>5</a:t>
            </a:fld>
            <a:endParaRPr lang="en-US"/>
          </a:p>
        </p:txBody>
      </p:sp>
    </p:spTree>
    <p:extLst>
      <p:ext uri="{BB962C8B-B14F-4D97-AF65-F5344CB8AC3E}">
        <p14:creationId xmlns:p14="http://schemas.microsoft.com/office/powerpoint/2010/main" val="25935179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Key Message:</a:t>
            </a:r>
            <a:r>
              <a:rPr lang="en-US" dirty="0"/>
              <a:t> </a:t>
            </a:r>
            <a:r>
              <a:rPr lang="en-US" sz="1200" dirty="0">
                <a:solidFill>
                  <a:srgbClr val="003C47"/>
                </a:solidFill>
              </a:rPr>
              <a:t>Traffic fatalities are a public health crisis affecting all road users, and it </a:t>
            </a:r>
            <a:r>
              <a:rPr lang="en-US" dirty="0"/>
              <a:t>demands a concerted response. Each year, over a million lives are lost globally from traffic crashes. In 2018, an average of more than 100 people lost their lives on US roads, each day.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Interactivity:</a:t>
            </a:r>
            <a:r>
              <a:rPr lang="en-US" dirty="0"/>
              <a:t> Ask attendees if they know what the fatality trends are in their communities.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Background: </a:t>
            </a:r>
            <a:r>
              <a:rPr lang="en-US" dirty="0"/>
              <a:t>Data are from the World Resources Institute 2018 report </a:t>
            </a:r>
            <a:r>
              <a:rPr lang="en-US" i="1" dirty="0"/>
              <a:t>Sustainable and Safe: A Vision and Guidance for Zero Road Deaths</a:t>
            </a:r>
            <a:r>
              <a:rPr lang="en-US" dirty="0"/>
              <a:t> and the National Highway Traffic Safety Administration (NHTSA) Fatality Analysis Reporting System (FARS) database.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Notes: </a:t>
            </a:r>
            <a:r>
              <a:rPr lang="en-US" dirty="0"/>
              <a:t>One way to customize this slide would be to add comparable fatality data for your local jurisdiction.</a:t>
            </a:r>
            <a:endParaRPr lang="en-US" b="1" dirty="0"/>
          </a:p>
        </p:txBody>
      </p:sp>
      <p:sp>
        <p:nvSpPr>
          <p:cNvPr id="4" name="Slide Number Placeholder 3"/>
          <p:cNvSpPr>
            <a:spLocks noGrp="1"/>
          </p:cNvSpPr>
          <p:nvPr>
            <p:ph type="sldNum" sz="quarter" idx="5"/>
          </p:nvPr>
        </p:nvSpPr>
        <p:spPr/>
        <p:txBody>
          <a:bodyPr/>
          <a:lstStyle/>
          <a:p>
            <a:fld id="{26478024-DA11-492E-8F9B-372D93302874}" type="slidenum">
              <a:rPr lang="en-US" smtClean="0"/>
              <a:t>6</a:t>
            </a:fld>
            <a:endParaRPr lang="en-US"/>
          </a:p>
        </p:txBody>
      </p:sp>
    </p:spTree>
    <p:extLst>
      <p:ext uri="{BB962C8B-B14F-4D97-AF65-F5344CB8AC3E}">
        <p14:creationId xmlns:p14="http://schemas.microsoft.com/office/powerpoint/2010/main" val="980633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This slide is left blank</a:t>
            </a:r>
            <a:r>
              <a:rPr lang="en-US" sz="1200" b="1" baseline="0" dirty="0"/>
              <a:t> intentionally. It is </a:t>
            </a:r>
            <a:r>
              <a:rPr lang="en-US" sz="1200" b="1" dirty="0"/>
              <a:t>intended for</a:t>
            </a:r>
            <a:r>
              <a:rPr lang="en-US" sz="1200" b="1" baseline="0" dirty="0"/>
              <a:t> the presenter to add a personal story, or a story tailored to the audience/community-to help participants see the story behind the numbers. </a:t>
            </a:r>
            <a:endParaRPr lang="en-US" sz="1200" b="1" dirty="0"/>
          </a:p>
        </p:txBody>
      </p:sp>
      <p:sp>
        <p:nvSpPr>
          <p:cNvPr id="4" name="Slide Number Placeholder 3"/>
          <p:cNvSpPr>
            <a:spLocks noGrp="1"/>
          </p:cNvSpPr>
          <p:nvPr>
            <p:ph type="sldNum" sz="quarter" idx="5"/>
          </p:nvPr>
        </p:nvSpPr>
        <p:spPr/>
        <p:txBody>
          <a:bodyPr/>
          <a:lstStyle/>
          <a:p>
            <a:fld id="{26478024-DA11-492E-8F9B-372D93302874}" type="slidenum">
              <a:rPr lang="en-US" smtClean="0"/>
              <a:t>7</a:t>
            </a:fld>
            <a:endParaRPr lang="en-US"/>
          </a:p>
        </p:txBody>
      </p:sp>
    </p:spTree>
    <p:extLst>
      <p:ext uri="{BB962C8B-B14F-4D97-AF65-F5344CB8AC3E}">
        <p14:creationId xmlns:p14="http://schemas.microsoft.com/office/powerpoint/2010/main" val="11014841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Key Message:</a:t>
            </a:r>
            <a:r>
              <a:rPr lang="en-US" dirty="0"/>
              <a:t> For the last three years, fatalities on US roads are the highest they’ve been in ten years. Preliminary data for 2019 show a decrease in fatalities to</a:t>
            </a:r>
            <a:r>
              <a:rPr lang="en-US" sz="1800" dirty="0">
                <a:effectLst/>
                <a:latin typeface="Calibri" panose="020F0502020204030204" pitchFamily="34" charset="0"/>
                <a:ea typeface="Calibri" panose="020F0502020204030204" pitchFamily="34" charset="0"/>
              </a:rPr>
              <a:t> 36,096, which continues a downward trend but remains higher than any year before 2016.</a:t>
            </a:r>
            <a:r>
              <a:rPr lang="en-US" dirty="0"/>
              <a:t> While this statistic is troubling, the trend in pedestrian fatalities, as shown on the next slide, is more alarming.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Interactivity:</a:t>
            </a:r>
            <a:r>
              <a:rPr lang="en-US" dirty="0"/>
              <a:t> No interactivity for this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Background: </a:t>
            </a:r>
            <a:r>
              <a:rPr lang="en-US" dirty="0"/>
              <a:t>This slide shows the total police-reported US fatalities of motor vehicle traffic crashes, 2009-2018. This is the number of people who died, as opposed to the number of crashes, and it includes all motor vehicle occupants, motorcyclists, pedestrians, bicyclists, and people traveling by other modes. Data are from the NHTSA FARS database: </a:t>
            </a:r>
            <a:r>
              <a:rPr lang="en-US" dirty="0">
                <a:hlinkClick r:id="rId3"/>
              </a:rPr>
              <a:t>https://www-fars.nhtsa.dot.gov/Main/index.aspx</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Notes: </a:t>
            </a:r>
            <a:r>
              <a:rPr lang="en-US" dirty="0"/>
              <a:t>No notes for this slide.</a:t>
            </a:r>
            <a:endParaRPr lang="en-US" b="1" dirty="0"/>
          </a:p>
        </p:txBody>
      </p:sp>
      <p:sp>
        <p:nvSpPr>
          <p:cNvPr id="4" name="Slide Number Placeholder 3"/>
          <p:cNvSpPr>
            <a:spLocks noGrp="1"/>
          </p:cNvSpPr>
          <p:nvPr>
            <p:ph type="sldNum" sz="quarter" idx="5"/>
          </p:nvPr>
        </p:nvSpPr>
        <p:spPr/>
        <p:txBody>
          <a:bodyPr/>
          <a:lstStyle/>
          <a:p>
            <a:fld id="{26478024-DA11-492E-8F9B-372D93302874}" type="slidenum">
              <a:rPr lang="en-US" smtClean="0"/>
              <a:t>8</a:t>
            </a:fld>
            <a:endParaRPr lang="en-US"/>
          </a:p>
        </p:txBody>
      </p:sp>
    </p:spTree>
    <p:extLst>
      <p:ext uri="{BB962C8B-B14F-4D97-AF65-F5344CB8AC3E}">
        <p14:creationId xmlns:p14="http://schemas.microsoft.com/office/powerpoint/2010/main" val="31823080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Key Message:</a:t>
            </a:r>
            <a:r>
              <a:rPr lang="en-US" dirty="0"/>
              <a:t> </a:t>
            </a:r>
            <a:r>
              <a:rPr lang="en-US" sz="1200" b="0" i="0" kern="1200" dirty="0">
                <a:solidFill>
                  <a:schemeClr val="tx1"/>
                </a:solidFill>
                <a:effectLst/>
                <a:latin typeface="+mn-lt"/>
                <a:ea typeface="+mn-ea"/>
                <a:cs typeface="+mn-cs"/>
              </a:rPr>
              <a:t>In the past decade, the number of pedestrians struck and killed in motor vehicle crashes increased by more than 50%. Though fatalities decreased ever so slightly in 2017, the last year on record (2018) was the deadliest year for people killed by drivers while walking since 1990. </a:t>
            </a:r>
            <a:r>
              <a:rPr lang="en-US" b="0" dirty="0"/>
              <a:t>These graphs demonstrate that we as a nation are not making substantial progress on reducing the traffic deaths, and, in order to make meaningful reductions, we need to rethink how we approach safety.</a:t>
            </a: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Interactivity:</a:t>
            </a:r>
            <a:r>
              <a:rPr lang="en-US" dirty="0"/>
              <a:t> Ask the audience if they know and want to share traffic fatality and/or pedestrian fatality trends in their respective jurisdictions.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Background: </a:t>
            </a:r>
            <a:r>
              <a:rPr lang="en-US" dirty="0"/>
              <a:t>This slide shows the total police-reported US pedestrian fatalities for 2009-2018. This is the number of people who died, as opposed to the number of crashes. Data are from the NHTSA FARS database: </a:t>
            </a:r>
            <a:r>
              <a:rPr lang="en-US" dirty="0">
                <a:hlinkClick r:id="rId3"/>
              </a:rPr>
              <a:t>https://www-fars.nhtsa.dot.gov/Main/index.aspx</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Notes: </a:t>
            </a:r>
            <a:r>
              <a:rPr lang="en-US" dirty="0"/>
              <a:t>No notes for this slide.</a:t>
            </a:r>
            <a:endParaRPr lang="en-US" b="1" dirty="0"/>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26478024-DA11-492E-8F9B-372D93302874}" type="slidenum">
              <a:rPr lang="en-US" smtClean="0"/>
              <a:t>9</a:t>
            </a:fld>
            <a:endParaRPr lang="en-US"/>
          </a:p>
        </p:txBody>
      </p:sp>
    </p:spTree>
    <p:extLst>
      <p:ext uri="{BB962C8B-B14F-4D97-AF65-F5344CB8AC3E}">
        <p14:creationId xmlns:p14="http://schemas.microsoft.com/office/powerpoint/2010/main" val="22566265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98809-6049-4028-AFA0-FC0D52792B98}"/>
              </a:ext>
            </a:extLst>
          </p:cNvPr>
          <p:cNvSpPr>
            <a:spLocks noGrp="1"/>
          </p:cNvSpPr>
          <p:nvPr>
            <p:ph type="ctrTitle"/>
          </p:nvPr>
        </p:nvSpPr>
        <p:spPr>
          <a:xfrm>
            <a:off x="1524000" y="1122363"/>
            <a:ext cx="9144000" cy="2387600"/>
          </a:xfrm>
        </p:spPr>
        <p:txBody>
          <a:bodyPr anchor="b"/>
          <a:lstStyle>
            <a:lvl1pPr algn="ctr">
              <a:defRPr sz="6000">
                <a:solidFill>
                  <a:srgbClr val="003C47"/>
                </a:solidFill>
              </a:defRPr>
            </a:lvl1pPr>
          </a:lstStyle>
          <a:p>
            <a:r>
              <a:rPr lang="en-US" dirty="0"/>
              <a:t>Click to edit Master title style</a:t>
            </a:r>
          </a:p>
        </p:txBody>
      </p:sp>
      <p:sp>
        <p:nvSpPr>
          <p:cNvPr id="3" name="Subtitle 2">
            <a:extLst>
              <a:ext uri="{FF2B5EF4-FFF2-40B4-BE49-F238E27FC236}">
                <a16:creationId xmlns:a16="http://schemas.microsoft.com/office/drawing/2014/main" id="{265F003D-9348-425F-90B7-D12CD8986DB7}"/>
              </a:ext>
            </a:extLst>
          </p:cNvPr>
          <p:cNvSpPr>
            <a:spLocks noGrp="1"/>
          </p:cNvSpPr>
          <p:nvPr>
            <p:ph type="subTitle" idx="1"/>
          </p:nvPr>
        </p:nvSpPr>
        <p:spPr>
          <a:xfrm>
            <a:off x="1524000" y="3602038"/>
            <a:ext cx="9144000" cy="575138"/>
          </a:xfrm>
        </p:spPr>
        <p:txBody>
          <a:bodyPr/>
          <a:lstStyle>
            <a:lvl1pPr marL="0" indent="0" algn="ctr">
              <a:buNone/>
              <a:defRPr sz="2400">
                <a:solidFill>
                  <a:srgbClr val="3293C8"/>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9998601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4F5AD95-D9D4-442B-A21E-4172B3A3DD01}"/>
              </a:ext>
            </a:extLst>
          </p:cNvPr>
          <p:cNvGrpSpPr/>
          <p:nvPr userDrawn="1"/>
        </p:nvGrpSpPr>
        <p:grpSpPr>
          <a:xfrm>
            <a:off x="0" y="0"/>
            <a:ext cx="12192000" cy="4257964"/>
            <a:chOff x="0" y="0"/>
            <a:chExt cx="12192000" cy="3758558"/>
          </a:xfrm>
        </p:grpSpPr>
        <p:sp>
          <p:nvSpPr>
            <p:cNvPr id="11" name="Rectangle 10">
              <a:extLst>
                <a:ext uri="{FF2B5EF4-FFF2-40B4-BE49-F238E27FC236}">
                  <a16:creationId xmlns:a16="http://schemas.microsoft.com/office/drawing/2014/main" id="{E156A3B4-2AA6-48DF-A648-F2AC4E394EDC}"/>
                </a:ext>
              </a:extLst>
            </p:cNvPr>
            <p:cNvSpPr/>
            <p:nvPr userDrawn="1"/>
          </p:nvSpPr>
          <p:spPr>
            <a:xfrm>
              <a:off x="0" y="0"/>
              <a:ext cx="12192000" cy="1193379"/>
            </a:xfrm>
            <a:prstGeom prst="rect">
              <a:avLst/>
            </a:prstGeom>
            <a:solidFill>
              <a:srgbClr val="003C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41F6CF4-6CEA-4F89-BE7A-CC341B83FCB7}"/>
                </a:ext>
              </a:extLst>
            </p:cNvPr>
            <p:cNvSpPr/>
            <p:nvPr userDrawn="1"/>
          </p:nvSpPr>
          <p:spPr>
            <a:xfrm>
              <a:off x="0" y="1193379"/>
              <a:ext cx="12192000" cy="2565179"/>
            </a:xfrm>
            <a:prstGeom prst="rect">
              <a:avLst/>
            </a:prstGeom>
            <a:gradFill>
              <a:gsLst>
                <a:gs pos="0">
                  <a:srgbClr val="003C47"/>
                </a:gs>
                <a:gs pos="100000">
                  <a:srgbClr val="003C47">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Rectangle 8">
            <a:extLst>
              <a:ext uri="{FF2B5EF4-FFF2-40B4-BE49-F238E27FC236}">
                <a16:creationId xmlns:a16="http://schemas.microsoft.com/office/drawing/2014/main" id="{A04E2519-AF8F-4D9A-A29A-4EEC4CBFD4C1}"/>
              </a:ext>
            </a:extLst>
          </p:cNvPr>
          <p:cNvSpPr/>
          <p:nvPr userDrawn="1"/>
        </p:nvSpPr>
        <p:spPr>
          <a:xfrm>
            <a:off x="532435" y="1645454"/>
            <a:ext cx="11127132" cy="46801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D4EB9B4-23B8-4C82-BBFB-39F54A095540}"/>
              </a:ext>
            </a:extLst>
          </p:cNvPr>
          <p:cNvSpPr>
            <a:spLocks noGrp="1"/>
          </p:cNvSpPr>
          <p:nvPr>
            <p:ph type="title"/>
          </p:nvPr>
        </p:nvSpPr>
        <p:spPr>
          <a:xfrm>
            <a:off x="838200" y="663707"/>
            <a:ext cx="10515600" cy="349501"/>
          </a:xfrm>
        </p:spPr>
        <p:txBody>
          <a:bodyPr anchor="t"/>
          <a:lstStyle>
            <a:lvl1pPr>
              <a:defRPr sz="2400" b="1" cap="all" baseline="0">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3509A980-BC0D-4A6B-932E-F62C34697CA4}"/>
              </a:ext>
            </a:extLst>
          </p:cNvPr>
          <p:cNvSpPr>
            <a:spLocks noGrp="1"/>
          </p:cNvSpPr>
          <p:nvPr>
            <p:ph idx="1"/>
          </p:nvPr>
        </p:nvSpPr>
        <p:spPr/>
        <p:txBody>
          <a:bodyPr/>
          <a:lstStyle>
            <a:lvl1pPr>
              <a:defRPr>
                <a:solidFill>
                  <a:srgbClr val="3293C8"/>
                </a:solidFill>
              </a:defRPr>
            </a:lvl1pPr>
            <a:lvl2pPr>
              <a:defRPr>
                <a:solidFill>
                  <a:srgbClr val="3293C8"/>
                </a:solidFill>
              </a:defRPr>
            </a:lvl2pPr>
            <a:lvl3pPr>
              <a:defRPr>
                <a:solidFill>
                  <a:srgbClr val="3293C8"/>
                </a:solidFill>
              </a:defRPr>
            </a:lvl3pPr>
            <a:lvl4pPr>
              <a:defRPr>
                <a:solidFill>
                  <a:srgbClr val="3293C8"/>
                </a:solidFill>
              </a:defRPr>
            </a:lvl4pPr>
            <a:lvl5pPr>
              <a:defRPr>
                <a:solidFill>
                  <a:srgbClr val="3293C8"/>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DCF4B45-6FBF-463B-BF37-3176816D0D5B}"/>
              </a:ext>
            </a:extLst>
          </p:cNvPr>
          <p:cNvSpPr>
            <a:spLocks noGrp="1"/>
          </p:cNvSpPr>
          <p:nvPr>
            <p:ph type="dt" sz="half" idx="10"/>
          </p:nvPr>
        </p:nvSpPr>
        <p:spPr/>
        <p:txBody>
          <a:bodyPr/>
          <a:lstStyle>
            <a:lvl1pPr>
              <a:defRPr>
                <a:solidFill>
                  <a:srgbClr val="4D4D4F"/>
                </a:solidFill>
              </a:defRPr>
            </a:lvl1pPr>
          </a:lstStyle>
          <a:p>
            <a:fld id="{19DBC767-0709-4450-819F-392982DD6881}" type="datetimeFigureOut">
              <a:rPr lang="en-US" smtClean="0"/>
              <a:pPr/>
              <a:t>1/26/2021</a:t>
            </a:fld>
            <a:endParaRPr lang="en-US" dirty="0"/>
          </a:p>
        </p:txBody>
      </p:sp>
      <p:sp>
        <p:nvSpPr>
          <p:cNvPr id="5" name="Footer Placeholder 4">
            <a:extLst>
              <a:ext uri="{FF2B5EF4-FFF2-40B4-BE49-F238E27FC236}">
                <a16:creationId xmlns:a16="http://schemas.microsoft.com/office/drawing/2014/main" id="{8D072760-9A37-4DED-A5B4-8373807CFD5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301DFD7-92A5-413D-8436-DD7E38DDB392}"/>
              </a:ext>
            </a:extLst>
          </p:cNvPr>
          <p:cNvSpPr>
            <a:spLocks noGrp="1"/>
          </p:cNvSpPr>
          <p:nvPr>
            <p:ph type="sldNum" sz="quarter" idx="12"/>
          </p:nvPr>
        </p:nvSpPr>
        <p:spPr/>
        <p:txBody>
          <a:bodyPr/>
          <a:lstStyle>
            <a:lvl1pPr>
              <a:defRPr>
                <a:solidFill>
                  <a:srgbClr val="4D4D4F"/>
                </a:solidFill>
              </a:defRPr>
            </a:lvl1pPr>
          </a:lstStyle>
          <a:p>
            <a:fld id="{B586ABBD-C1BA-4A98-9AAF-EA4830F2F752}" type="slidenum">
              <a:rPr lang="en-US" smtClean="0"/>
              <a:pPr/>
              <a:t>‹#›</a:t>
            </a:fld>
            <a:endParaRPr lang="en-US" dirty="0"/>
          </a:p>
        </p:txBody>
      </p:sp>
    </p:spTree>
    <p:extLst>
      <p:ext uri="{BB962C8B-B14F-4D97-AF65-F5344CB8AC3E}">
        <p14:creationId xmlns:p14="http://schemas.microsoft.com/office/powerpoint/2010/main" val="25480630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6780BE66-51D8-408B-AC29-77F8CED3724A}"/>
              </a:ext>
            </a:extLst>
          </p:cNvPr>
          <p:cNvGrpSpPr/>
          <p:nvPr userDrawn="1"/>
        </p:nvGrpSpPr>
        <p:grpSpPr>
          <a:xfrm>
            <a:off x="0" y="0"/>
            <a:ext cx="12192000" cy="4257964"/>
            <a:chOff x="0" y="0"/>
            <a:chExt cx="12192000" cy="3758558"/>
          </a:xfrm>
        </p:grpSpPr>
        <p:sp>
          <p:nvSpPr>
            <p:cNvPr id="8" name="Rectangle 7">
              <a:extLst>
                <a:ext uri="{FF2B5EF4-FFF2-40B4-BE49-F238E27FC236}">
                  <a16:creationId xmlns:a16="http://schemas.microsoft.com/office/drawing/2014/main" id="{DC572BCE-7738-421F-A6E6-20C673554010}"/>
                </a:ext>
              </a:extLst>
            </p:cNvPr>
            <p:cNvSpPr/>
            <p:nvPr userDrawn="1"/>
          </p:nvSpPr>
          <p:spPr>
            <a:xfrm>
              <a:off x="0" y="0"/>
              <a:ext cx="12192000" cy="1193379"/>
            </a:xfrm>
            <a:prstGeom prst="rect">
              <a:avLst/>
            </a:prstGeom>
            <a:solidFill>
              <a:srgbClr val="003C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03E8385-367B-461E-A040-E02D367CAF31}"/>
                </a:ext>
              </a:extLst>
            </p:cNvPr>
            <p:cNvSpPr/>
            <p:nvPr userDrawn="1"/>
          </p:nvSpPr>
          <p:spPr>
            <a:xfrm>
              <a:off x="0" y="1193379"/>
              <a:ext cx="12192000" cy="2565179"/>
            </a:xfrm>
            <a:prstGeom prst="rect">
              <a:avLst/>
            </a:prstGeom>
            <a:gradFill>
              <a:gsLst>
                <a:gs pos="0">
                  <a:srgbClr val="003C47"/>
                </a:gs>
                <a:gs pos="100000">
                  <a:srgbClr val="003C47">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3D4EB9B4-23B8-4C82-BBFB-39F54A095540}"/>
              </a:ext>
            </a:extLst>
          </p:cNvPr>
          <p:cNvSpPr>
            <a:spLocks noGrp="1"/>
          </p:cNvSpPr>
          <p:nvPr>
            <p:ph type="title"/>
          </p:nvPr>
        </p:nvSpPr>
        <p:spPr>
          <a:xfrm>
            <a:off x="838200" y="663707"/>
            <a:ext cx="10515600" cy="349501"/>
          </a:xfrm>
        </p:spPr>
        <p:txBody>
          <a:bodyPr anchor="t"/>
          <a:lstStyle>
            <a:lvl1pPr>
              <a:defRPr sz="2400" b="1" cap="all" baseline="0">
                <a:solidFill>
                  <a:schemeClr val="bg1"/>
                </a:solidFill>
              </a:defRPr>
            </a:lvl1pPr>
          </a:lstStyle>
          <a:p>
            <a:r>
              <a:rPr lang="en-US" dirty="0"/>
              <a:t>Click to edit Master title style</a:t>
            </a:r>
          </a:p>
        </p:txBody>
      </p:sp>
      <p:sp>
        <p:nvSpPr>
          <p:cNvPr id="4" name="Date Placeholder 3">
            <a:extLst>
              <a:ext uri="{FF2B5EF4-FFF2-40B4-BE49-F238E27FC236}">
                <a16:creationId xmlns:a16="http://schemas.microsoft.com/office/drawing/2014/main" id="{ADCF4B45-6FBF-463B-BF37-3176816D0D5B}"/>
              </a:ext>
            </a:extLst>
          </p:cNvPr>
          <p:cNvSpPr>
            <a:spLocks noGrp="1"/>
          </p:cNvSpPr>
          <p:nvPr>
            <p:ph type="dt" sz="half" idx="10"/>
          </p:nvPr>
        </p:nvSpPr>
        <p:spPr/>
        <p:txBody>
          <a:bodyPr/>
          <a:lstStyle>
            <a:lvl1pPr>
              <a:defRPr>
                <a:solidFill>
                  <a:srgbClr val="4D4D4F"/>
                </a:solidFill>
              </a:defRPr>
            </a:lvl1pPr>
          </a:lstStyle>
          <a:p>
            <a:fld id="{19DBC767-0709-4450-819F-392982DD6881}" type="datetimeFigureOut">
              <a:rPr lang="en-US" smtClean="0"/>
              <a:pPr/>
              <a:t>1/26/2021</a:t>
            </a:fld>
            <a:endParaRPr lang="en-US" dirty="0"/>
          </a:p>
        </p:txBody>
      </p:sp>
      <p:sp>
        <p:nvSpPr>
          <p:cNvPr id="5" name="Footer Placeholder 4">
            <a:extLst>
              <a:ext uri="{FF2B5EF4-FFF2-40B4-BE49-F238E27FC236}">
                <a16:creationId xmlns:a16="http://schemas.microsoft.com/office/drawing/2014/main" id="{8D072760-9A37-4DED-A5B4-8373807CFD5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301DFD7-92A5-413D-8436-DD7E38DDB392}"/>
              </a:ext>
            </a:extLst>
          </p:cNvPr>
          <p:cNvSpPr>
            <a:spLocks noGrp="1"/>
          </p:cNvSpPr>
          <p:nvPr>
            <p:ph type="sldNum" sz="quarter" idx="12"/>
          </p:nvPr>
        </p:nvSpPr>
        <p:spPr/>
        <p:txBody>
          <a:bodyPr/>
          <a:lstStyle>
            <a:lvl1pPr>
              <a:defRPr>
                <a:solidFill>
                  <a:srgbClr val="4D4D4F"/>
                </a:solidFill>
              </a:defRPr>
            </a:lvl1pPr>
          </a:lstStyle>
          <a:p>
            <a:fld id="{B586ABBD-C1BA-4A98-9AAF-EA4830F2F752}" type="slidenum">
              <a:rPr lang="en-US" smtClean="0"/>
              <a:pPr/>
              <a:t>‹#›</a:t>
            </a:fld>
            <a:endParaRPr lang="en-US" dirty="0"/>
          </a:p>
        </p:txBody>
      </p:sp>
    </p:spTree>
    <p:extLst>
      <p:ext uri="{BB962C8B-B14F-4D97-AF65-F5344CB8AC3E}">
        <p14:creationId xmlns:p14="http://schemas.microsoft.com/office/powerpoint/2010/main" val="17770355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18C726E-5BC4-4C83-A98C-79D587CCCE16}"/>
              </a:ext>
            </a:extLst>
          </p:cNvPr>
          <p:cNvSpPr>
            <a:spLocks noGrp="1"/>
          </p:cNvSpPr>
          <p:nvPr>
            <p:ph type="dt" sz="half" idx="10"/>
          </p:nvPr>
        </p:nvSpPr>
        <p:spPr/>
        <p:txBody>
          <a:bodyPr/>
          <a:lstStyle>
            <a:lvl1pPr>
              <a:defRPr>
                <a:solidFill>
                  <a:srgbClr val="4D4D4F"/>
                </a:solidFill>
              </a:defRPr>
            </a:lvl1pPr>
          </a:lstStyle>
          <a:p>
            <a:fld id="{19DBC767-0709-4450-819F-392982DD6881}" type="datetimeFigureOut">
              <a:rPr lang="en-US" smtClean="0"/>
              <a:pPr/>
              <a:t>1/26/2021</a:t>
            </a:fld>
            <a:endParaRPr lang="en-US" dirty="0"/>
          </a:p>
        </p:txBody>
      </p:sp>
      <p:sp>
        <p:nvSpPr>
          <p:cNvPr id="3" name="Footer Placeholder 2">
            <a:extLst>
              <a:ext uri="{FF2B5EF4-FFF2-40B4-BE49-F238E27FC236}">
                <a16:creationId xmlns:a16="http://schemas.microsoft.com/office/drawing/2014/main" id="{038F3681-F7EE-482C-97A5-B32E52D719F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D7E35EC-967C-4DDF-983E-18B3A4E5FE5D}"/>
              </a:ext>
            </a:extLst>
          </p:cNvPr>
          <p:cNvSpPr>
            <a:spLocks noGrp="1"/>
          </p:cNvSpPr>
          <p:nvPr>
            <p:ph type="sldNum" sz="quarter" idx="12"/>
          </p:nvPr>
        </p:nvSpPr>
        <p:spPr/>
        <p:txBody>
          <a:bodyPr/>
          <a:lstStyle>
            <a:lvl1pPr>
              <a:defRPr>
                <a:solidFill>
                  <a:srgbClr val="4D4D4F"/>
                </a:solidFill>
              </a:defRPr>
            </a:lvl1pPr>
          </a:lstStyle>
          <a:p>
            <a:fld id="{B586ABBD-C1BA-4A98-9AAF-EA4830F2F752}" type="slidenum">
              <a:rPr lang="en-US" smtClean="0"/>
              <a:pPr/>
              <a:t>‹#›</a:t>
            </a:fld>
            <a:endParaRPr lang="en-US" dirty="0"/>
          </a:p>
        </p:txBody>
      </p:sp>
      <p:grpSp>
        <p:nvGrpSpPr>
          <p:cNvPr id="9" name="Group 8">
            <a:extLst>
              <a:ext uri="{FF2B5EF4-FFF2-40B4-BE49-F238E27FC236}">
                <a16:creationId xmlns:a16="http://schemas.microsoft.com/office/drawing/2014/main" id="{D798397B-383C-45D7-B06C-65080D8EC7D1}"/>
              </a:ext>
            </a:extLst>
          </p:cNvPr>
          <p:cNvGrpSpPr/>
          <p:nvPr userDrawn="1"/>
        </p:nvGrpSpPr>
        <p:grpSpPr>
          <a:xfrm>
            <a:off x="0" y="0"/>
            <a:ext cx="12192000" cy="4257964"/>
            <a:chOff x="0" y="0"/>
            <a:chExt cx="12192000" cy="3758558"/>
          </a:xfrm>
        </p:grpSpPr>
        <p:sp>
          <p:nvSpPr>
            <p:cNvPr id="10" name="Rectangle 9">
              <a:extLst>
                <a:ext uri="{FF2B5EF4-FFF2-40B4-BE49-F238E27FC236}">
                  <a16:creationId xmlns:a16="http://schemas.microsoft.com/office/drawing/2014/main" id="{896D7D6B-09FC-4DC8-8A1C-89A50B0A7CCD}"/>
                </a:ext>
              </a:extLst>
            </p:cNvPr>
            <p:cNvSpPr/>
            <p:nvPr userDrawn="1"/>
          </p:nvSpPr>
          <p:spPr>
            <a:xfrm>
              <a:off x="0" y="0"/>
              <a:ext cx="12192000" cy="1193379"/>
            </a:xfrm>
            <a:prstGeom prst="rect">
              <a:avLst/>
            </a:prstGeom>
            <a:solidFill>
              <a:srgbClr val="003C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8B9424A-EF6F-41EA-93C3-F31DB832CAF1}"/>
                </a:ext>
              </a:extLst>
            </p:cNvPr>
            <p:cNvSpPr/>
            <p:nvPr userDrawn="1"/>
          </p:nvSpPr>
          <p:spPr>
            <a:xfrm>
              <a:off x="0" y="1193379"/>
              <a:ext cx="12192000" cy="2565179"/>
            </a:xfrm>
            <a:prstGeom prst="rect">
              <a:avLst/>
            </a:prstGeom>
            <a:gradFill>
              <a:gsLst>
                <a:gs pos="0">
                  <a:srgbClr val="003C47"/>
                </a:gs>
                <a:gs pos="100000">
                  <a:srgbClr val="003C47">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40683676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4B980C8-3F1C-4714-AD5E-10E5D84A6FB8}"/>
              </a:ext>
            </a:extLst>
          </p:cNvPr>
          <p:cNvSpPr>
            <a:spLocks noGrp="1"/>
          </p:cNvSpPr>
          <p:nvPr>
            <p:ph type="title"/>
          </p:nvPr>
        </p:nvSpPr>
        <p:spPr>
          <a:xfrm>
            <a:off x="838200" y="365125"/>
            <a:ext cx="10515600" cy="1325563"/>
          </a:xfrm>
          <a:prstGeom prst="rect">
            <a:avLst/>
          </a:prstGeom>
        </p:spPr>
        <p:txBody>
          <a:bodyPr vert="horz" lIns="0" tIns="0" rIns="0" bIns="0" rtlCol="0" anchor="ctr">
            <a:noAutofit/>
          </a:bodyPr>
          <a:lstStyle/>
          <a:p>
            <a:r>
              <a:rPr lang="en-US" dirty="0"/>
              <a:t>Click to edit Master title style</a:t>
            </a:r>
          </a:p>
        </p:txBody>
      </p:sp>
      <p:sp>
        <p:nvSpPr>
          <p:cNvPr id="3" name="Text Placeholder 2">
            <a:extLst>
              <a:ext uri="{FF2B5EF4-FFF2-40B4-BE49-F238E27FC236}">
                <a16:creationId xmlns:a16="http://schemas.microsoft.com/office/drawing/2014/main" id="{4B652822-F51B-468F-9A37-7E62E9074CF7}"/>
              </a:ext>
            </a:extLst>
          </p:cNvPr>
          <p:cNvSpPr>
            <a:spLocks noGrp="1"/>
          </p:cNvSpPr>
          <p:nvPr>
            <p:ph type="body" idx="1"/>
          </p:nvPr>
        </p:nvSpPr>
        <p:spPr>
          <a:xfrm>
            <a:off x="838200" y="1825625"/>
            <a:ext cx="10515600" cy="4351338"/>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D59D8EC-FD04-4D47-913C-94873DA38BB6}"/>
              </a:ext>
            </a:extLst>
          </p:cNvPr>
          <p:cNvSpPr>
            <a:spLocks noGrp="1"/>
          </p:cNvSpPr>
          <p:nvPr>
            <p:ph type="dt" sz="half" idx="2"/>
          </p:nvPr>
        </p:nvSpPr>
        <p:spPr>
          <a:xfrm>
            <a:off x="838200" y="6356350"/>
            <a:ext cx="2743200" cy="365125"/>
          </a:xfrm>
          <a:prstGeom prst="rect">
            <a:avLst/>
          </a:prstGeom>
        </p:spPr>
        <p:txBody>
          <a:bodyPr vert="horz" lIns="0" tIns="0" rIns="0" bIns="0" rtlCol="0" anchor="ctr"/>
          <a:lstStyle>
            <a:lvl1pPr algn="l">
              <a:defRPr sz="1200">
                <a:solidFill>
                  <a:schemeClr val="bg1"/>
                </a:solidFill>
              </a:defRPr>
            </a:lvl1pPr>
          </a:lstStyle>
          <a:p>
            <a:fld id="{19DBC767-0709-4450-819F-392982DD6881}" type="datetimeFigureOut">
              <a:rPr lang="en-US" smtClean="0"/>
              <a:pPr/>
              <a:t>1/26/2021</a:t>
            </a:fld>
            <a:endParaRPr lang="en-US"/>
          </a:p>
        </p:txBody>
      </p:sp>
      <p:sp>
        <p:nvSpPr>
          <p:cNvPr id="5" name="Footer Placeholder 4">
            <a:extLst>
              <a:ext uri="{FF2B5EF4-FFF2-40B4-BE49-F238E27FC236}">
                <a16:creationId xmlns:a16="http://schemas.microsoft.com/office/drawing/2014/main" id="{8B5E4822-8C9A-47E5-9214-441F38C3C46D}"/>
              </a:ext>
            </a:extLst>
          </p:cNvPr>
          <p:cNvSpPr>
            <a:spLocks noGrp="1"/>
          </p:cNvSpPr>
          <p:nvPr>
            <p:ph type="ftr" sz="quarter" idx="3"/>
          </p:nvPr>
        </p:nvSpPr>
        <p:spPr>
          <a:xfrm>
            <a:off x="4038600" y="6356350"/>
            <a:ext cx="4114800" cy="365125"/>
          </a:xfrm>
          <a:prstGeom prst="rect">
            <a:avLst/>
          </a:prstGeom>
        </p:spPr>
        <p:txBody>
          <a:bodyPr vert="horz" lIns="0" tIns="0" rIns="0" bIns="0" rtlCol="0" anchor="ctr"/>
          <a:lstStyle>
            <a:lvl1pPr algn="ctr">
              <a:defRPr sz="1200">
                <a:solidFill>
                  <a:schemeClr val="bg1"/>
                </a:solidFill>
              </a:defRPr>
            </a:lvl1pPr>
          </a:lstStyle>
          <a:p>
            <a:endParaRPr lang="en-US"/>
          </a:p>
        </p:txBody>
      </p:sp>
      <p:sp>
        <p:nvSpPr>
          <p:cNvPr id="6" name="Slide Number Placeholder 5">
            <a:extLst>
              <a:ext uri="{FF2B5EF4-FFF2-40B4-BE49-F238E27FC236}">
                <a16:creationId xmlns:a16="http://schemas.microsoft.com/office/drawing/2014/main" id="{8AA8B798-C909-4093-AD3F-A2E0159F18C4}"/>
              </a:ext>
            </a:extLst>
          </p:cNvPr>
          <p:cNvSpPr>
            <a:spLocks noGrp="1"/>
          </p:cNvSpPr>
          <p:nvPr>
            <p:ph type="sldNum" sz="quarter" idx="4"/>
          </p:nvPr>
        </p:nvSpPr>
        <p:spPr>
          <a:xfrm>
            <a:off x="8610600" y="6356350"/>
            <a:ext cx="2743200" cy="365125"/>
          </a:xfrm>
          <a:prstGeom prst="rect">
            <a:avLst/>
          </a:prstGeom>
        </p:spPr>
        <p:txBody>
          <a:bodyPr vert="horz" lIns="0" tIns="0" rIns="0" bIns="0" rtlCol="0" anchor="ctr"/>
          <a:lstStyle>
            <a:lvl1pPr algn="r">
              <a:defRPr sz="1200">
                <a:solidFill>
                  <a:schemeClr val="bg1"/>
                </a:solidFill>
              </a:defRPr>
            </a:lvl1pPr>
          </a:lstStyle>
          <a:p>
            <a:fld id="{B586ABBD-C1BA-4A98-9AAF-EA4830F2F752}" type="slidenum">
              <a:rPr lang="en-US" smtClean="0"/>
              <a:pPr/>
              <a:t>‹#›</a:t>
            </a:fld>
            <a:endParaRPr lang="en-US"/>
          </a:p>
        </p:txBody>
      </p:sp>
    </p:spTree>
    <p:extLst>
      <p:ext uri="{BB962C8B-B14F-4D97-AF65-F5344CB8AC3E}">
        <p14:creationId xmlns:p14="http://schemas.microsoft.com/office/powerpoint/2010/main" val="3935910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6" r:id="rId3"/>
    <p:sldLayoutId id="2147483655" r:id="rId4"/>
  </p:sldLayoutIdLst>
  <p:txStyles>
    <p:titleStyle>
      <a:lvl1pPr algn="l" defTabSz="914400" rtl="0" eaLnBrk="1" latinLnBrk="0" hangingPunct="1">
        <a:lnSpc>
          <a:spcPct val="90000"/>
        </a:lnSpc>
        <a:spcBef>
          <a:spcPct val="0"/>
        </a:spcBef>
        <a:buNone/>
        <a:defRPr sz="4400" b="1" kern="1200">
          <a:solidFill>
            <a:srgbClr val="003C47"/>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293C8"/>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293C8"/>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293C8"/>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293C8"/>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293C8"/>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2.svg"/></Relationships>
</file>

<file path=ppt/slides/_rels/slide12.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16.svg"/><Relationship Id="rId5" Type="http://schemas.openxmlformats.org/officeDocument/2006/relationships/image" Target="../media/image15.png"/><Relationship Id="rId10" Type="http://schemas.openxmlformats.org/officeDocument/2006/relationships/image" Target="../media/image20.svg"/><Relationship Id="rId4" Type="http://schemas.openxmlformats.org/officeDocument/2006/relationships/image" Target="../media/image14.svg"/><Relationship Id="rId9"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sv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27.sv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27.sv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1.sv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sv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1.svg"/></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1.sv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1.sv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1.svg"/></Relationships>
</file>

<file path=ppt/slides/_rels/slide24.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0.png"/><Relationship Id="rId7"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1.sv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4.png"/><Relationship Id="rId7" Type="http://schemas.openxmlformats.org/officeDocument/2006/relationships/image" Target="../media/image40.png"/><Relationship Id="rId12" Type="http://schemas.openxmlformats.org/officeDocument/2006/relationships/image" Target="../media/image43.sv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39.svg"/><Relationship Id="rId11" Type="http://schemas.openxmlformats.org/officeDocument/2006/relationships/image" Target="../media/image42.png"/><Relationship Id="rId5" Type="http://schemas.openxmlformats.org/officeDocument/2006/relationships/image" Target="../media/image38.png"/><Relationship Id="rId10" Type="http://schemas.openxmlformats.org/officeDocument/2006/relationships/image" Target="../media/image37.svg"/><Relationship Id="rId4" Type="http://schemas.openxmlformats.org/officeDocument/2006/relationships/image" Target="../media/image35.svg"/><Relationship Id="rId9" Type="http://schemas.openxmlformats.org/officeDocument/2006/relationships/image" Target="../media/image36.png"/></Relationships>
</file>

<file path=ppt/slides/_rels/slide27.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34.png"/><Relationship Id="rId7" Type="http://schemas.openxmlformats.org/officeDocument/2006/relationships/image" Target="../media/image45.jpe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37.svg"/><Relationship Id="rId11" Type="http://schemas.openxmlformats.org/officeDocument/2006/relationships/image" Target="../media/image49.jpeg"/><Relationship Id="rId5" Type="http://schemas.openxmlformats.org/officeDocument/2006/relationships/image" Target="../media/image36.png"/><Relationship Id="rId10" Type="http://schemas.openxmlformats.org/officeDocument/2006/relationships/image" Target="../media/image48.jpeg"/><Relationship Id="rId4" Type="http://schemas.openxmlformats.org/officeDocument/2006/relationships/image" Target="../media/image44.svg"/><Relationship Id="rId9" Type="http://schemas.openxmlformats.org/officeDocument/2006/relationships/image" Target="../media/image47.jpeg"/></Relationships>
</file>

<file path=ppt/slides/_rels/slide28.xml.rels><?xml version="1.0" encoding="UTF-8" standalone="yes"?>
<Relationships xmlns="http://schemas.openxmlformats.org/package/2006/relationships"><Relationship Id="rId8" Type="http://schemas.openxmlformats.org/officeDocument/2006/relationships/image" Target="../media/image51.svg"/><Relationship Id="rId13" Type="http://schemas.openxmlformats.org/officeDocument/2006/relationships/image" Target="../media/image56.png"/><Relationship Id="rId3" Type="http://schemas.openxmlformats.org/officeDocument/2006/relationships/image" Target="../media/image34.png"/><Relationship Id="rId7" Type="http://schemas.openxmlformats.org/officeDocument/2006/relationships/image" Target="../media/image50.png"/><Relationship Id="rId12" Type="http://schemas.openxmlformats.org/officeDocument/2006/relationships/image" Target="../media/image55.svg"/><Relationship Id="rId2" Type="http://schemas.openxmlformats.org/officeDocument/2006/relationships/notesSlide" Target="../notesSlides/notesSlide28.xml"/><Relationship Id="rId16" Type="http://schemas.openxmlformats.org/officeDocument/2006/relationships/image" Target="../media/image59.svg"/><Relationship Id="rId1" Type="http://schemas.openxmlformats.org/officeDocument/2006/relationships/slideLayout" Target="../slideLayouts/slideLayout2.xml"/><Relationship Id="rId6" Type="http://schemas.openxmlformats.org/officeDocument/2006/relationships/image" Target="../media/image37.svg"/><Relationship Id="rId11" Type="http://schemas.openxmlformats.org/officeDocument/2006/relationships/image" Target="../media/image54.png"/><Relationship Id="rId5" Type="http://schemas.openxmlformats.org/officeDocument/2006/relationships/image" Target="../media/image36.png"/><Relationship Id="rId15" Type="http://schemas.openxmlformats.org/officeDocument/2006/relationships/image" Target="../media/image58.png"/><Relationship Id="rId10" Type="http://schemas.openxmlformats.org/officeDocument/2006/relationships/image" Target="../media/image53.svg"/><Relationship Id="rId4" Type="http://schemas.openxmlformats.org/officeDocument/2006/relationships/image" Target="../media/image44.svg"/><Relationship Id="rId9" Type="http://schemas.openxmlformats.org/officeDocument/2006/relationships/image" Target="../media/image52.png"/><Relationship Id="rId14" Type="http://schemas.openxmlformats.org/officeDocument/2006/relationships/image" Target="../media/image57.svg"/></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44.sv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44.svg"/></Relationships>
</file>

<file path=ppt/slides/_rels/slide31.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image" Target="../media/image34.png"/><Relationship Id="rId7" Type="http://schemas.openxmlformats.org/officeDocument/2006/relationships/image" Target="../media/image60.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44.sv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44.svg"/></Relationships>
</file>

<file path=ppt/slides/_rels/slide3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63.jpg"/></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44.svg"/></Relationships>
</file>

<file path=ppt/slides/_rels/slide36.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image" Target="../media/image34.png"/><Relationship Id="rId7" Type="http://schemas.openxmlformats.org/officeDocument/2006/relationships/image" Target="../media/image64.jpe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44.svg"/><Relationship Id="rId9" Type="http://schemas.openxmlformats.org/officeDocument/2006/relationships/image" Target="../media/image66.jpeg"/></Relationships>
</file>

<file path=ppt/slides/_rels/slide37.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image" Target="../media/image34.png"/><Relationship Id="rId7" Type="http://schemas.openxmlformats.org/officeDocument/2006/relationships/image" Target="../media/image67.jpe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44.svg"/><Relationship Id="rId9" Type="http://schemas.openxmlformats.org/officeDocument/2006/relationships/image" Target="../media/image69.jpeg"/></Relationships>
</file>

<file path=ppt/slides/_rels/slide38.xml.rels><?xml version="1.0" encoding="UTF-8" standalone="yes"?>
<Relationships xmlns="http://schemas.openxmlformats.org/package/2006/relationships"><Relationship Id="rId8" Type="http://schemas.openxmlformats.org/officeDocument/2006/relationships/image" Target="../media/image59.svg"/><Relationship Id="rId13" Type="http://schemas.openxmlformats.org/officeDocument/2006/relationships/image" Target="../media/image74.png"/><Relationship Id="rId3" Type="http://schemas.openxmlformats.org/officeDocument/2006/relationships/image" Target="../media/image34.png"/><Relationship Id="rId7" Type="http://schemas.openxmlformats.org/officeDocument/2006/relationships/image" Target="../media/image58.png"/><Relationship Id="rId12" Type="http://schemas.openxmlformats.org/officeDocument/2006/relationships/image" Target="../media/image73.sv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37.svg"/><Relationship Id="rId11" Type="http://schemas.openxmlformats.org/officeDocument/2006/relationships/image" Target="../media/image72.png"/><Relationship Id="rId5" Type="http://schemas.openxmlformats.org/officeDocument/2006/relationships/image" Target="../media/image36.png"/><Relationship Id="rId10" Type="http://schemas.openxmlformats.org/officeDocument/2006/relationships/image" Target="../media/image71.svg"/><Relationship Id="rId4" Type="http://schemas.openxmlformats.org/officeDocument/2006/relationships/image" Target="../media/image44.svg"/><Relationship Id="rId9" Type="http://schemas.openxmlformats.org/officeDocument/2006/relationships/image" Target="../media/image70.png"/><Relationship Id="rId14" Type="http://schemas.openxmlformats.org/officeDocument/2006/relationships/image" Target="../media/image75.svg"/></Relationships>
</file>

<file path=ppt/slides/_rels/slide39.xml.rels><?xml version="1.0" encoding="UTF-8" standalone="yes"?>
<Relationships xmlns="http://schemas.openxmlformats.org/package/2006/relationships"><Relationship Id="rId8" Type="http://schemas.openxmlformats.org/officeDocument/2006/relationships/image" Target="../media/image77.svg"/><Relationship Id="rId3" Type="http://schemas.openxmlformats.org/officeDocument/2006/relationships/image" Target="../media/image34.png"/><Relationship Id="rId7" Type="http://schemas.openxmlformats.org/officeDocument/2006/relationships/image" Target="../media/image76.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37.svg"/><Relationship Id="rId5" Type="http://schemas.openxmlformats.org/officeDocument/2006/relationships/image" Target="../media/image36.png"/><Relationship Id="rId10" Type="http://schemas.openxmlformats.org/officeDocument/2006/relationships/image" Target="../media/image79.svg"/><Relationship Id="rId4" Type="http://schemas.openxmlformats.org/officeDocument/2006/relationships/image" Target="../media/image44.svg"/><Relationship Id="rId9" Type="http://schemas.openxmlformats.org/officeDocument/2006/relationships/image" Target="../media/image78.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80.jpe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44.svg"/></Relationships>
</file>

<file path=ppt/slides/_rels/slide43.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81.jpe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44.sv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hyperlink" Target="https://safety.fhwa.dot.gov/zerodeaths/" TargetMode="External"/><Relationship Id="rId4" Type="http://schemas.openxmlformats.org/officeDocument/2006/relationships/image" Target="../media/image83.svg"/></Relationships>
</file>

<file path=ppt/slides/_rels/slide4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47.xml"/><Relationship Id="rId1" Type="http://schemas.openxmlformats.org/officeDocument/2006/relationships/slideLayout" Target="../slideLayouts/slideLayout4.xml"/><Relationship Id="rId6" Type="http://schemas.openxmlformats.org/officeDocument/2006/relationships/image" Target="../media/image87.jpeg"/><Relationship Id="rId5" Type="http://schemas.openxmlformats.org/officeDocument/2006/relationships/image" Target="../media/image86.jpeg"/><Relationship Id="rId4" Type="http://schemas.openxmlformats.org/officeDocument/2006/relationships/image" Target="../media/image85.jpe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chart" Target="../charts/chart1.xml"/><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Rectangle 86" descr="&quot;  &quot;">
            <a:extLst>
              <a:ext uri="{FF2B5EF4-FFF2-40B4-BE49-F238E27FC236}">
                <a16:creationId xmlns:a16="http://schemas.microsoft.com/office/drawing/2014/main" id="{17FEBC91-587B-4B4A-A67B-253174296AAA}"/>
              </a:ext>
            </a:extLst>
          </p:cNvPr>
          <p:cNvSpPr/>
          <p:nvPr/>
        </p:nvSpPr>
        <p:spPr>
          <a:xfrm>
            <a:off x="0" y="985299"/>
            <a:ext cx="12192002" cy="3923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3" name="Graphic 82" descr="&quot;  &quot;">
            <a:extLst>
              <a:ext uri="{FF2B5EF4-FFF2-40B4-BE49-F238E27FC236}">
                <a16:creationId xmlns:a16="http://schemas.microsoft.com/office/drawing/2014/main" id="{CCD096E4-85E7-42FA-831B-0BAF63FA0C5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54727" y="2539980"/>
            <a:ext cx="1058948" cy="1058948"/>
          </a:xfrm>
          <a:prstGeom prst="rect">
            <a:avLst/>
          </a:prstGeom>
        </p:spPr>
      </p:pic>
      <p:sp>
        <p:nvSpPr>
          <p:cNvPr id="2" name="Title 1">
            <a:extLst>
              <a:ext uri="{FF2B5EF4-FFF2-40B4-BE49-F238E27FC236}">
                <a16:creationId xmlns:a16="http://schemas.microsoft.com/office/drawing/2014/main" id="{2094E5A3-AD11-4336-B5B8-B519574C7837}"/>
              </a:ext>
            </a:extLst>
          </p:cNvPr>
          <p:cNvSpPr>
            <a:spLocks noGrp="1"/>
          </p:cNvSpPr>
          <p:nvPr>
            <p:ph type="ctrTitle"/>
          </p:nvPr>
        </p:nvSpPr>
        <p:spPr>
          <a:xfrm>
            <a:off x="812884" y="2830558"/>
            <a:ext cx="749808" cy="429768"/>
          </a:xfrm>
        </p:spPr>
        <p:txBody>
          <a:bodyPr>
            <a:spAutoFit/>
          </a:bodyPr>
          <a:lstStyle/>
          <a:p>
            <a:pPr algn="l"/>
            <a:r>
              <a:rPr lang="en-US" sz="2200" b="0" dirty="0">
                <a:solidFill>
                  <a:srgbClr val="3293C8"/>
                </a:solidFill>
                <a:latin typeface="+mn-lt"/>
              </a:rPr>
              <a:t>THE</a:t>
            </a:r>
          </a:p>
        </p:txBody>
      </p:sp>
      <p:sp>
        <p:nvSpPr>
          <p:cNvPr id="21" name="Title 1">
            <a:extLst>
              <a:ext uri="{FF2B5EF4-FFF2-40B4-BE49-F238E27FC236}">
                <a16:creationId xmlns:a16="http://schemas.microsoft.com/office/drawing/2014/main" id="{2094E5A3-AD11-4336-B5B8-B519574C7837}"/>
              </a:ext>
            </a:extLst>
          </p:cNvPr>
          <p:cNvSpPr txBox="1">
            <a:spLocks/>
          </p:cNvSpPr>
          <p:nvPr/>
        </p:nvSpPr>
        <p:spPr>
          <a:xfrm>
            <a:off x="1883692" y="2595847"/>
            <a:ext cx="8328715" cy="1152433"/>
          </a:xfrm>
          <a:prstGeom prst="rect">
            <a:avLst/>
          </a:prstGeom>
        </p:spPr>
        <p:txBody>
          <a:bodyPr vert="horz" lIns="0" tIns="0" rIns="0" bIns="0" rtlCol="0" anchor="b">
            <a:noAutofit/>
          </a:bodyPr>
          <a:lstStyle>
            <a:lvl1pPr algn="ctr" defTabSz="914400" rtl="0" eaLnBrk="1" latinLnBrk="0" hangingPunct="1">
              <a:lnSpc>
                <a:spcPct val="90000"/>
              </a:lnSpc>
              <a:spcBef>
                <a:spcPct val="0"/>
              </a:spcBef>
              <a:buNone/>
              <a:defRPr sz="6000" b="1" kern="1200">
                <a:solidFill>
                  <a:srgbClr val="003C47"/>
                </a:solidFill>
                <a:latin typeface="+mj-lt"/>
                <a:ea typeface="+mj-ea"/>
                <a:cs typeface="+mj-cs"/>
              </a:defRPr>
            </a:lvl1pPr>
          </a:lstStyle>
          <a:p>
            <a:pPr algn="l"/>
            <a:r>
              <a:rPr lang="en-US" sz="8400" dirty="0">
                <a:latin typeface="Arial Black" panose="020B0A04020102020204" pitchFamily="34" charset="0"/>
              </a:rPr>
              <a:t>SAFE SYSTEM</a:t>
            </a:r>
          </a:p>
        </p:txBody>
      </p:sp>
      <p:grpSp>
        <p:nvGrpSpPr>
          <p:cNvPr id="8" name="Group 7" descr="&quot;  &quot;"/>
          <p:cNvGrpSpPr/>
          <p:nvPr/>
        </p:nvGrpSpPr>
        <p:grpSpPr>
          <a:xfrm>
            <a:off x="10210728" y="2703461"/>
            <a:ext cx="1981272" cy="747627"/>
            <a:chOff x="10210728" y="2554367"/>
            <a:chExt cx="1981272" cy="747627"/>
          </a:xfrm>
        </p:grpSpPr>
        <p:sp>
          <p:nvSpPr>
            <p:cNvPr id="19" name="Freeform: Shape 18">
              <a:extLst>
                <a:ext uri="{FF2B5EF4-FFF2-40B4-BE49-F238E27FC236}">
                  <a16:creationId xmlns:a16="http://schemas.microsoft.com/office/drawing/2014/main" id="{A9B47257-1C6F-4FE3-B476-547A94F74C29}"/>
                </a:ext>
              </a:extLst>
            </p:cNvPr>
            <p:cNvSpPr/>
            <p:nvPr/>
          </p:nvSpPr>
          <p:spPr>
            <a:xfrm>
              <a:off x="10210728" y="2554367"/>
              <a:ext cx="1981272" cy="152155"/>
            </a:xfrm>
            <a:custGeom>
              <a:avLst/>
              <a:gdLst>
                <a:gd name="connsiteX0" fmla="*/ 0 w 311753"/>
                <a:gd name="connsiteY0" fmla="*/ 0 h 311753"/>
                <a:gd name="connsiteX1" fmla="*/ 311753 w 311753"/>
                <a:gd name="connsiteY1" fmla="*/ 0 h 311753"/>
                <a:gd name="connsiteX2" fmla="*/ 311753 w 311753"/>
                <a:gd name="connsiteY2" fmla="*/ 311753 h 311753"/>
                <a:gd name="connsiteX3" fmla="*/ 0 w 311753"/>
                <a:gd name="connsiteY3" fmla="*/ 311753 h 311753"/>
              </a:gdLst>
              <a:ahLst/>
              <a:cxnLst>
                <a:cxn ang="0">
                  <a:pos x="connsiteX0" y="connsiteY0"/>
                </a:cxn>
                <a:cxn ang="0">
                  <a:pos x="connsiteX1" y="connsiteY1"/>
                </a:cxn>
                <a:cxn ang="0">
                  <a:pos x="connsiteX2" y="connsiteY2"/>
                </a:cxn>
                <a:cxn ang="0">
                  <a:pos x="connsiteX3" y="connsiteY3"/>
                </a:cxn>
              </a:cxnLst>
              <a:rect l="l" t="t" r="r" b="b"/>
              <a:pathLst>
                <a:path w="311753" h="311753">
                  <a:moveTo>
                    <a:pt x="0" y="0"/>
                  </a:moveTo>
                  <a:lnTo>
                    <a:pt x="311753" y="0"/>
                  </a:lnTo>
                  <a:lnTo>
                    <a:pt x="311753" y="311753"/>
                  </a:lnTo>
                  <a:lnTo>
                    <a:pt x="0" y="311753"/>
                  </a:lnTo>
                  <a:close/>
                </a:path>
              </a:pathLst>
            </a:custGeom>
            <a:solidFill>
              <a:srgbClr val="3293C8"/>
            </a:solid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30AADF84-40A5-408A-9D27-9DDF08A5B079}"/>
                </a:ext>
              </a:extLst>
            </p:cNvPr>
            <p:cNvSpPr/>
            <p:nvPr/>
          </p:nvSpPr>
          <p:spPr>
            <a:xfrm>
              <a:off x="10210728" y="3149839"/>
              <a:ext cx="1981272" cy="152155"/>
            </a:xfrm>
            <a:custGeom>
              <a:avLst/>
              <a:gdLst>
                <a:gd name="connsiteX0" fmla="*/ 0 w 311753"/>
                <a:gd name="connsiteY0" fmla="*/ 0 h 311753"/>
                <a:gd name="connsiteX1" fmla="*/ 311753 w 311753"/>
                <a:gd name="connsiteY1" fmla="*/ 0 h 311753"/>
                <a:gd name="connsiteX2" fmla="*/ 311753 w 311753"/>
                <a:gd name="connsiteY2" fmla="*/ 311753 h 311753"/>
                <a:gd name="connsiteX3" fmla="*/ 0 w 311753"/>
                <a:gd name="connsiteY3" fmla="*/ 311753 h 311753"/>
              </a:gdLst>
              <a:ahLst/>
              <a:cxnLst>
                <a:cxn ang="0">
                  <a:pos x="connsiteX0" y="connsiteY0"/>
                </a:cxn>
                <a:cxn ang="0">
                  <a:pos x="connsiteX1" y="connsiteY1"/>
                </a:cxn>
                <a:cxn ang="0">
                  <a:pos x="connsiteX2" y="connsiteY2"/>
                </a:cxn>
                <a:cxn ang="0">
                  <a:pos x="connsiteX3" y="connsiteY3"/>
                </a:cxn>
              </a:cxnLst>
              <a:rect l="l" t="t" r="r" b="b"/>
              <a:pathLst>
                <a:path w="311753" h="311753">
                  <a:moveTo>
                    <a:pt x="0" y="0"/>
                  </a:moveTo>
                  <a:lnTo>
                    <a:pt x="311753" y="0"/>
                  </a:lnTo>
                  <a:lnTo>
                    <a:pt x="311753" y="311753"/>
                  </a:lnTo>
                  <a:lnTo>
                    <a:pt x="0" y="311753"/>
                  </a:lnTo>
                  <a:close/>
                </a:path>
              </a:pathLst>
            </a:custGeom>
            <a:solidFill>
              <a:srgbClr val="3293C8"/>
            </a:solidFill>
            <a:ln w="9525" cap="flat">
              <a:noFill/>
              <a:prstDash val="solid"/>
              <a:miter/>
            </a:ln>
          </p:spPr>
          <p:txBody>
            <a:bodyPr rtlCol="0" anchor="ctr"/>
            <a:lstStyle/>
            <a:p>
              <a:endParaRPr lang="en-US"/>
            </a:p>
          </p:txBody>
        </p:sp>
      </p:grpSp>
      <p:sp>
        <p:nvSpPr>
          <p:cNvPr id="22" name="Title 1">
            <a:extLst>
              <a:ext uri="{FF2B5EF4-FFF2-40B4-BE49-F238E27FC236}">
                <a16:creationId xmlns:a16="http://schemas.microsoft.com/office/drawing/2014/main" id="{2094E5A3-AD11-4336-B5B8-B519574C7837}"/>
              </a:ext>
            </a:extLst>
          </p:cNvPr>
          <p:cNvSpPr txBox="1">
            <a:spLocks/>
          </p:cNvSpPr>
          <p:nvPr/>
        </p:nvSpPr>
        <p:spPr>
          <a:xfrm>
            <a:off x="10210726" y="2946631"/>
            <a:ext cx="1630754" cy="304699"/>
          </a:xfrm>
          <a:prstGeom prst="rect">
            <a:avLst/>
          </a:prstGeom>
        </p:spPr>
        <p:txBody>
          <a:bodyPr vert="horz" wrap="square" lIns="0" tIns="0" rIns="0" bIns="0" rtlCol="0" anchor="b">
            <a:spAutoFit/>
          </a:bodyPr>
          <a:lstStyle>
            <a:lvl1pPr algn="ctr" defTabSz="914400" rtl="0" eaLnBrk="1" latinLnBrk="0" hangingPunct="1">
              <a:lnSpc>
                <a:spcPct val="90000"/>
              </a:lnSpc>
              <a:spcBef>
                <a:spcPct val="0"/>
              </a:spcBef>
              <a:buNone/>
              <a:defRPr sz="6000" b="1" kern="1200">
                <a:solidFill>
                  <a:srgbClr val="003C47"/>
                </a:solidFill>
                <a:latin typeface="+mj-lt"/>
                <a:ea typeface="+mj-ea"/>
                <a:cs typeface="+mj-cs"/>
              </a:defRPr>
            </a:lvl1pPr>
          </a:lstStyle>
          <a:p>
            <a:pPr algn="l"/>
            <a:r>
              <a:rPr lang="en-US" sz="2200" b="0" dirty="0">
                <a:solidFill>
                  <a:srgbClr val="3293C8"/>
                </a:solidFill>
                <a:latin typeface="+mn-lt"/>
              </a:rPr>
              <a:t>APPROACH</a:t>
            </a:r>
          </a:p>
        </p:txBody>
      </p:sp>
      <p:sp>
        <p:nvSpPr>
          <p:cNvPr id="23" name="Content Placeholder 2">
            <a:extLst>
              <a:ext uri="{FF2B5EF4-FFF2-40B4-BE49-F238E27FC236}">
                <a16:creationId xmlns:a16="http://schemas.microsoft.com/office/drawing/2014/main" id="{4B38AC1E-C045-4856-8621-677ABC81F954}"/>
              </a:ext>
            </a:extLst>
          </p:cNvPr>
          <p:cNvSpPr txBox="1">
            <a:spLocks/>
          </p:cNvSpPr>
          <p:nvPr/>
        </p:nvSpPr>
        <p:spPr>
          <a:xfrm>
            <a:off x="1883692" y="3814804"/>
            <a:ext cx="9292771" cy="470913"/>
          </a:xfrm>
          <a:prstGeom prst="rect">
            <a:avLst/>
          </a:prstGeom>
        </p:spPr>
        <p:txBody>
          <a:bodyPr vert="horz" lIns="0" tIns="0" rIns="0" bIns="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rgbClr val="3293C8"/>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3293C8"/>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3293C8"/>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3293C8"/>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3293C8"/>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b="1" dirty="0">
                <a:solidFill>
                  <a:srgbClr val="4C8A87"/>
                </a:solidFill>
              </a:rPr>
              <a:t>Zero is our goal. A Safe System is how we get there.</a:t>
            </a:r>
          </a:p>
        </p:txBody>
      </p:sp>
      <p:pic>
        <p:nvPicPr>
          <p:cNvPr id="88" name="Graphic 87" descr="Federal Highway Administration logo">
            <a:extLst>
              <a:ext uri="{FF2B5EF4-FFF2-40B4-BE49-F238E27FC236}">
                <a16:creationId xmlns:a16="http://schemas.microsoft.com/office/drawing/2014/main" id="{F8DF94B5-7B7E-4B58-9300-0C8ED6075C7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805842" y="5303112"/>
            <a:ext cx="2721212" cy="1062391"/>
          </a:xfrm>
          <a:prstGeom prst="rect">
            <a:avLst/>
          </a:prstGeom>
        </p:spPr>
      </p:pic>
      <p:pic>
        <p:nvPicPr>
          <p:cNvPr id="89" name="Graphic 88" descr="FHWA Office of Safety logo: Safe Roads for a Safer Future: Investment in roadway safety saves lives">
            <a:extLst>
              <a:ext uri="{FF2B5EF4-FFF2-40B4-BE49-F238E27FC236}">
                <a16:creationId xmlns:a16="http://schemas.microsoft.com/office/drawing/2014/main" id="{4A144137-A41C-479A-A255-E9EEEDDBA6F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659495" y="5596049"/>
            <a:ext cx="2400512" cy="877110"/>
          </a:xfrm>
          <a:prstGeom prst="rect">
            <a:avLst/>
          </a:prstGeom>
        </p:spPr>
      </p:pic>
    </p:spTree>
    <p:extLst>
      <p:ext uri="{BB962C8B-B14F-4D97-AF65-F5344CB8AC3E}">
        <p14:creationId xmlns:p14="http://schemas.microsoft.com/office/powerpoint/2010/main" val="20972853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431B718-A3B9-4FF3-B4DE-D682B889A2F7}"/>
              </a:ext>
            </a:extLst>
          </p:cNvPr>
          <p:cNvSpPr txBox="1"/>
          <p:nvPr/>
        </p:nvSpPr>
        <p:spPr>
          <a:xfrm>
            <a:off x="2097741" y="406349"/>
            <a:ext cx="8234908" cy="1200329"/>
          </a:xfrm>
          <a:prstGeom prst="rect">
            <a:avLst/>
          </a:prstGeom>
          <a:noFill/>
        </p:spPr>
        <p:txBody>
          <a:bodyPr wrap="square" rtlCol="0">
            <a:spAutoFit/>
          </a:bodyPr>
          <a:lstStyle/>
          <a:p>
            <a:pPr algn="ctr"/>
            <a:r>
              <a:rPr lang="en-US" sz="3600" b="1" dirty="0">
                <a:solidFill>
                  <a:schemeClr val="bg1"/>
                </a:solidFill>
                <a:latin typeface="Arial Black" panose="020B0A04020102020204" pitchFamily="34" charset="0"/>
              </a:rPr>
              <a:t>How does the United States </a:t>
            </a:r>
            <a:r>
              <a:rPr lang="en-US" sz="3600" b="1" i="1" dirty="0">
                <a:solidFill>
                  <a:schemeClr val="bg1"/>
                </a:solidFill>
                <a:latin typeface="Arial Black" panose="020B0A04020102020204" pitchFamily="34" charset="0"/>
              </a:rPr>
              <a:t>reach zero deaths</a:t>
            </a:r>
            <a:r>
              <a:rPr lang="en-US" sz="3600" b="1" dirty="0">
                <a:solidFill>
                  <a:schemeClr val="bg1"/>
                </a:solidFill>
                <a:latin typeface="Arial Black" panose="020B0A04020102020204" pitchFamily="34" charset="0"/>
              </a:rPr>
              <a:t>?</a:t>
            </a:r>
          </a:p>
        </p:txBody>
      </p:sp>
      <p:pic>
        <p:nvPicPr>
          <p:cNvPr id="7" name="Picture 6" descr="A street sign labeled Zachary’s Corner. Flowers on the pole indicate this as a memorial.">
            <a:extLst>
              <a:ext uri="{FF2B5EF4-FFF2-40B4-BE49-F238E27FC236}">
                <a16:creationId xmlns:a16="http://schemas.microsoft.com/office/drawing/2014/main" id="{BC7D4E5E-AF15-4B42-B74B-74E6CEB37048}"/>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883806" y="1815548"/>
            <a:ext cx="4424389" cy="4424389"/>
          </a:xfrm>
          <a:prstGeom prst="ellipse">
            <a:avLst/>
          </a:prstGeom>
          <a:ln w="63500" cap="rnd">
            <a:noFill/>
          </a:ln>
          <a:effectLst/>
        </p:spPr>
      </p:pic>
      <p:sp>
        <p:nvSpPr>
          <p:cNvPr id="8" name="TextBox 7">
            <a:extLst>
              <a:ext uri="{FF2B5EF4-FFF2-40B4-BE49-F238E27FC236}">
                <a16:creationId xmlns:a16="http://schemas.microsoft.com/office/drawing/2014/main" id="{BC74682C-759B-4541-8D28-381B6BF950D5}"/>
              </a:ext>
            </a:extLst>
          </p:cNvPr>
          <p:cNvSpPr txBox="1"/>
          <p:nvPr/>
        </p:nvSpPr>
        <p:spPr>
          <a:xfrm>
            <a:off x="5004535" y="6334667"/>
            <a:ext cx="2182930" cy="184666"/>
          </a:xfrm>
          <a:prstGeom prst="rect">
            <a:avLst/>
          </a:prstGeom>
          <a:noFill/>
        </p:spPr>
        <p:txBody>
          <a:bodyPr wrap="square" lIns="0" tIns="0" rIns="0" bIns="0" rtlCol="0">
            <a:spAutoFit/>
          </a:bodyPr>
          <a:lstStyle/>
          <a:p>
            <a:pPr algn="ctr"/>
            <a:r>
              <a:rPr lang="en-US" sz="1200" dirty="0">
                <a:solidFill>
                  <a:schemeClr val="bg1"/>
                </a:solidFill>
              </a:rPr>
              <a:t>Source: Fehr &amp; Peers</a:t>
            </a:r>
          </a:p>
        </p:txBody>
      </p:sp>
      <p:sp>
        <p:nvSpPr>
          <p:cNvPr id="5" name="TextBox 4">
            <a:extLst>
              <a:ext uri="{FF2B5EF4-FFF2-40B4-BE49-F238E27FC236}">
                <a16:creationId xmlns:a16="http://schemas.microsoft.com/office/drawing/2014/main" id="{F14F0481-8CF4-406A-BC3E-49D4BC0C6F39}"/>
              </a:ext>
            </a:extLst>
          </p:cNvPr>
          <p:cNvSpPr txBox="1"/>
          <p:nvPr/>
        </p:nvSpPr>
        <p:spPr>
          <a:xfrm>
            <a:off x="29996" y="6455203"/>
            <a:ext cx="682876" cy="215444"/>
          </a:xfrm>
          <a:prstGeom prst="rect">
            <a:avLst/>
          </a:prstGeom>
          <a:noFill/>
        </p:spPr>
        <p:txBody>
          <a:bodyPr wrap="square" lIns="0" tIns="0" rIns="0" bIns="0" rtlCol="0">
            <a:spAutoFit/>
          </a:bodyPr>
          <a:lstStyle/>
          <a:p>
            <a:pPr algn="r"/>
            <a:fld id="{DDB3D640-4032-4024-920B-AC4F90A03C18}" type="slidenum">
              <a:rPr lang="en-US" sz="1400" smtClean="0">
                <a:solidFill>
                  <a:schemeClr val="bg1"/>
                </a:solidFill>
              </a:rPr>
              <a:t>10</a:t>
            </a:fld>
            <a:endParaRPr lang="en-US" sz="1400" dirty="0">
              <a:solidFill>
                <a:schemeClr val="bg1"/>
              </a:solidFill>
            </a:endParaRPr>
          </a:p>
        </p:txBody>
      </p:sp>
    </p:spTree>
    <p:extLst>
      <p:ext uri="{BB962C8B-B14F-4D97-AF65-F5344CB8AC3E}">
        <p14:creationId xmlns:p14="http://schemas.microsoft.com/office/powerpoint/2010/main" val="37740639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descr="&quot;  &quot;">
            <a:extLst>
              <a:ext uri="{FF2B5EF4-FFF2-40B4-BE49-F238E27FC236}">
                <a16:creationId xmlns:a16="http://schemas.microsoft.com/office/drawing/2014/main" id="{12F5F6A4-72E6-4930-9480-2959D0AF918B}"/>
              </a:ext>
            </a:extLst>
          </p:cNvPr>
          <p:cNvSpPr/>
          <p:nvPr/>
        </p:nvSpPr>
        <p:spPr>
          <a:xfrm>
            <a:off x="833438" y="426719"/>
            <a:ext cx="2749868" cy="90219"/>
          </a:xfrm>
          <a:prstGeom prst="rect">
            <a:avLst/>
          </a:prstGeom>
          <a:solidFill>
            <a:srgbClr val="DF8A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3">
            <a:extLst>
              <a:ext uri="{FF2B5EF4-FFF2-40B4-BE49-F238E27FC236}">
                <a16:creationId xmlns:a16="http://schemas.microsoft.com/office/drawing/2014/main" id="{AC9CBEF5-11D7-44CC-9D0D-C6DF8F9BA9BA}"/>
              </a:ext>
            </a:extLst>
          </p:cNvPr>
          <p:cNvSpPr>
            <a:spLocks noGrp="1"/>
          </p:cNvSpPr>
          <p:nvPr>
            <p:ph type="title"/>
          </p:nvPr>
        </p:nvSpPr>
        <p:spPr>
          <a:xfrm>
            <a:off x="838200" y="663707"/>
            <a:ext cx="10515600" cy="349501"/>
          </a:xfrm>
        </p:spPr>
        <p:txBody>
          <a:bodyPr/>
          <a:lstStyle/>
          <a:p>
            <a:r>
              <a:rPr lang="en-US" dirty="0"/>
              <a:t>A New Direction</a:t>
            </a:r>
          </a:p>
        </p:txBody>
      </p:sp>
      <p:sp>
        <p:nvSpPr>
          <p:cNvPr id="30" name="Content Placeholder 9">
            <a:extLst>
              <a:ext uri="{FF2B5EF4-FFF2-40B4-BE49-F238E27FC236}">
                <a16:creationId xmlns:a16="http://schemas.microsoft.com/office/drawing/2014/main" id="{1997E481-EB5A-4160-9211-0BA7754B04BB}"/>
              </a:ext>
            </a:extLst>
          </p:cNvPr>
          <p:cNvSpPr txBox="1">
            <a:spLocks/>
          </p:cNvSpPr>
          <p:nvPr/>
        </p:nvSpPr>
        <p:spPr>
          <a:xfrm>
            <a:off x="838200" y="1866217"/>
            <a:ext cx="9612086" cy="1094697"/>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dirty="0">
                <a:solidFill>
                  <a:srgbClr val="003C47"/>
                </a:solidFill>
              </a:rPr>
              <a:t>The Safe System approach aims to eliminate fatal and serious injuries for all road users by:</a:t>
            </a:r>
          </a:p>
        </p:txBody>
      </p:sp>
      <p:sp>
        <p:nvSpPr>
          <p:cNvPr id="9" name="Freeform: Shape 8" descr="&quot;  &quot;">
            <a:extLst>
              <a:ext uri="{FF2B5EF4-FFF2-40B4-BE49-F238E27FC236}">
                <a16:creationId xmlns:a16="http://schemas.microsoft.com/office/drawing/2014/main" id="{A7B550AF-03FB-4B08-8F79-9627161E4D4C}"/>
              </a:ext>
            </a:extLst>
          </p:cNvPr>
          <p:cNvSpPr/>
          <p:nvPr/>
        </p:nvSpPr>
        <p:spPr>
          <a:xfrm>
            <a:off x="979714" y="3306091"/>
            <a:ext cx="984957" cy="865013"/>
          </a:xfrm>
          <a:custGeom>
            <a:avLst/>
            <a:gdLst>
              <a:gd name="connsiteX0" fmla="*/ 354948 w 624025"/>
              <a:gd name="connsiteY0" fmla="*/ 24637 h 548034"/>
              <a:gd name="connsiteX1" fmla="*/ 268807 w 624025"/>
              <a:gd name="connsiteY1" fmla="*/ 24637 h 548034"/>
              <a:gd name="connsiteX2" fmla="*/ 6718 w 624025"/>
              <a:gd name="connsiteY2" fmla="*/ 474378 h 548034"/>
              <a:gd name="connsiteX3" fmla="*/ 49788 w 624025"/>
              <a:gd name="connsiteY3" fmla="*/ 548034 h 548034"/>
              <a:gd name="connsiteX4" fmla="*/ 574278 w 624025"/>
              <a:gd name="connsiteY4" fmla="*/ 548034 h 548034"/>
              <a:gd name="connsiteX5" fmla="*/ 617349 w 624025"/>
              <a:gd name="connsiteY5" fmla="*/ 474378 h 548034"/>
              <a:gd name="connsiteX6" fmla="*/ 354948 w 624025"/>
              <a:gd name="connsiteY6" fmla="*/ 24637 h 548034"/>
              <a:gd name="connsiteX7" fmla="*/ 342620 w 624025"/>
              <a:gd name="connsiteY7" fmla="*/ 471023 h 548034"/>
              <a:gd name="connsiteX8" fmla="*/ 281135 w 624025"/>
              <a:gd name="connsiteY8" fmla="*/ 471023 h 548034"/>
              <a:gd name="connsiteX9" fmla="*/ 281135 w 624025"/>
              <a:gd name="connsiteY9" fmla="*/ 410163 h 548034"/>
              <a:gd name="connsiteX10" fmla="*/ 342620 w 624025"/>
              <a:gd name="connsiteY10" fmla="*/ 410163 h 548034"/>
              <a:gd name="connsiteX11" fmla="*/ 342620 w 624025"/>
              <a:gd name="connsiteY11" fmla="*/ 471023 h 548034"/>
              <a:gd name="connsiteX12" fmla="*/ 342620 w 624025"/>
              <a:gd name="connsiteY12" fmla="*/ 339159 h 548034"/>
              <a:gd name="connsiteX13" fmla="*/ 281135 w 624025"/>
              <a:gd name="connsiteY13" fmla="*/ 339159 h 548034"/>
              <a:gd name="connsiteX14" fmla="*/ 281135 w 624025"/>
              <a:gd name="connsiteY14" fmla="*/ 128177 h 548034"/>
              <a:gd name="connsiteX15" fmla="*/ 342620 w 624025"/>
              <a:gd name="connsiteY15" fmla="*/ 128177 h 548034"/>
              <a:gd name="connsiteX16" fmla="*/ 342620 w 624025"/>
              <a:gd name="connsiteY16" fmla="*/ 339159 h 548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24025" h="548034">
                <a:moveTo>
                  <a:pt x="354948" y="24637"/>
                </a:moveTo>
                <a:cubicBezTo>
                  <a:pt x="335909" y="-8212"/>
                  <a:pt x="287923" y="-8212"/>
                  <a:pt x="268807" y="24637"/>
                </a:cubicBezTo>
                <a:lnTo>
                  <a:pt x="6718" y="474378"/>
                </a:lnTo>
                <a:cubicBezTo>
                  <a:pt x="-12320" y="506993"/>
                  <a:pt x="11322" y="548034"/>
                  <a:pt x="49788" y="548034"/>
                </a:cubicBezTo>
                <a:lnTo>
                  <a:pt x="574278" y="548034"/>
                </a:lnTo>
                <a:cubicBezTo>
                  <a:pt x="612433" y="548034"/>
                  <a:pt x="636387" y="506915"/>
                  <a:pt x="617349" y="474378"/>
                </a:cubicBezTo>
                <a:lnTo>
                  <a:pt x="354948" y="24637"/>
                </a:lnTo>
                <a:close/>
                <a:moveTo>
                  <a:pt x="342620" y="471023"/>
                </a:moveTo>
                <a:lnTo>
                  <a:pt x="281135" y="471023"/>
                </a:lnTo>
                <a:lnTo>
                  <a:pt x="281135" y="410163"/>
                </a:lnTo>
                <a:lnTo>
                  <a:pt x="342620" y="410163"/>
                </a:lnTo>
                <a:lnTo>
                  <a:pt x="342620" y="471023"/>
                </a:lnTo>
                <a:close/>
                <a:moveTo>
                  <a:pt x="342620" y="339159"/>
                </a:moveTo>
                <a:lnTo>
                  <a:pt x="281135" y="339159"/>
                </a:lnTo>
                <a:lnTo>
                  <a:pt x="281135" y="128177"/>
                </a:lnTo>
                <a:lnTo>
                  <a:pt x="342620" y="128177"/>
                </a:lnTo>
                <a:lnTo>
                  <a:pt x="342620" y="339159"/>
                </a:lnTo>
                <a:close/>
              </a:path>
            </a:pathLst>
          </a:custGeom>
          <a:solidFill>
            <a:srgbClr val="3293C8"/>
          </a:solidFill>
          <a:ln w="7790" cap="flat">
            <a:noFill/>
            <a:prstDash val="solid"/>
            <a:miter/>
          </a:ln>
        </p:spPr>
        <p:txBody>
          <a:bodyPr rtlCol="0" anchor="ctr"/>
          <a:lstStyle/>
          <a:p>
            <a:endParaRPr lang="en-US"/>
          </a:p>
        </p:txBody>
      </p:sp>
      <p:sp>
        <p:nvSpPr>
          <p:cNvPr id="11" name="Content Placeholder 9">
            <a:extLst>
              <a:ext uri="{FF2B5EF4-FFF2-40B4-BE49-F238E27FC236}">
                <a16:creationId xmlns:a16="http://schemas.microsoft.com/office/drawing/2014/main" id="{1997E481-EB5A-4160-9211-0BA7754B04BB}"/>
              </a:ext>
            </a:extLst>
          </p:cNvPr>
          <p:cNvSpPr txBox="1">
            <a:spLocks/>
          </p:cNvSpPr>
          <p:nvPr/>
        </p:nvSpPr>
        <p:spPr>
          <a:xfrm>
            <a:off x="2434044" y="3246156"/>
            <a:ext cx="5138928" cy="1106424"/>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dirty="0">
                <a:solidFill>
                  <a:srgbClr val="3293C8"/>
                </a:solidFill>
              </a:rPr>
              <a:t>Accommodating human mistakes</a:t>
            </a:r>
          </a:p>
        </p:txBody>
      </p:sp>
      <p:pic>
        <p:nvPicPr>
          <p:cNvPr id="24" name="Graphic 23" descr="&quot;  &quot;">
            <a:extLst>
              <a:ext uri="{FF2B5EF4-FFF2-40B4-BE49-F238E27FC236}">
                <a16:creationId xmlns:a16="http://schemas.microsoft.com/office/drawing/2014/main" id="{20F187D8-BA2E-4FEF-A80B-9272908C8CF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58277" y="4879509"/>
            <a:ext cx="827829" cy="827829"/>
          </a:xfrm>
          <a:prstGeom prst="rect">
            <a:avLst/>
          </a:prstGeom>
        </p:spPr>
      </p:pic>
      <p:sp>
        <p:nvSpPr>
          <p:cNvPr id="12" name="Content Placeholder 9">
            <a:extLst>
              <a:ext uri="{FF2B5EF4-FFF2-40B4-BE49-F238E27FC236}">
                <a16:creationId xmlns:a16="http://schemas.microsoft.com/office/drawing/2014/main" id="{1997E481-EB5A-4160-9211-0BA7754B04BB}"/>
              </a:ext>
            </a:extLst>
          </p:cNvPr>
          <p:cNvSpPr txBox="1">
            <a:spLocks/>
          </p:cNvSpPr>
          <p:nvPr/>
        </p:nvSpPr>
        <p:spPr>
          <a:xfrm>
            <a:off x="2434044" y="4740211"/>
            <a:ext cx="6876288" cy="1106424"/>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dirty="0">
                <a:solidFill>
                  <a:srgbClr val="3293C8"/>
                </a:solidFill>
              </a:rPr>
              <a:t>Keeping impacts on the human body at tolerable levels</a:t>
            </a:r>
          </a:p>
        </p:txBody>
      </p:sp>
      <p:sp>
        <p:nvSpPr>
          <p:cNvPr id="27" name="TextBox 26">
            <a:extLst>
              <a:ext uri="{FF2B5EF4-FFF2-40B4-BE49-F238E27FC236}">
                <a16:creationId xmlns:a16="http://schemas.microsoft.com/office/drawing/2014/main" id="{213C1B65-4D0B-4278-8624-BD96CCB74E37}"/>
              </a:ext>
            </a:extLst>
          </p:cNvPr>
          <p:cNvSpPr txBox="1"/>
          <p:nvPr/>
        </p:nvSpPr>
        <p:spPr>
          <a:xfrm>
            <a:off x="29996" y="6455203"/>
            <a:ext cx="682876" cy="215444"/>
          </a:xfrm>
          <a:prstGeom prst="rect">
            <a:avLst/>
          </a:prstGeom>
          <a:noFill/>
        </p:spPr>
        <p:txBody>
          <a:bodyPr wrap="square" lIns="0" tIns="0" rIns="0" bIns="0" rtlCol="0">
            <a:spAutoFit/>
          </a:bodyPr>
          <a:lstStyle/>
          <a:p>
            <a:pPr algn="r"/>
            <a:fld id="{DDB3D640-4032-4024-920B-AC4F90A03C18}" type="slidenum">
              <a:rPr lang="en-US" sz="1400" smtClean="0">
                <a:solidFill>
                  <a:schemeClr val="bg1"/>
                </a:solidFill>
              </a:rPr>
              <a:t>11</a:t>
            </a:fld>
            <a:endParaRPr lang="en-US" sz="1400" dirty="0">
              <a:solidFill>
                <a:schemeClr val="bg1"/>
              </a:solidFill>
            </a:endParaRPr>
          </a:p>
        </p:txBody>
      </p:sp>
    </p:spTree>
    <p:extLst>
      <p:ext uri="{BB962C8B-B14F-4D97-AF65-F5344CB8AC3E}">
        <p14:creationId xmlns:p14="http://schemas.microsoft.com/office/powerpoint/2010/main" val="6335708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descr="&quot;  &quot;">
            <a:extLst>
              <a:ext uri="{FF2B5EF4-FFF2-40B4-BE49-F238E27FC236}">
                <a16:creationId xmlns:a16="http://schemas.microsoft.com/office/drawing/2014/main" id="{9F1E3337-4F22-46A6-A949-16B717EF4EE4}"/>
              </a:ext>
            </a:extLst>
          </p:cNvPr>
          <p:cNvSpPr/>
          <p:nvPr/>
        </p:nvSpPr>
        <p:spPr>
          <a:xfrm>
            <a:off x="833436" y="426719"/>
            <a:ext cx="6047423" cy="90219"/>
          </a:xfrm>
          <a:prstGeom prst="rect">
            <a:avLst/>
          </a:prstGeom>
          <a:solidFill>
            <a:srgbClr val="DF8A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DE610783-1A68-41FA-BADA-5171B7C49762}"/>
              </a:ext>
            </a:extLst>
          </p:cNvPr>
          <p:cNvSpPr>
            <a:spLocks noGrp="1"/>
          </p:cNvSpPr>
          <p:nvPr>
            <p:ph type="title"/>
          </p:nvPr>
        </p:nvSpPr>
        <p:spPr/>
        <p:txBody>
          <a:bodyPr/>
          <a:lstStyle/>
          <a:p>
            <a:r>
              <a:rPr lang="en-US" dirty="0"/>
              <a:t>Successful Safe System Adopters</a:t>
            </a:r>
          </a:p>
        </p:txBody>
      </p:sp>
      <p:pic>
        <p:nvPicPr>
          <p:cNvPr id="9" name="Graphic 8" descr="Flag of Sweden">
            <a:extLst>
              <a:ext uri="{FF2B5EF4-FFF2-40B4-BE49-F238E27FC236}">
                <a16:creationId xmlns:a16="http://schemas.microsoft.com/office/drawing/2014/main" id="{3A7E729E-F91C-4A36-8256-FA22CA2E216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2435" y="1505787"/>
            <a:ext cx="2536778" cy="1268389"/>
          </a:xfrm>
          <a:prstGeom prst="rect">
            <a:avLst/>
          </a:prstGeom>
        </p:spPr>
      </p:pic>
      <p:sp>
        <p:nvSpPr>
          <p:cNvPr id="35" name="Rectangle 34" descr="&quot;  &quot;">
            <a:extLst>
              <a:ext uri="{FF2B5EF4-FFF2-40B4-BE49-F238E27FC236}">
                <a16:creationId xmlns:a16="http://schemas.microsoft.com/office/drawing/2014/main" id="{63BFC01B-E495-42A4-9300-D0AA377B99F0}"/>
              </a:ext>
            </a:extLst>
          </p:cNvPr>
          <p:cNvSpPr/>
          <p:nvPr/>
        </p:nvSpPr>
        <p:spPr>
          <a:xfrm>
            <a:off x="532434" y="2997466"/>
            <a:ext cx="2536777" cy="27204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ontent Placeholder 2">
            <a:extLst>
              <a:ext uri="{FF2B5EF4-FFF2-40B4-BE49-F238E27FC236}">
                <a16:creationId xmlns:a16="http://schemas.microsoft.com/office/drawing/2014/main" id="{4E772045-3597-492F-B5F6-F867CF4EBA93}"/>
              </a:ext>
            </a:extLst>
          </p:cNvPr>
          <p:cNvSpPr txBox="1">
            <a:spLocks/>
          </p:cNvSpPr>
          <p:nvPr/>
        </p:nvSpPr>
        <p:spPr>
          <a:xfrm>
            <a:off x="606720" y="3103905"/>
            <a:ext cx="2447252" cy="2507547"/>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rgbClr val="003C47"/>
                </a:solidFill>
              </a:rPr>
              <a:t>Sweden</a:t>
            </a:r>
            <a:endParaRPr lang="en-US" sz="2400" dirty="0">
              <a:solidFill>
                <a:srgbClr val="003C47"/>
              </a:solidFill>
            </a:endParaRPr>
          </a:p>
          <a:p>
            <a:pPr marL="0" indent="0">
              <a:buNone/>
            </a:pPr>
            <a:r>
              <a:rPr lang="en-US" sz="1600" dirty="0">
                <a:solidFill>
                  <a:srgbClr val="003C47"/>
                </a:solidFill>
              </a:rPr>
              <a:t>Vision Zero</a:t>
            </a:r>
          </a:p>
          <a:p>
            <a:pPr marL="0" indent="0">
              <a:buNone/>
            </a:pPr>
            <a:endParaRPr lang="en-US" sz="2000" dirty="0">
              <a:solidFill>
                <a:srgbClr val="003C47"/>
              </a:solidFill>
            </a:endParaRPr>
          </a:p>
          <a:p>
            <a:pPr marL="0" indent="0">
              <a:buNone/>
            </a:pPr>
            <a:r>
              <a:rPr lang="en-US" sz="4800" b="1" dirty="0">
                <a:solidFill>
                  <a:srgbClr val="3293C8"/>
                </a:solidFill>
              </a:rPr>
              <a:t>60-70%</a:t>
            </a:r>
            <a:r>
              <a:rPr lang="en-US" sz="4800" dirty="0">
                <a:solidFill>
                  <a:srgbClr val="003C47"/>
                </a:solidFill>
              </a:rPr>
              <a:t> </a:t>
            </a:r>
            <a:r>
              <a:rPr lang="en-US" sz="1800" dirty="0">
                <a:solidFill>
                  <a:srgbClr val="4C8A87"/>
                </a:solidFill>
              </a:rPr>
              <a:t>Reduction in fatalities 1994-2015</a:t>
            </a:r>
          </a:p>
        </p:txBody>
      </p:sp>
      <p:pic>
        <p:nvPicPr>
          <p:cNvPr id="8" name="Graphic 7" descr="Flag of the Netherlands">
            <a:extLst>
              <a:ext uri="{FF2B5EF4-FFF2-40B4-BE49-F238E27FC236}">
                <a16:creationId xmlns:a16="http://schemas.microsoft.com/office/drawing/2014/main" id="{B5384D65-80A9-4CB9-89D5-904632F4561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395886" y="1505787"/>
            <a:ext cx="2536778" cy="1268389"/>
          </a:xfrm>
          <a:prstGeom prst="rect">
            <a:avLst/>
          </a:prstGeom>
        </p:spPr>
      </p:pic>
      <p:sp>
        <p:nvSpPr>
          <p:cNvPr id="32" name="Rectangle 31" descr="&quot;  &quot;">
            <a:extLst>
              <a:ext uri="{FF2B5EF4-FFF2-40B4-BE49-F238E27FC236}">
                <a16:creationId xmlns:a16="http://schemas.microsoft.com/office/drawing/2014/main" id="{9FFF8DCB-F01E-44A3-ABBA-D99858EFAC8A}"/>
              </a:ext>
            </a:extLst>
          </p:cNvPr>
          <p:cNvSpPr/>
          <p:nvPr/>
        </p:nvSpPr>
        <p:spPr>
          <a:xfrm>
            <a:off x="3395886" y="2997466"/>
            <a:ext cx="2536777" cy="27204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ontent Placeholder 2">
            <a:extLst>
              <a:ext uri="{FF2B5EF4-FFF2-40B4-BE49-F238E27FC236}">
                <a16:creationId xmlns:a16="http://schemas.microsoft.com/office/drawing/2014/main" id="{4E772045-3597-492F-B5F6-F867CF4EBA93}"/>
              </a:ext>
            </a:extLst>
          </p:cNvPr>
          <p:cNvSpPr txBox="1">
            <a:spLocks/>
          </p:cNvSpPr>
          <p:nvPr/>
        </p:nvSpPr>
        <p:spPr>
          <a:xfrm>
            <a:off x="3470171" y="3103905"/>
            <a:ext cx="2447252" cy="2507547"/>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rgbClr val="003C47"/>
                </a:solidFill>
              </a:rPr>
              <a:t>Netherlands</a:t>
            </a:r>
            <a:endParaRPr lang="en-US" sz="2400" dirty="0">
              <a:solidFill>
                <a:srgbClr val="003C47"/>
              </a:solidFill>
            </a:endParaRPr>
          </a:p>
          <a:p>
            <a:pPr marL="0" indent="0">
              <a:buNone/>
            </a:pPr>
            <a:r>
              <a:rPr lang="en-US" sz="1600" dirty="0">
                <a:solidFill>
                  <a:srgbClr val="003C47"/>
                </a:solidFill>
              </a:rPr>
              <a:t>Sustainable Safety</a:t>
            </a:r>
          </a:p>
          <a:p>
            <a:pPr marL="0" indent="0">
              <a:buNone/>
            </a:pPr>
            <a:endParaRPr lang="en-US" sz="2000" dirty="0">
              <a:solidFill>
                <a:srgbClr val="003C47"/>
              </a:solidFill>
            </a:endParaRPr>
          </a:p>
          <a:p>
            <a:pPr marL="0" indent="0">
              <a:buNone/>
            </a:pPr>
            <a:r>
              <a:rPr lang="en-US" sz="4800" b="1" dirty="0">
                <a:solidFill>
                  <a:srgbClr val="3293C8"/>
                </a:solidFill>
              </a:rPr>
              <a:t>50-60%</a:t>
            </a:r>
            <a:r>
              <a:rPr lang="en-US" sz="4800" dirty="0">
                <a:solidFill>
                  <a:srgbClr val="003C47"/>
                </a:solidFill>
              </a:rPr>
              <a:t> </a:t>
            </a:r>
            <a:r>
              <a:rPr lang="en-US" sz="1800" dirty="0">
                <a:solidFill>
                  <a:srgbClr val="4C8A87"/>
                </a:solidFill>
              </a:rPr>
              <a:t>Reduction in fatalities 1994-2015</a:t>
            </a:r>
          </a:p>
        </p:txBody>
      </p:sp>
      <p:pic>
        <p:nvPicPr>
          <p:cNvPr id="7" name="Graphic 6" descr="Flag of Australia">
            <a:extLst>
              <a:ext uri="{FF2B5EF4-FFF2-40B4-BE49-F238E27FC236}">
                <a16:creationId xmlns:a16="http://schemas.microsoft.com/office/drawing/2014/main" id="{163A0D67-5784-4442-B5D8-B91AA66BB63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259337" y="1505787"/>
            <a:ext cx="2536778" cy="1268389"/>
          </a:xfrm>
          <a:prstGeom prst="rect">
            <a:avLst/>
          </a:prstGeom>
        </p:spPr>
      </p:pic>
      <p:sp>
        <p:nvSpPr>
          <p:cNvPr id="29" name="Rectangle 28" descr="&quot;  &quot;">
            <a:extLst>
              <a:ext uri="{FF2B5EF4-FFF2-40B4-BE49-F238E27FC236}">
                <a16:creationId xmlns:a16="http://schemas.microsoft.com/office/drawing/2014/main" id="{C6BC51C2-6B29-46EE-BCF4-EDBD3066C918}"/>
              </a:ext>
            </a:extLst>
          </p:cNvPr>
          <p:cNvSpPr/>
          <p:nvPr/>
        </p:nvSpPr>
        <p:spPr>
          <a:xfrm>
            <a:off x="6259338" y="2997466"/>
            <a:ext cx="2536777" cy="27204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Content Placeholder 2">
            <a:extLst>
              <a:ext uri="{FF2B5EF4-FFF2-40B4-BE49-F238E27FC236}">
                <a16:creationId xmlns:a16="http://schemas.microsoft.com/office/drawing/2014/main" id="{4E772045-3597-492F-B5F6-F867CF4EBA93}"/>
              </a:ext>
            </a:extLst>
          </p:cNvPr>
          <p:cNvSpPr txBox="1">
            <a:spLocks/>
          </p:cNvSpPr>
          <p:nvPr/>
        </p:nvSpPr>
        <p:spPr>
          <a:xfrm>
            <a:off x="6342143" y="3103904"/>
            <a:ext cx="2447252" cy="2507547"/>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rgbClr val="003C47"/>
                </a:solidFill>
              </a:rPr>
              <a:t>Australia</a:t>
            </a:r>
            <a:endParaRPr lang="en-US" sz="2400" dirty="0">
              <a:solidFill>
                <a:srgbClr val="003C47"/>
              </a:solidFill>
            </a:endParaRPr>
          </a:p>
          <a:p>
            <a:pPr marL="0" indent="0">
              <a:buNone/>
            </a:pPr>
            <a:r>
              <a:rPr lang="en-US" sz="1600" dirty="0">
                <a:solidFill>
                  <a:srgbClr val="003C47"/>
                </a:solidFill>
              </a:rPr>
              <a:t>Safe System</a:t>
            </a:r>
          </a:p>
          <a:p>
            <a:pPr marL="0" indent="0">
              <a:buNone/>
            </a:pPr>
            <a:endParaRPr lang="en-US" sz="2000" dirty="0">
              <a:solidFill>
                <a:srgbClr val="003C47"/>
              </a:solidFill>
            </a:endParaRPr>
          </a:p>
          <a:p>
            <a:pPr marL="0" indent="0">
              <a:buNone/>
            </a:pPr>
            <a:r>
              <a:rPr lang="en-US" sz="4800" b="1" dirty="0">
                <a:solidFill>
                  <a:srgbClr val="3293C8"/>
                </a:solidFill>
              </a:rPr>
              <a:t>50-60%</a:t>
            </a:r>
            <a:r>
              <a:rPr lang="en-US" sz="4800" dirty="0">
                <a:solidFill>
                  <a:srgbClr val="003C47"/>
                </a:solidFill>
              </a:rPr>
              <a:t> </a:t>
            </a:r>
            <a:r>
              <a:rPr lang="en-US" sz="1800" dirty="0">
                <a:solidFill>
                  <a:srgbClr val="4C8A87"/>
                </a:solidFill>
              </a:rPr>
              <a:t>Reduction in fatalities 1994-2015</a:t>
            </a:r>
          </a:p>
        </p:txBody>
      </p:sp>
      <p:pic>
        <p:nvPicPr>
          <p:cNvPr id="6" name="Graphic 5" descr="Flag of New Zealand">
            <a:extLst>
              <a:ext uri="{FF2B5EF4-FFF2-40B4-BE49-F238E27FC236}">
                <a16:creationId xmlns:a16="http://schemas.microsoft.com/office/drawing/2014/main" id="{082C8308-63C5-4D24-BD18-542AE175B26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122789" y="1505787"/>
            <a:ext cx="2536778" cy="1268389"/>
          </a:xfrm>
          <a:prstGeom prst="rect">
            <a:avLst/>
          </a:prstGeom>
        </p:spPr>
      </p:pic>
      <p:sp>
        <p:nvSpPr>
          <p:cNvPr id="10" name="Rectangle 9" descr="&quot;  &quot;">
            <a:extLst>
              <a:ext uri="{FF2B5EF4-FFF2-40B4-BE49-F238E27FC236}">
                <a16:creationId xmlns:a16="http://schemas.microsoft.com/office/drawing/2014/main" id="{74E5B402-C176-42F9-9E6F-9E54A31D8E03}"/>
              </a:ext>
            </a:extLst>
          </p:cNvPr>
          <p:cNvSpPr/>
          <p:nvPr/>
        </p:nvSpPr>
        <p:spPr>
          <a:xfrm>
            <a:off x="9122790" y="2997466"/>
            <a:ext cx="2536777" cy="27204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Content Placeholder 2">
            <a:extLst>
              <a:ext uri="{FF2B5EF4-FFF2-40B4-BE49-F238E27FC236}">
                <a16:creationId xmlns:a16="http://schemas.microsoft.com/office/drawing/2014/main" id="{4E772045-3597-492F-B5F6-F867CF4EBA93}"/>
              </a:ext>
            </a:extLst>
          </p:cNvPr>
          <p:cNvSpPr txBox="1">
            <a:spLocks/>
          </p:cNvSpPr>
          <p:nvPr/>
        </p:nvSpPr>
        <p:spPr>
          <a:xfrm>
            <a:off x="9212315" y="3103904"/>
            <a:ext cx="2447252" cy="2507547"/>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rgbClr val="003C47"/>
                </a:solidFill>
              </a:rPr>
              <a:t>New Zealand</a:t>
            </a:r>
            <a:endParaRPr lang="en-US" sz="2400" dirty="0">
              <a:solidFill>
                <a:srgbClr val="003C47"/>
              </a:solidFill>
            </a:endParaRPr>
          </a:p>
          <a:p>
            <a:pPr marL="0" indent="0">
              <a:buNone/>
            </a:pPr>
            <a:r>
              <a:rPr lang="en-US" sz="1600" dirty="0">
                <a:solidFill>
                  <a:srgbClr val="003C47"/>
                </a:solidFill>
              </a:rPr>
              <a:t>Safer Journeys</a:t>
            </a:r>
          </a:p>
          <a:p>
            <a:pPr marL="0" indent="0">
              <a:buNone/>
            </a:pPr>
            <a:endParaRPr lang="en-US" sz="2000" dirty="0">
              <a:solidFill>
                <a:srgbClr val="003C47"/>
              </a:solidFill>
            </a:endParaRPr>
          </a:p>
          <a:p>
            <a:pPr marL="0" indent="0">
              <a:buNone/>
            </a:pPr>
            <a:r>
              <a:rPr lang="en-US" sz="4800" b="1" dirty="0">
                <a:solidFill>
                  <a:srgbClr val="3293C8"/>
                </a:solidFill>
              </a:rPr>
              <a:t>50-60%</a:t>
            </a:r>
            <a:r>
              <a:rPr lang="en-US" sz="4800" dirty="0">
                <a:solidFill>
                  <a:srgbClr val="003C47"/>
                </a:solidFill>
              </a:rPr>
              <a:t> </a:t>
            </a:r>
            <a:r>
              <a:rPr lang="en-US" sz="1800" dirty="0">
                <a:solidFill>
                  <a:srgbClr val="4C8A87"/>
                </a:solidFill>
              </a:rPr>
              <a:t>Reduction in fatalities 1994-2015</a:t>
            </a:r>
          </a:p>
        </p:txBody>
      </p:sp>
      <p:sp>
        <p:nvSpPr>
          <p:cNvPr id="26" name="TextBox 25">
            <a:extLst>
              <a:ext uri="{FF2B5EF4-FFF2-40B4-BE49-F238E27FC236}">
                <a16:creationId xmlns:a16="http://schemas.microsoft.com/office/drawing/2014/main" id="{EE059900-4E0C-4F5B-A6EB-A37A66B7D9FC}"/>
              </a:ext>
            </a:extLst>
          </p:cNvPr>
          <p:cNvSpPr txBox="1"/>
          <p:nvPr/>
        </p:nvSpPr>
        <p:spPr>
          <a:xfrm>
            <a:off x="7365359" y="5756517"/>
            <a:ext cx="4294208" cy="184666"/>
          </a:xfrm>
          <a:prstGeom prst="rect">
            <a:avLst/>
          </a:prstGeom>
          <a:noFill/>
        </p:spPr>
        <p:txBody>
          <a:bodyPr wrap="square" lIns="0" tIns="0" rIns="0" bIns="0" rtlCol="0">
            <a:spAutoFit/>
          </a:bodyPr>
          <a:lstStyle/>
          <a:p>
            <a:pPr algn="r"/>
            <a:r>
              <a:rPr lang="en-US" sz="1200" dirty="0">
                <a:solidFill>
                  <a:schemeClr val="bg1"/>
                </a:solidFill>
              </a:rPr>
              <a:t>Source: World Resources Institute</a:t>
            </a:r>
          </a:p>
        </p:txBody>
      </p:sp>
      <p:sp>
        <p:nvSpPr>
          <p:cNvPr id="16" name="TextBox 15">
            <a:extLst>
              <a:ext uri="{FF2B5EF4-FFF2-40B4-BE49-F238E27FC236}">
                <a16:creationId xmlns:a16="http://schemas.microsoft.com/office/drawing/2014/main" id="{529ECB8B-B703-40F9-BD0B-2840D75502DE}"/>
              </a:ext>
            </a:extLst>
          </p:cNvPr>
          <p:cNvSpPr txBox="1"/>
          <p:nvPr/>
        </p:nvSpPr>
        <p:spPr>
          <a:xfrm>
            <a:off x="29996" y="6455203"/>
            <a:ext cx="682876" cy="215444"/>
          </a:xfrm>
          <a:prstGeom prst="rect">
            <a:avLst/>
          </a:prstGeom>
          <a:noFill/>
        </p:spPr>
        <p:txBody>
          <a:bodyPr wrap="square" lIns="0" tIns="0" rIns="0" bIns="0" rtlCol="0">
            <a:spAutoFit/>
          </a:bodyPr>
          <a:lstStyle/>
          <a:p>
            <a:pPr algn="r"/>
            <a:fld id="{DDB3D640-4032-4024-920B-AC4F90A03C18}" type="slidenum">
              <a:rPr lang="en-US" sz="1400" smtClean="0">
                <a:solidFill>
                  <a:schemeClr val="bg1"/>
                </a:solidFill>
              </a:rPr>
              <a:t>12</a:t>
            </a:fld>
            <a:endParaRPr lang="en-US" sz="1400" dirty="0">
              <a:solidFill>
                <a:schemeClr val="bg1"/>
              </a:solidFill>
            </a:endParaRPr>
          </a:p>
        </p:txBody>
      </p:sp>
    </p:spTree>
    <p:extLst>
      <p:ext uri="{BB962C8B-B14F-4D97-AF65-F5344CB8AC3E}">
        <p14:creationId xmlns:p14="http://schemas.microsoft.com/office/powerpoint/2010/main" val="18263841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descr="&quot;  &quot;">
            <a:extLst>
              <a:ext uri="{FF2B5EF4-FFF2-40B4-BE49-F238E27FC236}">
                <a16:creationId xmlns:a16="http://schemas.microsoft.com/office/drawing/2014/main" id="{DB9A6952-3743-417D-8E99-72BAA3F753EC}"/>
              </a:ext>
            </a:extLst>
          </p:cNvPr>
          <p:cNvSpPr/>
          <p:nvPr/>
        </p:nvSpPr>
        <p:spPr>
          <a:xfrm>
            <a:off x="833437" y="426719"/>
            <a:ext cx="5683568" cy="90219"/>
          </a:xfrm>
          <a:prstGeom prst="rect">
            <a:avLst/>
          </a:prstGeom>
          <a:solidFill>
            <a:srgbClr val="DF8A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23D437D-5EA4-40DE-9858-8A71A250F6C9}"/>
              </a:ext>
            </a:extLst>
          </p:cNvPr>
          <p:cNvSpPr>
            <a:spLocks noGrp="1"/>
          </p:cNvSpPr>
          <p:nvPr>
            <p:ph type="title"/>
          </p:nvPr>
        </p:nvSpPr>
        <p:spPr/>
        <p:txBody>
          <a:bodyPr/>
          <a:lstStyle/>
          <a:p>
            <a:r>
              <a:rPr lang="en-US" dirty="0"/>
              <a:t>Safe System In the UNITED STATES</a:t>
            </a:r>
          </a:p>
        </p:txBody>
      </p:sp>
      <p:pic>
        <p:nvPicPr>
          <p:cNvPr id="7" name="Graphic 6" descr="United States of America flag">
            <a:extLst>
              <a:ext uri="{FF2B5EF4-FFF2-40B4-BE49-F238E27FC236}">
                <a16:creationId xmlns:a16="http://schemas.microsoft.com/office/drawing/2014/main" id="{88C2113A-684E-4D40-9A43-328D4E5AD83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2434" y="1505787"/>
            <a:ext cx="5411474" cy="2846294"/>
          </a:xfrm>
          <a:prstGeom prst="rect">
            <a:avLst/>
          </a:prstGeom>
        </p:spPr>
      </p:pic>
      <p:grpSp>
        <p:nvGrpSpPr>
          <p:cNvPr id="12" name="Group 11" descr="Road to Zero logo">
            <a:extLst>
              <a:ext uri="{FF2B5EF4-FFF2-40B4-BE49-F238E27FC236}">
                <a16:creationId xmlns:a16="http://schemas.microsoft.com/office/drawing/2014/main" id="{27E75945-1E77-4BAC-AB74-6B0AF5669BE2}"/>
              </a:ext>
            </a:extLst>
          </p:cNvPr>
          <p:cNvGrpSpPr/>
          <p:nvPr/>
        </p:nvGrpSpPr>
        <p:grpSpPr>
          <a:xfrm>
            <a:off x="6259337" y="1505787"/>
            <a:ext cx="3492500" cy="1860401"/>
            <a:chOff x="6360160" y="1456944"/>
            <a:chExt cx="3492500" cy="1860401"/>
          </a:xfrm>
        </p:grpSpPr>
        <p:sp>
          <p:nvSpPr>
            <p:cNvPr id="15" name="Rectangle 14">
              <a:extLst>
                <a:ext uri="{FF2B5EF4-FFF2-40B4-BE49-F238E27FC236}">
                  <a16:creationId xmlns:a16="http://schemas.microsoft.com/office/drawing/2014/main" id="{0226E1A0-201D-4506-A9FA-03514E21BAFD}"/>
                </a:ext>
              </a:extLst>
            </p:cNvPr>
            <p:cNvSpPr/>
            <p:nvPr/>
          </p:nvSpPr>
          <p:spPr>
            <a:xfrm>
              <a:off x="6360160" y="1456944"/>
              <a:ext cx="3492500" cy="18604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2">
              <a:extLst>
                <a:ext uri="{FF2B5EF4-FFF2-40B4-BE49-F238E27FC236}">
                  <a16:creationId xmlns:a16="http://schemas.microsoft.com/office/drawing/2014/main" id="{F3704FB9-2710-452F-9907-550EA6AC48FF}"/>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6475110" y="1582746"/>
              <a:ext cx="3239927" cy="1623970"/>
            </a:xfrm>
            <a:prstGeom prst="rect">
              <a:avLst/>
            </a:prstGeom>
            <a:ln>
              <a:noFill/>
            </a:ln>
            <a:effectLst/>
            <a:extLst>
              <a:ext uri="{909E8E84-426E-40DD-AFC4-6F175D3DCCD1}">
                <a14:hiddenFill xmlns:a14="http://schemas.microsoft.com/office/drawing/2010/main">
                  <a:solidFill>
                    <a:srgbClr val="FFFFFF"/>
                  </a:solidFill>
                </a14:hiddenFill>
              </a:ext>
            </a:extLst>
          </p:spPr>
        </p:pic>
      </p:grpSp>
      <p:grpSp>
        <p:nvGrpSpPr>
          <p:cNvPr id="13" name="Group 12" descr="Toward Zero Deaths: National Strategy on Highway Safety logo">
            <a:extLst>
              <a:ext uri="{FF2B5EF4-FFF2-40B4-BE49-F238E27FC236}">
                <a16:creationId xmlns:a16="http://schemas.microsoft.com/office/drawing/2014/main" id="{15C176E3-01FE-4C94-AD9C-D1787362CA41}"/>
              </a:ext>
            </a:extLst>
          </p:cNvPr>
          <p:cNvGrpSpPr/>
          <p:nvPr/>
        </p:nvGrpSpPr>
        <p:grpSpPr>
          <a:xfrm>
            <a:off x="6259337" y="3686856"/>
            <a:ext cx="4627350" cy="1168400"/>
            <a:chOff x="6360160" y="3850640"/>
            <a:chExt cx="4627350" cy="1168400"/>
          </a:xfrm>
        </p:grpSpPr>
        <p:sp>
          <p:nvSpPr>
            <p:cNvPr id="9" name="Rectangle 8">
              <a:extLst>
                <a:ext uri="{FF2B5EF4-FFF2-40B4-BE49-F238E27FC236}">
                  <a16:creationId xmlns:a16="http://schemas.microsoft.com/office/drawing/2014/main" id="{FCBF9EC2-9BE0-48E8-9BAD-3F3876480792}"/>
                </a:ext>
              </a:extLst>
            </p:cNvPr>
            <p:cNvSpPr/>
            <p:nvPr/>
          </p:nvSpPr>
          <p:spPr>
            <a:xfrm>
              <a:off x="6360160" y="3850640"/>
              <a:ext cx="4627350" cy="1168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49D31626-327D-4F96-AB93-55AF9F99D1F4}"/>
                </a:ext>
              </a:extLst>
            </p:cNvPr>
            <p:cNvPicPr>
              <a:picLocks noChangeAspect="1" noChangeArrowheads="1"/>
            </p:cNvPicPr>
            <p:nvPr/>
          </p:nvPicPr>
          <p:blipFill rotWithShape="1">
            <a:blip r:embed="rId6" cstate="hqprint">
              <a:extLst>
                <a:ext uri="{28A0092B-C50C-407E-A947-70E740481C1C}">
                  <a14:useLocalDpi xmlns:a14="http://schemas.microsoft.com/office/drawing/2010/main" val="0"/>
                </a:ext>
              </a:extLst>
            </a:blip>
            <a:srcRect l="4964" r="2717"/>
            <a:stretch/>
          </p:blipFill>
          <p:spPr bwMode="auto">
            <a:xfrm>
              <a:off x="6505590" y="3940801"/>
              <a:ext cx="4383390" cy="1028763"/>
            </a:xfrm>
            <a:prstGeom prst="rect">
              <a:avLst/>
            </a:prstGeom>
            <a:ln>
              <a:noFill/>
            </a:ln>
            <a:effectLst/>
            <a:extLst>
              <a:ext uri="{909E8E84-426E-40DD-AFC4-6F175D3DCCD1}">
                <a14:hiddenFill xmlns:a14="http://schemas.microsoft.com/office/drawing/2010/main">
                  <a:solidFill>
                    <a:srgbClr val="FFFFFF"/>
                  </a:solidFill>
                </a14:hiddenFill>
              </a:ext>
            </a:extLst>
          </p:spPr>
        </p:pic>
      </p:grpSp>
      <p:pic>
        <p:nvPicPr>
          <p:cNvPr id="22" name="Picture 21" descr="Vision Zero Network logo">
            <a:extLst>
              <a:ext uri="{FF2B5EF4-FFF2-40B4-BE49-F238E27FC236}">
                <a16:creationId xmlns:a16="http://schemas.microsoft.com/office/drawing/2014/main" id="{1C40E8E4-A8CE-42C8-A78F-59C486BF8BF3}"/>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12870" t="36485" r="12870" b="41954"/>
          <a:stretch/>
        </p:blipFill>
        <p:spPr>
          <a:xfrm>
            <a:off x="6259337" y="5175924"/>
            <a:ext cx="5159255" cy="568845"/>
          </a:xfrm>
          <a:prstGeom prst="rect">
            <a:avLst/>
          </a:prstGeom>
          <a:ln>
            <a:noFill/>
          </a:ln>
          <a:effectLst/>
        </p:spPr>
      </p:pic>
      <p:sp>
        <p:nvSpPr>
          <p:cNvPr id="4" name="TextBox 3">
            <a:extLst>
              <a:ext uri="{FF2B5EF4-FFF2-40B4-BE49-F238E27FC236}">
                <a16:creationId xmlns:a16="http://schemas.microsoft.com/office/drawing/2014/main" id="{4AABDCDC-F3B7-41A6-B91D-D471CF17C747}"/>
              </a:ext>
            </a:extLst>
          </p:cNvPr>
          <p:cNvSpPr txBox="1"/>
          <p:nvPr/>
        </p:nvSpPr>
        <p:spPr>
          <a:xfrm>
            <a:off x="29996" y="6455203"/>
            <a:ext cx="682876" cy="215444"/>
          </a:xfrm>
          <a:prstGeom prst="rect">
            <a:avLst/>
          </a:prstGeom>
          <a:noFill/>
        </p:spPr>
        <p:txBody>
          <a:bodyPr wrap="square" lIns="0" tIns="0" rIns="0" bIns="0" rtlCol="0">
            <a:spAutoFit/>
          </a:bodyPr>
          <a:lstStyle/>
          <a:p>
            <a:pPr algn="r"/>
            <a:fld id="{DDB3D640-4032-4024-920B-AC4F90A03C18}" type="slidenum">
              <a:rPr lang="en-US" sz="1400" smtClean="0">
                <a:solidFill>
                  <a:schemeClr val="bg1"/>
                </a:solidFill>
              </a:rPr>
              <a:t>13</a:t>
            </a:fld>
            <a:endParaRPr lang="en-US" sz="1400" dirty="0">
              <a:solidFill>
                <a:schemeClr val="bg1"/>
              </a:solidFill>
            </a:endParaRPr>
          </a:p>
        </p:txBody>
      </p:sp>
    </p:spTree>
    <p:extLst>
      <p:ext uri="{BB962C8B-B14F-4D97-AF65-F5344CB8AC3E}">
        <p14:creationId xmlns:p14="http://schemas.microsoft.com/office/powerpoint/2010/main" val="7030533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descr="&quot;  &quot;">
            <a:extLst>
              <a:ext uri="{FF2B5EF4-FFF2-40B4-BE49-F238E27FC236}">
                <a16:creationId xmlns:a16="http://schemas.microsoft.com/office/drawing/2014/main" id="{FC486D3B-24BA-464A-86BB-6615BBE27B35}"/>
              </a:ext>
            </a:extLst>
          </p:cNvPr>
          <p:cNvSpPr/>
          <p:nvPr/>
        </p:nvSpPr>
        <p:spPr>
          <a:xfrm>
            <a:off x="833437" y="426719"/>
            <a:ext cx="1808163" cy="90219"/>
          </a:xfrm>
          <a:prstGeom prst="rect">
            <a:avLst/>
          </a:prstGeom>
          <a:solidFill>
            <a:srgbClr val="DF8A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3">
            <a:extLst>
              <a:ext uri="{FF2B5EF4-FFF2-40B4-BE49-F238E27FC236}">
                <a16:creationId xmlns:a16="http://schemas.microsoft.com/office/drawing/2014/main" id="{EE042764-5645-4BFA-85F7-64DF168722DF}"/>
              </a:ext>
            </a:extLst>
          </p:cNvPr>
          <p:cNvSpPr txBox="1">
            <a:spLocks/>
          </p:cNvSpPr>
          <p:nvPr/>
        </p:nvSpPr>
        <p:spPr>
          <a:xfrm>
            <a:off x="838200" y="663707"/>
            <a:ext cx="2148840" cy="349501"/>
          </a:xfrm>
          <a:prstGeom prst="rect">
            <a:avLst/>
          </a:prstGeom>
        </p:spPr>
        <p:txBody>
          <a:bodyPr lIns="0" tIns="0" rIns="0" bIns="0"/>
          <a:lstStyle>
            <a:lvl1pPr algn="l" defTabSz="914400" rtl="0" eaLnBrk="1" latinLnBrk="0" hangingPunct="1">
              <a:lnSpc>
                <a:spcPct val="90000"/>
              </a:lnSpc>
              <a:spcBef>
                <a:spcPct val="0"/>
              </a:spcBef>
              <a:buNone/>
              <a:defRPr sz="4400" b="1" kern="1200">
                <a:solidFill>
                  <a:srgbClr val="003C47"/>
                </a:solidFill>
                <a:latin typeface="+mj-lt"/>
                <a:ea typeface="+mj-ea"/>
                <a:cs typeface="+mj-cs"/>
              </a:defRPr>
            </a:lvl1pPr>
          </a:lstStyle>
          <a:p>
            <a:r>
              <a:rPr lang="en-US" sz="2400" cap="all" dirty="0">
                <a:solidFill>
                  <a:schemeClr val="bg1"/>
                </a:solidFill>
              </a:rPr>
              <a:t>The Safe System Approach</a:t>
            </a:r>
          </a:p>
        </p:txBody>
      </p:sp>
      <p:pic>
        <p:nvPicPr>
          <p:cNvPr id="11" name="Graphic 10" descr="This is a circular diagram. On the circumference is a band with six safe system principles: Death and serious injury is unacceptable; Humans make mistakes; Humans are vulnerable, responsibility is shared; safety is proactive; and redundancy is crucial. Inside this, the circle is divided into five sections with logos representing each section: Safe vehicles, safe speeds, safe roads, post-crash care, and safe road users.">
            <a:extLst>
              <a:ext uri="{FF2B5EF4-FFF2-40B4-BE49-F238E27FC236}">
                <a16:creationId xmlns:a16="http://schemas.microsoft.com/office/drawing/2014/main" id="{788234EC-433E-4355-BE35-D1791577087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22223" y="255223"/>
            <a:ext cx="6345936" cy="6345936"/>
          </a:xfrm>
          <a:prstGeom prst="rect">
            <a:avLst/>
          </a:prstGeom>
        </p:spPr>
      </p:pic>
      <p:sp>
        <p:nvSpPr>
          <p:cNvPr id="7" name="TextBox 6">
            <a:extLst>
              <a:ext uri="{FF2B5EF4-FFF2-40B4-BE49-F238E27FC236}">
                <a16:creationId xmlns:a16="http://schemas.microsoft.com/office/drawing/2014/main" id="{EE059900-4E0C-4F5B-A6EB-A37A66B7D9FC}"/>
              </a:ext>
            </a:extLst>
          </p:cNvPr>
          <p:cNvSpPr txBox="1"/>
          <p:nvPr/>
        </p:nvSpPr>
        <p:spPr>
          <a:xfrm>
            <a:off x="7848599" y="6270537"/>
            <a:ext cx="1159207" cy="184666"/>
          </a:xfrm>
          <a:prstGeom prst="rect">
            <a:avLst/>
          </a:prstGeom>
          <a:noFill/>
        </p:spPr>
        <p:txBody>
          <a:bodyPr wrap="square" lIns="0" tIns="0" rIns="0" bIns="0" rtlCol="0">
            <a:spAutoFit/>
          </a:bodyPr>
          <a:lstStyle/>
          <a:p>
            <a:r>
              <a:rPr lang="en-US" sz="1200" dirty="0">
                <a:solidFill>
                  <a:schemeClr val="bg1"/>
                </a:solidFill>
              </a:rPr>
              <a:t>Source: FHWA</a:t>
            </a:r>
          </a:p>
        </p:txBody>
      </p:sp>
      <p:sp>
        <p:nvSpPr>
          <p:cNvPr id="36" name="TextBox 35">
            <a:extLst>
              <a:ext uri="{FF2B5EF4-FFF2-40B4-BE49-F238E27FC236}">
                <a16:creationId xmlns:a16="http://schemas.microsoft.com/office/drawing/2014/main" id="{6E012245-A13C-467E-8D2C-42F9E9008432}"/>
              </a:ext>
            </a:extLst>
          </p:cNvPr>
          <p:cNvSpPr txBox="1"/>
          <p:nvPr/>
        </p:nvSpPr>
        <p:spPr>
          <a:xfrm>
            <a:off x="29996" y="6455203"/>
            <a:ext cx="682876" cy="215444"/>
          </a:xfrm>
          <a:prstGeom prst="rect">
            <a:avLst/>
          </a:prstGeom>
          <a:noFill/>
        </p:spPr>
        <p:txBody>
          <a:bodyPr wrap="square" lIns="0" tIns="0" rIns="0" bIns="0" rtlCol="0">
            <a:spAutoFit/>
          </a:bodyPr>
          <a:lstStyle/>
          <a:p>
            <a:pPr algn="r"/>
            <a:fld id="{DDB3D640-4032-4024-920B-AC4F90A03C18}" type="slidenum">
              <a:rPr lang="en-US" sz="1400" smtClean="0">
                <a:solidFill>
                  <a:schemeClr val="bg1"/>
                </a:solidFill>
              </a:rPr>
              <a:t>14</a:t>
            </a:fld>
            <a:endParaRPr lang="en-US" sz="1400" dirty="0">
              <a:solidFill>
                <a:schemeClr val="bg1"/>
              </a:solidFill>
            </a:endParaRPr>
          </a:p>
        </p:txBody>
      </p:sp>
    </p:spTree>
    <p:extLst>
      <p:ext uri="{BB962C8B-B14F-4D97-AF65-F5344CB8AC3E}">
        <p14:creationId xmlns:p14="http://schemas.microsoft.com/office/powerpoint/2010/main" val="39410962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descr="&quot;  &quot;">
            <a:extLst>
              <a:ext uri="{FF2B5EF4-FFF2-40B4-BE49-F238E27FC236}">
                <a16:creationId xmlns:a16="http://schemas.microsoft.com/office/drawing/2014/main" id="{A49ABE85-24FB-4B7F-B8DD-27A71E19AFD8}"/>
              </a:ext>
            </a:extLst>
          </p:cNvPr>
          <p:cNvSpPr/>
          <p:nvPr/>
        </p:nvSpPr>
        <p:spPr>
          <a:xfrm>
            <a:off x="833437" y="426719"/>
            <a:ext cx="1808163" cy="90219"/>
          </a:xfrm>
          <a:prstGeom prst="rect">
            <a:avLst/>
          </a:prstGeom>
          <a:solidFill>
            <a:srgbClr val="DF8A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3">
            <a:extLst>
              <a:ext uri="{FF2B5EF4-FFF2-40B4-BE49-F238E27FC236}">
                <a16:creationId xmlns:a16="http://schemas.microsoft.com/office/drawing/2014/main" id="{EE042764-5645-4BFA-85F7-64DF168722DF}"/>
              </a:ext>
            </a:extLst>
          </p:cNvPr>
          <p:cNvSpPr txBox="1">
            <a:spLocks/>
          </p:cNvSpPr>
          <p:nvPr/>
        </p:nvSpPr>
        <p:spPr>
          <a:xfrm>
            <a:off x="838200" y="663707"/>
            <a:ext cx="2148840" cy="349501"/>
          </a:xfrm>
          <a:prstGeom prst="rect">
            <a:avLst/>
          </a:prstGeom>
        </p:spPr>
        <p:txBody>
          <a:bodyPr lIns="0" tIns="0" rIns="0" bIns="0"/>
          <a:lstStyle>
            <a:lvl1pPr algn="l" defTabSz="914400" rtl="0" eaLnBrk="1" latinLnBrk="0" hangingPunct="1">
              <a:lnSpc>
                <a:spcPct val="90000"/>
              </a:lnSpc>
              <a:spcBef>
                <a:spcPct val="0"/>
              </a:spcBef>
              <a:buNone/>
              <a:defRPr sz="4400" b="1" kern="1200">
                <a:solidFill>
                  <a:srgbClr val="003C47"/>
                </a:solidFill>
                <a:latin typeface="+mj-lt"/>
                <a:ea typeface="+mj-ea"/>
                <a:cs typeface="+mj-cs"/>
              </a:defRPr>
            </a:lvl1pPr>
          </a:lstStyle>
          <a:p>
            <a:r>
              <a:rPr lang="en-US" sz="2400" cap="all" dirty="0">
                <a:solidFill>
                  <a:schemeClr val="bg1"/>
                </a:solidFill>
              </a:rPr>
              <a:t>The 6 Safe System Principles</a:t>
            </a:r>
          </a:p>
        </p:txBody>
      </p:sp>
      <p:grpSp>
        <p:nvGrpSpPr>
          <p:cNvPr id="2" name="Group 1" descr="This is the circular diagram from slide 14, where the circumference is highlighted. It is a band with six safe system principles: Death and serious injury is unacceptable; Humans make mistakes; Humans are vulnerable, responsibility is shared; safety is proactive; and redundancy is crucial."/>
          <p:cNvGrpSpPr/>
          <p:nvPr/>
        </p:nvGrpSpPr>
        <p:grpSpPr>
          <a:xfrm>
            <a:off x="2922223" y="255223"/>
            <a:ext cx="6345936" cy="6345936"/>
            <a:chOff x="2922223" y="255223"/>
            <a:chExt cx="6345936" cy="6345936"/>
          </a:xfrm>
        </p:grpSpPr>
        <p:pic>
          <p:nvPicPr>
            <p:cNvPr id="11" name="Graphic 10">
              <a:extLst>
                <a:ext uri="{FF2B5EF4-FFF2-40B4-BE49-F238E27FC236}">
                  <a16:creationId xmlns:a16="http://schemas.microsoft.com/office/drawing/2014/main" id="{C6D1A71A-CCC7-4FDC-A35A-64475444E26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22223" y="255223"/>
              <a:ext cx="6345936" cy="6345936"/>
            </a:xfrm>
            <a:prstGeom prst="rect">
              <a:avLst/>
            </a:prstGeom>
          </p:spPr>
        </p:pic>
        <p:sp>
          <p:nvSpPr>
            <p:cNvPr id="4" name="Freeform: Shape 3">
              <a:extLst>
                <a:ext uri="{FF2B5EF4-FFF2-40B4-BE49-F238E27FC236}">
                  <a16:creationId xmlns:a16="http://schemas.microsoft.com/office/drawing/2014/main" id="{F06A7299-9236-4DA9-B70B-80E5A382CFC3}"/>
                </a:ext>
              </a:extLst>
            </p:cNvPr>
            <p:cNvSpPr/>
            <p:nvPr/>
          </p:nvSpPr>
          <p:spPr>
            <a:xfrm>
              <a:off x="3339825" y="672825"/>
              <a:ext cx="5512349" cy="5512349"/>
            </a:xfrm>
            <a:custGeom>
              <a:avLst/>
              <a:gdLst>
                <a:gd name="connsiteX0" fmla="*/ 5512350 w 5512349"/>
                <a:gd name="connsiteY0" fmla="*/ 2756175 h 5512349"/>
                <a:gd name="connsiteX1" fmla="*/ 2756175 w 5512349"/>
                <a:gd name="connsiteY1" fmla="*/ 5512350 h 5512349"/>
                <a:gd name="connsiteX2" fmla="*/ 0 w 5512349"/>
                <a:gd name="connsiteY2" fmla="*/ 2756175 h 5512349"/>
                <a:gd name="connsiteX3" fmla="*/ 2756175 w 5512349"/>
                <a:gd name="connsiteY3" fmla="*/ 0 h 5512349"/>
                <a:gd name="connsiteX4" fmla="*/ 5512350 w 5512349"/>
                <a:gd name="connsiteY4" fmla="*/ 2756175 h 55123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2349" h="5512349">
                  <a:moveTo>
                    <a:pt x="5512350" y="2756175"/>
                  </a:moveTo>
                  <a:cubicBezTo>
                    <a:pt x="5512350" y="4278368"/>
                    <a:pt x="4278368" y="5512350"/>
                    <a:pt x="2756175" y="5512350"/>
                  </a:cubicBezTo>
                  <a:cubicBezTo>
                    <a:pt x="1233982" y="5512350"/>
                    <a:pt x="0" y="4278368"/>
                    <a:pt x="0" y="2756175"/>
                  </a:cubicBezTo>
                  <a:cubicBezTo>
                    <a:pt x="0" y="1233982"/>
                    <a:pt x="1233982" y="0"/>
                    <a:pt x="2756175" y="0"/>
                  </a:cubicBezTo>
                  <a:cubicBezTo>
                    <a:pt x="4278368" y="0"/>
                    <a:pt x="5512350" y="1233982"/>
                    <a:pt x="5512350" y="2756175"/>
                  </a:cubicBezTo>
                  <a:close/>
                </a:path>
              </a:pathLst>
            </a:custGeom>
            <a:solidFill>
              <a:srgbClr val="1F6776">
                <a:alpha val="91000"/>
              </a:srgbClr>
            </a:solidFill>
            <a:ln w="9525" cap="flat">
              <a:noFill/>
              <a:prstDash val="solid"/>
              <a:miter/>
            </a:ln>
          </p:spPr>
          <p:txBody>
            <a:bodyPr rtlCol="0" anchor="ctr"/>
            <a:lstStyle/>
            <a:p>
              <a:endParaRPr lang="en-US"/>
            </a:p>
          </p:txBody>
        </p:sp>
      </p:grpSp>
      <p:sp>
        <p:nvSpPr>
          <p:cNvPr id="8" name="TextBox 7">
            <a:extLst>
              <a:ext uri="{FF2B5EF4-FFF2-40B4-BE49-F238E27FC236}">
                <a16:creationId xmlns:a16="http://schemas.microsoft.com/office/drawing/2014/main" id="{EE059900-4E0C-4F5B-A6EB-A37A66B7D9FC}"/>
              </a:ext>
            </a:extLst>
          </p:cNvPr>
          <p:cNvSpPr txBox="1"/>
          <p:nvPr/>
        </p:nvSpPr>
        <p:spPr>
          <a:xfrm>
            <a:off x="7848599" y="6270537"/>
            <a:ext cx="1159207" cy="184666"/>
          </a:xfrm>
          <a:prstGeom prst="rect">
            <a:avLst/>
          </a:prstGeom>
          <a:noFill/>
        </p:spPr>
        <p:txBody>
          <a:bodyPr wrap="square" lIns="0" tIns="0" rIns="0" bIns="0" rtlCol="0">
            <a:spAutoFit/>
          </a:bodyPr>
          <a:lstStyle/>
          <a:p>
            <a:r>
              <a:rPr lang="en-US" sz="1200" dirty="0">
                <a:solidFill>
                  <a:schemeClr val="bg1"/>
                </a:solidFill>
              </a:rPr>
              <a:t>Source: FHWA</a:t>
            </a:r>
          </a:p>
        </p:txBody>
      </p:sp>
      <p:sp>
        <p:nvSpPr>
          <p:cNvPr id="36" name="TextBox 35">
            <a:extLst>
              <a:ext uri="{FF2B5EF4-FFF2-40B4-BE49-F238E27FC236}">
                <a16:creationId xmlns:a16="http://schemas.microsoft.com/office/drawing/2014/main" id="{6E012245-A13C-467E-8D2C-42F9E9008432}"/>
              </a:ext>
            </a:extLst>
          </p:cNvPr>
          <p:cNvSpPr txBox="1"/>
          <p:nvPr/>
        </p:nvSpPr>
        <p:spPr>
          <a:xfrm>
            <a:off x="29996" y="6455203"/>
            <a:ext cx="682876" cy="215444"/>
          </a:xfrm>
          <a:prstGeom prst="rect">
            <a:avLst/>
          </a:prstGeom>
          <a:noFill/>
        </p:spPr>
        <p:txBody>
          <a:bodyPr wrap="square" lIns="0" tIns="0" rIns="0" bIns="0" rtlCol="0">
            <a:spAutoFit/>
          </a:bodyPr>
          <a:lstStyle/>
          <a:p>
            <a:pPr algn="r"/>
            <a:fld id="{DDB3D640-4032-4024-920B-AC4F90A03C18}" type="slidenum">
              <a:rPr lang="en-US" sz="1400" smtClean="0">
                <a:solidFill>
                  <a:schemeClr val="bg1"/>
                </a:solidFill>
              </a:rPr>
              <a:t>15</a:t>
            </a:fld>
            <a:endParaRPr lang="en-US" sz="1400" dirty="0">
              <a:solidFill>
                <a:schemeClr val="bg1"/>
              </a:solidFill>
            </a:endParaRPr>
          </a:p>
        </p:txBody>
      </p:sp>
    </p:spTree>
    <p:extLst>
      <p:ext uri="{BB962C8B-B14F-4D97-AF65-F5344CB8AC3E}">
        <p14:creationId xmlns:p14="http://schemas.microsoft.com/office/powerpoint/2010/main" val="17352603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descr="&quot;  &quot;">
            <a:extLst>
              <a:ext uri="{FF2B5EF4-FFF2-40B4-BE49-F238E27FC236}">
                <a16:creationId xmlns:a16="http://schemas.microsoft.com/office/drawing/2014/main" id="{E3FCB417-3B71-4022-BB72-9A48C22AF41C}"/>
              </a:ext>
            </a:extLst>
          </p:cNvPr>
          <p:cNvSpPr/>
          <p:nvPr/>
        </p:nvSpPr>
        <p:spPr>
          <a:xfrm>
            <a:off x="833437" y="426719"/>
            <a:ext cx="1808163" cy="90219"/>
          </a:xfrm>
          <a:prstGeom prst="rect">
            <a:avLst/>
          </a:prstGeom>
          <a:solidFill>
            <a:srgbClr val="DF8A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3">
            <a:extLst>
              <a:ext uri="{FF2B5EF4-FFF2-40B4-BE49-F238E27FC236}">
                <a16:creationId xmlns:a16="http://schemas.microsoft.com/office/drawing/2014/main" id="{EE042764-5645-4BFA-85F7-64DF168722DF}"/>
              </a:ext>
            </a:extLst>
          </p:cNvPr>
          <p:cNvSpPr txBox="1">
            <a:spLocks/>
          </p:cNvSpPr>
          <p:nvPr/>
        </p:nvSpPr>
        <p:spPr>
          <a:xfrm>
            <a:off x="838200" y="663707"/>
            <a:ext cx="2148840" cy="349501"/>
          </a:xfrm>
          <a:prstGeom prst="rect">
            <a:avLst/>
          </a:prstGeom>
        </p:spPr>
        <p:txBody>
          <a:bodyPr lIns="0" tIns="0" rIns="0" bIns="0"/>
          <a:lstStyle>
            <a:lvl1pPr algn="l" defTabSz="914400" rtl="0" eaLnBrk="1" latinLnBrk="0" hangingPunct="1">
              <a:lnSpc>
                <a:spcPct val="90000"/>
              </a:lnSpc>
              <a:spcBef>
                <a:spcPct val="0"/>
              </a:spcBef>
              <a:buNone/>
              <a:defRPr sz="4400" b="1" kern="1200">
                <a:solidFill>
                  <a:srgbClr val="003C47"/>
                </a:solidFill>
                <a:latin typeface="+mj-lt"/>
                <a:ea typeface="+mj-ea"/>
                <a:cs typeface="+mj-cs"/>
              </a:defRPr>
            </a:lvl1pPr>
          </a:lstStyle>
          <a:p>
            <a:r>
              <a:rPr lang="en-US" sz="2400" cap="all" dirty="0">
                <a:solidFill>
                  <a:schemeClr val="bg1"/>
                </a:solidFill>
              </a:rPr>
              <a:t>The 5 Safe System Elements</a:t>
            </a:r>
          </a:p>
        </p:txBody>
      </p:sp>
      <p:grpSp>
        <p:nvGrpSpPr>
          <p:cNvPr id="2" name="Group 1" descr="This is the circular diagram from slide 14, where the inside of the diagram is highlighted. It is divided into five sections with logos representing each section: Safe vehicles is represented by a bus and automobile logo, safe speeds is represented by a tachometer logo, safe roads is represented by a roadway logo, post-crash care is represented by a flashing emergency vehicle light, and safe road users is represented by drawings of pedestrians, bicyclist, automobiles, and a person in a wheelchair."/>
          <p:cNvGrpSpPr/>
          <p:nvPr/>
        </p:nvGrpSpPr>
        <p:grpSpPr>
          <a:xfrm>
            <a:off x="2922223" y="255223"/>
            <a:ext cx="6347554" cy="6347554"/>
            <a:chOff x="2922223" y="255223"/>
            <a:chExt cx="6347554" cy="6347554"/>
          </a:xfrm>
        </p:grpSpPr>
        <p:pic>
          <p:nvPicPr>
            <p:cNvPr id="13" name="Graphic 12">
              <a:extLst>
                <a:ext uri="{FF2B5EF4-FFF2-40B4-BE49-F238E27FC236}">
                  <a16:creationId xmlns:a16="http://schemas.microsoft.com/office/drawing/2014/main" id="{3A6CB4F3-4A8C-46CC-B61A-94EB8E43213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22223" y="255223"/>
              <a:ext cx="6345936" cy="6345936"/>
            </a:xfrm>
            <a:prstGeom prst="rect">
              <a:avLst/>
            </a:prstGeom>
          </p:spPr>
        </p:pic>
        <p:pic>
          <p:nvPicPr>
            <p:cNvPr id="14" name="Graphic 13">
              <a:extLst>
                <a:ext uri="{FF2B5EF4-FFF2-40B4-BE49-F238E27FC236}">
                  <a16:creationId xmlns:a16="http://schemas.microsoft.com/office/drawing/2014/main" id="{DC3ED00F-98E7-4637-9F77-E8270F043A5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922223" y="255223"/>
              <a:ext cx="6347554" cy="6347554"/>
            </a:xfrm>
            <a:prstGeom prst="rect">
              <a:avLst/>
            </a:prstGeom>
          </p:spPr>
        </p:pic>
        <p:sp>
          <p:nvSpPr>
            <p:cNvPr id="15" name="Freeform: Shape 14">
              <a:extLst>
                <a:ext uri="{FF2B5EF4-FFF2-40B4-BE49-F238E27FC236}">
                  <a16:creationId xmlns:a16="http://schemas.microsoft.com/office/drawing/2014/main" id="{56AAF797-4221-470B-91B0-B9F45318DC00}"/>
                </a:ext>
              </a:extLst>
            </p:cNvPr>
            <p:cNvSpPr/>
            <p:nvPr/>
          </p:nvSpPr>
          <p:spPr>
            <a:xfrm>
              <a:off x="5372101" y="2705101"/>
              <a:ext cx="1447798" cy="1447798"/>
            </a:xfrm>
            <a:custGeom>
              <a:avLst/>
              <a:gdLst>
                <a:gd name="connsiteX0" fmla="*/ 5512350 w 5512349"/>
                <a:gd name="connsiteY0" fmla="*/ 2756175 h 5512349"/>
                <a:gd name="connsiteX1" fmla="*/ 2756175 w 5512349"/>
                <a:gd name="connsiteY1" fmla="*/ 5512350 h 5512349"/>
                <a:gd name="connsiteX2" fmla="*/ 0 w 5512349"/>
                <a:gd name="connsiteY2" fmla="*/ 2756175 h 5512349"/>
                <a:gd name="connsiteX3" fmla="*/ 2756175 w 5512349"/>
                <a:gd name="connsiteY3" fmla="*/ 0 h 5512349"/>
                <a:gd name="connsiteX4" fmla="*/ 5512350 w 5512349"/>
                <a:gd name="connsiteY4" fmla="*/ 2756175 h 55123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2349" h="5512349">
                  <a:moveTo>
                    <a:pt x="5512350" y="2756175"/>
                  </a:moveTo>
                  <a:cubicBezTo>
                    <a:pt x="5512350" y="4278368"/>
                    <a:pt x="4278368" y="5512350"/>
                    <a:pt x="2756175" y="5512350"/>
                  </a:cubicBezTo>
                  <a:cubicBezTo>
                    <a:pt x="1233982" y="5512350"/>
                    <a:pt x="0" y="4278368"/>
                    <a:pt x="0" y="2756175"/>
                  </a:cubicBezTo>
                  <a:cubicBezTo>
                    <a:pt x="0" y="1233982"/>
                    <a:pt x="1233982" y="0"/>
                    <a:pt x="2756175" y="0"/>
                  </a:cubicBezTo>
                  <a:cubicBezTo>
                    <a:pt x="4278368" y="0"/>
                    <a:pt x="5512350" y="1233982"/>
                    <a:pt x="5512350" y="2756175"/>
                  </a:cubicBezTo>
                  <a:close/>
                </a:path>
              </a:pathLst>
            </a:custGeom>
            <a:solidFill>
              <a:srgbClr val="1F6776">
                <a:alpha val="91000"/>
              </a:srgbClr>
            </a:solidFill>
            <a:ln w="9525" cap="flat">
              <a:noFill/>
              <a:prstDash val="solid"/>
              <a:miter/>
            </a:ln>
          </p:spPr>
          <p:txBody>
            <a:bodyPr rtlCol="0" anchor="ctr"/>
            <a:lstStyle/>
            <a:p>
              <a:endParaRPr lang="en-US"/>
            </a:p>
          </p:txBody>
        </p:sp>
      </p:grpSp>
      <p:sp>
        <p:nvSpPr>
          <p:cNvPr id="11" name="TextBox 10">
            <a:extLst>
              <a:ext uri="{FF2B5EF4-FFF2-40B4-BE49-F238E27FC236}">
                <a16:creationId xmlns:a16="http://schemas.microsoft.com/office/drawing/2014/main" id="{EE059900-4E0C-4F5B-A6EB-A37A66B7D9FC}"/>
              </a:ext>
            </a:extLst>
          </p:cNvPr>
          <p:cNvSpPr txBox="1"/>
          <p:nvPr/>
        </p:nvSpPr>
        <p:spPr>
          <a:xfrm>
            <a:off x="7848599" y="6270537"/>
            <a:ext cx="1159207" cy="184666"/>
          </a:xfrm>
          <a:prstGeom prst="rect">
            <a:avLst/>
          </a:prstGeom>
          <a:noFill/>
        </p:spPr>
        <p:txBody>
          <a:bodyPr wrap="square" lIns="0" tIns="0" rIns="0" bIns="0" rtlCol="0">
            <a:spAutoFit/>
          </a:bodyPr>
          <a:lstStyle/>
          <a:p>
            <a:r>
              <a:rPr lang="en-US" sz="1200" dirty="0">
                <a:solidFill>
                  <a:schemeClr val="bg1"/>
                </a:solidFill>
              </a:rPr>
              <a:t>Source: FHWA</a:t>
            </a:r>
          </a:p>
        </p:txBody>
      </p:sp>
      <p:sp>
        <p:nvSpPr>
          <p:cNvPr id="36" name="TextBox 35">
            <a:extLst>
              <a:ext uri="{FF2B5EF4-FFF2-40B4-BE49-F238E27FC236}">
                <a16:creationId xmlns:a16="http://schemas.microsoft.com/office/drawing/2014/main" id="{6E012245-A13C-467E-8D2C-42F9E9008432}"/>
              </a:ext>
            </a:extLst>
          </p:cNvPr>
          <p:cNvSpPr txBox="1"/>
          <p:nvPr/>
        </p:nvSpPr>
        <p:spPr>
          <a:xfrm>
            <a:off x="29996" y="6455203"/>
            <a:ext cx="682876" cy="215444"/>
          </a:xfrm>
          <a:prstGeom prst="rect">
            <a:avLst/>
          </a:prstGeom>
          <a:noFill/>
        </p:spPr>
        <p:txBody>
          <a:bodyPr wrap="square" lIns="0" tIns="0" rIns="0" bIns="0" rtlCol="0">
            <a:spAutoFit/>
          </a:bodyPr>
          <a:lstStyle/>
          <a:p>
            <a:pPr algn="r"/>
            <a:fld id="{DDB3D640-4032-4024-920B-AC4F90A03C18}" type="slidenum">
              <a:rPr lang="en-US" sz="1400" smtClean="0">
                <a:solidFill>
                  <a:schemeClr val="bg1"/>
                </a:solidFill>
              </a:rPr>
              <a:t>16</a:t>
            </a:fld>
            <a:endParaRPr lang="en-US" sz="1400" dirty="0">
              <a:solidFill>
                <a:schemeClr val="bg1"/>
              </a:solidFill>
            </a:endParaRPr>
          </a:p>
        </p:txBody>
      </p:sp>
    </p:spTree>
    <p:extLst>
      <p:ext uri="{BB962C8B-B14F-4D97-AF65-F5344CB8AC3E}">
        <p14:creationId xmlns:p14="http://schemas.microsoft.com/office/powerpoint/2010/main" val="26230002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1">
            <a:extLst>
              <a:ext uri="{FF2B5EF4-FFF2-40B4-BE49-F238E27FC236}">
                <a16:creationId xmlns:a16="http://schemas.microsoft.com/office/drawing/2014/main" id="{31C4EC31-5B46-4403-B95F-B3A48A5813AC}"/>
              </a:ext>
            </a:extLst>
          </p:cNvPr>
          <p:cNvSpPr txBox="1">
            <a:spLocks/>
          </p:cNvSpPr>
          <p:nvPr/>
        </p:nvSpPr>
        <p:spPr>
          <a:xfrm>
            <a:off x="587828" y="1200184"/>
            <a:ext cx="8590895" cy="808037"/>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pPr>
              <a:lnSpc>
                <a:spcPts val="6000"/>
              </a:lnSpc>
            </a:pPr>
            <a:r>
              <a:rPr lang="en-US" sz="6000" dirty="0"/>
              <a:t>Safe System Principles</a:t>
            </a:r>
          </a:p>
        </p:txBody>
      </p:sp>
      <p:sp>
        <p:nvSpPr>
          <p:cNvPr id="25" name="TextBox 24"/>
          <p:cNvSpPr txBox="1"/>
          <p:nvPr/>
        </p:nvSpPr>
        <p:spPr>
          <a:xfrm>
            <a:off x="532435" y="2250997"/>
            <a:ext cx="7057085" cy="400110"/>
          </a:xfrm>
          <a:prstGeom prst="rect">
            <a:avLst/>
          </a:prstGeom>
          <a:noFill/>
        </p:spPr>
        <p:txBody>
          <a:bodyPr wrap="square" rtlCol="0">
            <a:spAutoFit/>
          </a:bodyPr>
          <a:lstStyle/>
          <a:p>
            <a:r>
              <a:rPr lang="en-US" sz="2000" dirty="0">
                <a:solidFill>
                  <a:schemeClr val="bg1"/>
                </a:solidFill>
              </a:rPr>
              <a:t>Overview of the 6 principles of the Safe System approach</a:t>
            </a:r>
          </a:p>
        </p:txBody>
      </p:sp>
      <p:grpSp>
        <p:nvGrpSpPr>
          <p:cNvPr id="31" name="Group 30" descr="&quot;  &quot;">
            <a:extLst>
              <a:ext uri="{FF2B5EF4-FFF2-40B4-BE49-F238E27FC236}">
                <a16:creationId xmlns:a16="http://schemas.microsoft.com/office/drawing/2014/main" id="{B9811E73-A6A3-4B0B-A2A2-559F96B838EB}"/>
              </a:ext>
            </a:extLst>
          </p:cNvPr>
          <p:cNvGrpSpPr/>
          <p:nvPr/>
        </p:nvGrpSpPr>
        <p:grpSpPr>
          <a:xfrm>
            <a:off x="532435" y="3852479"/>
            <a:ext cx="2116636" cy="2473089"/>
            <a:chOff x="532435" y="3852479"/>
            <a:chExt cx="2116636" cy="2473089"/>
          </a:xfrm>
        </p:grpSpPr>
        <p:sp>
          <p:nvSpPr>
            <p:cNvPr id="32" name="Rectangle 31">
              <a:extLst>
                <a:ext uri="{FF2B5EF4-FFF2-40B4-BE49-F238E27FC236}">
                  <a16:creationId xmlns:a16="http://schemas.microsoft.com/office/drawing/2014/main" id="{A1C89D6E-92B3-4C67-960E-39FD6E6C62F7}"/>
                </a:ext>
              </a:extLst>
            </p:cNvPr>
            <p:cNvSpPr/>
            <p:nvPr/>
          </p:nvSpPr>
          <p:spPr>
            <a:xfrm>
              <a:off x="532435" y="3852479"/>
              <a:ext cx="2116636" cy="2473089"/>
            </a:xfrm>
            <a:prstGeom prst="rect">
              <a:avLst/>
            </a:prstGeom>
            <a:solidFill>
              <a:srgbClr val="003C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itle 1">
              <a:extLst>
                <a:ext uri="{FF2B5EF4-FFF2-40B4-BE49-F238E27FC236}">
                  <a16:creationId xmlns:a16="http://schemas.microsoft.com/office/drawing/2014/main" id="{558686CC-F533-496D-BCB2-0690AEEA7C8A}"/>
                </a:ext>
              </a:extLst>
            </p:cNvPr>
            <p:cNvSpPr txBox="1">
              <a:spLocks/>
            </p:cNvSpPr>
            <p:nvPr/>
          </p:nvSpPr>
          <p:spPr>
            <a:xfrm>
              <a:off x="616220" y="4166491"/>
              <a:ext cx="1946448" cy="87330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pPr>
                <a:lnSpc>
                  <a:spcPct val="100000"/>
                </a:lnSpc>
              </a:pPr>
              <a:r>
                <a:rPr lang="en-US" sz="4800" dirty="0"/>
                <a:t>1</a:t>
              </a:r>
            </a:p>
          </p:txBody>
        </p:sp>
        <p:sp>
          <p:nvSpPr>
            <p:cNvPr id="33" name="Title 1">
              <a:extLst>
                <a:ext uri="{FF2B5EF4-FFF2-40B4-BE49-F238E27FC236}">
                  <a16:creationId xmlns:a16="http://schemas.microsoft.com/office/drawing/2014/main" id="{4F9AE960-995C-47BE-B386-B31A2AF78B32}"/>
                </a:ext>
              </a:extLst>
            </p:cNvPr>
            <p:cNvSpPr txBox="1">
              <a:spLocks/>
            </p:cNvSpPr>
            <p:nvPr/>
          </p:nvSpPr>
          <p:spPr>
            <a:xfrm>
              <a:off x="616220" y="4969965"/>
              <a:ext cx="1946448" cy="87330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pPr>
                <a:lnSpc>
                  <a:spcPct val="100000"/>
                </a:lnSpc>
              </a:pPr>
              <a:r>
                <a:rPr lang="en-US" sz="2400" dirty="0"/>
                <a:t>Introduction</a:t>
              </a:r>
            </a:p>
          </p:txBody>
        </p:sp>
      </p:grpSp>
      <p:grpSp>
        <p:nvGrpSpPr>
          <p:cNvPr id="35" name="Group 34">
            <a:extLst>
              <a:ext uri="{FF2B5EF4-FFF2-40B4-BE49-F238E27FC236}">
                <a16:creationId xmlns:a16="http://schemas.microsoft.com/office/drawing/2014/main" id="{1DD46744-C923-4B29-9E6D-C987E8ECDE8D}"/>
              </a:ext>
            </a:extLst>
          </p:cNvPr>
          <p:cNvGrpSpPr/>
          <p:nvPr/>
        </p:nvGrpSpPr>
        <p:grpSpPr>
          <a:xfrm>
            <a:off x="2785059" y="3852479"/>
            <a:ext cx="2116636" cy="2473089"/>
            <a:chOff x="532435" y="3852479"/>
            <a:chExt cx="2116636" cy="2473089"/>
          </a:xfrm>
        </p:grpSpPr>
        <p:sp>
          <p:nvSpPr>
            <p:cNvPr id="36" name="Rectangle 35">
              <a:extLst>
                <a:ext uri="{FF2B5EF4-FFF2-40B4-BE49-F238E27FC236}">
                  <a16:creationId xmlns:a16="http://schemas.microsoft.com/office/drawing/2014/main" id="{A0E9BF0E-5617-4136-A6EB-663982FA4483}"/>
                </a:ext>
              </a:extLst>
            </p:cNvPr>
            <p:cNvSpPr/>
            <p:nvPr/>
          </p:nvSpPr>
          <p:spPr>
            <a:xfrm>
              <a:off x="532435" y="3852479"/>
              <a:ext cx="2116636" cy="2473089"/>
            </a:xfrm>
            <a:prstGeom prst="rect">
              <a:avLst/>
            </a:prstGeom>
            <a:solidFill>
              <a:srgbClr val="3293C8"/>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itle 1">
              <a:extLst>
                <a:ext uri="{FF2B5EF4-FFF2-40B4-BE49-F238E27FC236}">
                  <a16:creationId xmlns:a16="http://schemas.microsoft.com/office/drawing/2014/main" id="{3E2D1EFB-3E86-482D-98B7-8A8FDE99FD2F}"/>
                </a:ext>
              </a:extLst>
            </p:cNvPr>
            <p:cNvSpPr txBox="1">
              <a:spLocks/>
            </p:cNvSpPr>
            <p:nvPr/>
          </p:nvSpPr>
          <p:spPr>
            <a:xfrm>
              <a:off x="616220" y="4166491"/>
              <a:ext cx="1946448" cy="87330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pPr>
                <a:lnSpc>
                  <a:spcPct val="100000"/>
                </a:lnSpc>
              </a:pPr>
              <a:r>
                <a:rPr lang="en-US" sz="4800" dirty="0"/>
                <a:t>2</a:t>
              </a:r>
            </a:p>
          </p:txBody>
        </p:sp>
        <p:sp>
          <p:nvSpPr>
            <p:cNvPr id="37" name="Title 1">
              <a:extLst>
                <a:ext uri="{FF2B5EF4-FFF2-40B4-BE49-F238E27FC236}">
                  <a16:creationId xmlns:a16="http://schemas.microsoft.com/office/drawing/2014/main" id="{A6421592-F788-471F-95C6-FD6352BE08F5}"/>
                </a:ext>
              </a:extLst>
            </p:cNvPr>
            <p:cNvSpPr txBox="1">
              <a:spLocks/>
            </p:cNvSpPr>
            <p:nvPr/>
          </p:nvSpPr>
          <p:spPr>
            <a:xfrm>
              <a:off x="616220" y="4969965"/>
              <a:ext cx="1946448" cy="87330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pPr>
                <a:lnSpc>
                  <a:spcPct val="100000"/>
                </a:lnSpc>
              </a:pPr>
              <a:r>
                <a:rPr lang="en-US" sz="2400" dirty="0"/>
                <a:t>Safe System Principles</a:t>
              </a:r>
            </a:p>
          </p:txBody>
        </p:sp>
      </p:grpSp>
      <p:grpSp>
        <p:nvGrpSpPr>
          <p:cNvPr id="39" name="Group 38" descr="&quot;  &quot;">
            <a:extLst>
              <a:ext uri="{FF2B5EF4-FFF2-40B4-BE49-F238E27FC236}">
                <a16:creationId xmlns:a16="http://schemas.microsoft.com/office/drawing/2014/main" id="{2394BBB6-12E4-4614-B542-2231867DA54A}"/>
              </a:ext>
            </a:extLst>
          </p:cNvPr>
          <p:cNvGrpSpPr/>
          <p:nvPr/>
        </p:nvGrpSpPr>
        <p:grpSpPr>
          <a:xfrm>
            <a:off x="5037683" y="3852479"/>
            <a:ext cx="2116636" cy="2473089"/>
            <a:chOff x="532435" y="3852479"/>
            <a:chExt cx="2116636" cy="2473089"/>
          </a:xfrm>
        </p:grpSpPr>
        <p:sp>
          <p:nvSpPr>
            <p:cNvPr id="40" name="Rectangle 39">
              <a:extLst>
                <a:ext uri="{FF2B5EF4-FFF2-40B4-BE49-F238E27FC236}">
                  <a16:creationId xmlns:a16="http://schemas.microsoft.com/office/drawing/2014/main" id="{B6F0A352-A727-49EA-9F05-9710195C1DA7}"/>
                </a:ext>
              </a:extLst>
            </p:cNvPr>
            <p:cNvSpPr/>
            <p:nvPr/>
          </p:nvSpPr>
          <p:spPr>
            <a:xfrm>
              <a:off x="532435" y="3852479"/>
              <a:ext cx="2116636" cy="2473089"/>
            </a:xfrm>
            <a:prstGeom prst="rect">
              <a:avLst/>
            </a:prstGeom>
            <a:solidFill>
              <a:srgbClr val="003C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itle 1">
              <a:extLst>
                <a:ext uri="{FF2B5EF4-FFF2-40B4-BE49-F238E27FC236}">
                  <a16:creationId xmlns:a16="http://schemas.microsoft.com/office/drawing/2014/main" id="{6E73A877-A939-4EDB-967F-A3C73DF0DD43}"/>
                </a:ext>
              </a:extLst>
            </p:cNvPr>
            <p:cNvSpPr txBox="1">
              <a:spLocks/>
            </p:cNvSpPr>
            <p:nvPr/>
          </p:nvSpPr>
          <p:spPr>
            <a:xfrm>
              <a:off x="616220" y="4166491"/>
              <a:ext cx="1946448" cy="87330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pPr>
                <a:lnSpc>
                  <a:spcPct val="100000"/>
                </a:lnSpc>
              </a:pPr>
              <a:r>
                <a:rPr lang="en-US" sz="4800" dirty="0"/>
                <a:t>3</a:t>
              </a:r>
            </a:p>
          </p:txBody>
        </p:sp>
        <p:sp>
          <p:nvSpPr>
            <p:cNvPr id="41" name="Title 1">
              <a:extLst>
                <a:ext uri="{FF2B5EF4-FFF2-40B4-BE49-F238E27FC236}">
                  <a16:creationId xmlns:a16="http://schemas.microsoft.com/office/drawing/2014/main" id="{BAF168F3-10A5-4328-9D3D-E9B7DD6DD258}"/>
                </a:ext>
              </a:extLst>
            </p:cNvPr>
            <p:cNvSpPr txBox="1">
              <a:spLocks/>
            </p:cNvSpPr>
            <p:nvPr/>
          </p:nvSpPr>
          <p:spPr>
            <a:xfrm>
              <a:off x="616220" y="4969965"/>
              <a:ext cx="1946448" cy="87330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pPr>
                <a:lnSpc>
                  <a:spcPct val="100000"/>
                </a:lnSpc>
              </a:pPr>
              <a:r>
                <a:rPr lang="en-US" sz="2400" dirty="0"/>
                <a:t>Safe System Elements</a:t>
              </a:r>
            </a:p>
          </p:txBody>
        </p:sp>
      </p:grpSp>
      <p:grpSp>
        <p:nvGrpSpPr>
          <p:cNvPr id="43" name="Group 42" descr="&quot;  &quot;">
            <a:extLst>
              <a:ext uri="{FF2B5EF4-FFF2-40B4-BE49-F238E27FC236}">
                <a16:creationId xmlns:a16="http://schemas.microsoft.com/office/drawing/2014/main" id="{5D25771E-A0FC-4657-9C29-D0D43298F41B}"/>
              </a:ext>
            </a:extLst>
          </p:cNvPr>
          <p:cNvGrpSpPr/>
          <p:nvPr/>
        </p:nvGrpSpPr>
        <p:grpSpPr>
          <a:xfrm>
            <a:off x="7290307" y="3852479"/>
            <a:ext cx="2116636" cy="2473089"/>
            <a:chOff x="532435" y="3852479"/>
            <a:chExt cx="2116636" cy="2473089"/>
          </a:xfrm>
        </p:grpSpPr>
        <p:sp>
          <p:nvSpPr>
            <p:cNvPr id="44" name="Rectangle 43">
              <a:extLst>
                <a:ext uri="{FF2B5EF4-FFF2-40B4-BE49-F238E27FC236}">
                  <a16:creationId xmlns:a16="http://schemas.microsoft.com/office/drawing/2014/main" id="{EED06EB6-DC3F-47DE-B5E1-D2E3EB52D703}"/>
                </a:ext>
              </a:extLst>
            </p:cNvPr>
            <p:cNvSpPr/>
            <p:nvPr/>
          </p:nvSpPr>
          <p:spPr>
            <a:xfrm>
              <a:off x="532435" y="3852479"/>
              <a:ext cx="2116636" cy="2473089"/>
            </a:xfrm>
            <a:prstGeom prst="rect">
              <a:avLst/>
            </a:prstGeom>
            <a:solidFill>
              <a:srgbClr val="003C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itle 1">
              <a:extLst>
                <a:ext uri="{FF2B5EF4-FFF2-40B4-BE49-F238E27FC236}">
                  <a16:creationId xmlns:a16="http://schemas.microsoft.com/office/drawing/2014/main" id="{C409E772-8331-45A9-84DA-0B651E3F7B3D}"/>
                </a:ext>
              </a:extLst>
            </p:cNvPr>
            <p:cNvSpPr txBox="1">
              <a:spLocks/>
            </p:cNvSpPr>
            <p:nvPr/>
          </p:nvSpPr>
          <p:spPr>
            <a:xfrm>
              <a:off x="616220" y="4166491"/>
              <a:ext cx="1946448" cy="87330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pPr>
                <a:lnSpc>
                  <a:spcPct val="100000"/>
                </a:lnSpc>
              </a:pPr>
              <a:r>
                <a:rPr lang="en-US" sz="4800" dirty="0"/>
                <a:t>4</a:t>
              </a:r>
            </a:p>
          </p:txBody>
        </p:sp>
        <p:sp>
          <p:nvSpPr>
            <p:cNvPr id="45" name="Title 1">
              <a:extLst>
                <a:ext uri="{FF2B5EF4-FFF2-40B4-BE49-F238E27FC236}">
                  <a16:creationId xmlns:a16="http://schemas.microsoft.com/office/drawing/2014/main" id="{CF7F3772-1CFA-44FD-ACAA-5C93006C2826}"/>
                </a:ext>
              </a:extLst>
            </p:cNvPr>
            <p:cNvSpPr txBox="1">
              <a:spLocks/>
            </p:cNvSpPr>
            <p:nvPr/>
          </p:nvSpPr>
          <p:spPr>
            <a:xfrm>
              <a:off x="616220" y="4969965"/>
              <a:ext cx="1708948" cy="87330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pPr>
                <a:lnSpc>
                  <a:spcPct val="100000"/>
                </a:lnSpc>
              </a:pPr>
              <a:r>
                <a:rPr lang="en-US" sz="2400" dirty="0"/>
                <a:t>Case Studies</a:t>
              </a:r>
            </a:p>
          </p:txBody>
        </p:sp>
      </p:grpSp>
      <p:grpSp>
        <p:nvGrpSpPr>
          <p:cNvPr id="47" name="Group 46" descr="&quot;  &quot;">
            <a:extLst>
              <a:ext uri="{FF2B5EF4-FFF2-40B4-BE49-F238E27FC236}">
                <a16:creationId xmlns:a16="http://schemas.microsoft.com/office/drawing/2014/main" id="{035F24F5-4CE4-4232-B601-D91B0DFC268C}"/>
              </a:ext>
            </a:extLst>
          </p:cNvPr>
          <p:cNvGrpSpPr/>
          <p:nvPr/>
        </p:nvGrpSpPr>
        <p:grpSpPr>
          <a:xfrm>
            <a:off x="9542931" y="3852479"/>
            <a:ext cx="2116636" cy="2473089"/>
            <a:chOff x="532435" y="3852479"/>
            <a:chExt cx="2116636" cy="2473089"/>
          </a:xfrm>
        </p:grpSpPr>
        <p:sp>
          <p:nvSpPr>
            <p:cNvPr id="48" name="Rectangle 47">
              <a:extLst>
                <a:ext uri="{FF2B5EF4-FFF2-40B4-BE49-F238E27FC236}">
                  <a16:creationId xmlns:a16="http://schemas.microsoft.com/office/drawing/2014/main" id="{A0FB9F06-6565-42FA-953E-CCE69B373489}"/>
                </a:ext>
              </a:extLst>
            </p:cNvPr>
            <p:cNvSpPr/>
            <p:nvPr/>
          </p:nvSpPr>
          <p:spPr>
            <a:xfrm>
              <a:off x="532435" y="3852479"/>
              <a:ext cx="2116636" cy="2473089"/>
            </a:xfrm>
            <a:prstGeom prst="rect">
              <a:avLst/>
            </a:prstGeom>
            <a:solidFill>
              <a:srgbClr val="003C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itle 1">
              <a:extLst>
                <a:ext uri="{FF2B5EF4-FFF2-40B4-BE49-F238E27FC236}">
                  <a16:creationId xmlns:a16="http://schemas.microsoft.com/office/drawing/2014/main" id="{8A4916F7-5984-449E-ACDF-03A7D3DF1712}"/>
                </a:ext>
              </a:extLst>
            </p:cNvPr>
            <p:cNvSpPr txBox="1">
              <a:spLocks/>
            </p:cNvSpPr>
            <p:nvPr/>
          </p:nvSpPr>
          <p:spPr>
            <a:xfrm>
              <a:off x="616220" y="4166491"/>
              <a:ext cx="1946448" cy="87330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pPr>
                <a:lnSpc>
                  <a:spcPct val="100000"/>
                </a:lnSpc>
              </a:pPr>
              <a:r>
                <a:rPr lang="en-US" sz="4800" dirty="0"/>
                <a:t>5</a:t>
              </a:r>
            </a:p>
          </p:txBody>
        </p:sp>
        <p:sp>
          <p:nvSpPr>
            <p:cNvPr id="49" name="Title 1">
              <a:extLst>
                <a:ext uri="{FF2B5EF4-FFF2-40B4-BE49-F238E27FC236}">
                  <a16:creationId xmlns:a16="http://schemas.microsoft.com/office/drawing/2014/main" id="{9E7F969C-E285-45F5-A5C2-60138E68A1E3}"/>
                </a:ext>
              </a:extLst>
            </p:cNvPr>
            <p:cNvSpPr txBox="1">
              <a:spLocks/>
            </p:cNvSpPr>
            <p:nvPr/>
          </p:nvSpPr>
          <p:spPr>
            <a:xfrm>
              <a:off x="616220" y="4969965"/>
              <a:ext cx="1946448" cy="87330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pPr>
                <a:lnSpc>
                  <a:spcPct val="100000"/>
                </a:lnSpc>
              </a:pPr>
              <a:r>
                <a:rPr lang="en-US" sz="2400" dirty="0"/>
                <a:t>Conclusion &amp; Resources</a:t>
              </a:r>
            </a:p>
          </p:txBody>
        </p:sp>
      </p:grpSp>
      <p:sp>
        <p:nvSpPr>
          <p:cNvPr id="6" name="TextBox 5">
            <a:extLst>
              <a:ext uri="{FF2B5EF4-FFF2-40B4-BE49-F238E27FC236}">
                <a16:creationId xmlns:a16="http://schemas.microsoft.com/office/drawing/2014/main" id="{1D7B5765-69DC-483F-85E2-46211817F74E}"/>
              </a:ext>
            </a:extLst>
          </p:cNvPr>
          <p:cNvSpPr txBox="1"/>
          <p:nvPr/>
        </p:nvSpPr>
        <p:spPr>
          <a:xfrm>
            <a:off x="29996" y="6455203"/>
            <a:ext cx="682876" cy="215444"/>
          </a:xfrm>
          <a:prstGeom prst="rect">
            <a:avLst/>
          </a:prstGeom>
          <a:noFill/>
        </p:spPr>
        <p:txBody>
          <a:bodyPr wrap="square" lIns="0" tIns="0" rIns="0" bIns="0" rtlCol="0">
            <a:spAutoFit/>
          </a:bodyPr>
          <a:lstStyle/>
          <a:p>
            <a:pPr algn="r"/>
            <a:fld id="{DDB3D640-4032-4024-920B-AC4F90A03C18}" type="slidenum">
              <a:rPr lang="en-US" sz="1400" smtClean="0">
                <a:solidFill>
                  <a:schemeClr val="bg1"/>
                </a:solidFill>
              </a:rPr>
              <a:t>17</a:t>
            </a:fld>
            <a:endParaRPr lang="en-US" sz="1400" dirty="0">
              <a:solidFill>
                <a:schemeClr val="bg1"/>
              </a:solidFill>
            </a:endParaRPr>
          </a:p>
        </p:txBody>
      </p:sp>
    </p:spTree>
    <p:extLst>
      <p:ext uri="{BB962C8B-B14F-4D97-AF65-F5344CB8AC3E}">
        <p14:creationId xmlns:p14="http://schemas.microsoft.com/office/powerpoint/2010/main" val="15472680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descr="&quot;  &quot;">
            <a:extLst>
              <a:ext uri="{FF2B5EF4-FFF2-40B4-BE49-F238E27FC236}">
                <a16:creationId xmlns:a16="http://schemas.microsoft.com/office/drawing/2014/main" id="{88E3AE06-62A2-45C7-9290-23FF57EE583E}"/>
              </a:ext>
            </a:extLst>
          </p:cNvPr>
          <p:cNvSpPr/>
          <p:nvPr/>
        </p:nvSpPr>
        <p:spPr>
          <a:xfrm>
            <a:off x="833437" y="426719"/>
            <a:ext cx="5001306" cy="90219"/>
          </a:xfrm>
          <a:prstGeom prst="rect">
            <a:avLst/>
          </a:prstGeom>
          <a:solidFill>
            <a:srgbClr val="DF8A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itle 3">
            <a:extLst>
              <a:ext uri="{FF2B5EF4-FFF2-40B4-BE49-F238E27FC236}">
                <a16:creationId xmlns:a16="http://schemas.microsoft.com/office/drawing/2014/main" id="{7D925E2F-45C5-4A4F-8745-C945E4D8A20A}"/>
              </a:ext>
            </a:extLst>
          </p:cNvPr>
          <p:cNvSpPr>
            <a:spLocks noGrp="1"/>
          </p:cNvSpPr>
          <p:nvPr>
            <p:ph type="title"/>
          </p:nvPr>
        </p:nvSpPr>
        <p:spPr>
          <a:xfrm>
            <a:off x="838200" y="663707"/>
            <a:ext cx="10515600" cy="349501"/>
          </a:xfrm>
        </p:spPr>
        <p:txBody>
          <a:bodyPr/>
          <a:lstStyle/>
          <a:p>
            <a:r>
              <a:rPr lang="en-US" dirty="0"/>
              <a:t>The 6 Safe System Principles</a:t>
            </a:r>
          </a:p>
        </p:txBody>
      </p:sp>
      <p:sp>
        <p:nvSpPr>
          <p:cNvPr id="5" name="Freeform: Shape 4" descr="Icon for Safe System Principle 1: Death and Serious Injury is Unacceptable - Zero with a diagonal line through it.">
            <a:extLst>
              <a:ext uri="{FF2B5EF4-FFF2-40B4-BE49-F238E27FC236}">
                <a16:creationId xmlns:a16="http://schemas.microsoft.com/office/drawing/2014/main" id="{7F2B6B36-604E-41C5-9C2C-2A47AB570433}"/>
              </a:ext>
            </a:extLst>
          </p:cNvPr>
          <p:cNvSpPr/>
          <p:nvPr/>
        </p:nvSpPr>
        <p:spPr>
          <a:xfrm>
            <a:off x="838200" y="2030940"/>
            <a:ext cx="393562" cy="594479"/>
          </a:xfrm>
          <a:custGeom>
            <a:avLst/>
            <a:gdLst>
              <a:gd name="connsiteX0" fmla="*/ 196781 w 393562"/>
              <a:gd name="connsiteY0" fmla="*/ 0 h 594479"/>
              <a:gd name="connsiteX1" fmla="*/ 0 w 393562"/>
              <a:gd name="connsiteY1" fmla="*/ 196391 h 594479"/>
              <a:gd name="connsiteX2" fmla="*/ 0 w 393562"/>
              <a:gd name="connsiteY2" fmla="*/ 398088 h 594479"/>
              <a:gd name="connsiteX3" fmla="*/ 196547 w 393562"/>
              <a:gd name="connsiteY3" fmla="*/ 594479 h 594479"/>
              <a:gd name="connsiteX4" fmla="*/ 393329 w 393562"/>
              <a:gd name="connsiteY4" fmla="*/ 398088 h 594479"/>
              <a:gd name="connsiteX5" fmla="*/ 393563 w 393562"/>
              <a:gd name="connsiteY5" fmla="*/ 398088 h 594479"/>
              <a:gd name="connsiteX6" fmla="*/ 393563 w 393562"/>
              <a:gd name="connsiteY6" fmla="*/ 196391 h 594479"/>
              <a:gd name="connsiteX7" fmla="*/ 196781 w 393562"/>
              <a:gd name="connsiteY7" fmla="*/ 0 h 594479"/>
              <a:gd name="connsiteX8" fmla="*/ 196781 w 393562"/>
              <a:gd name="connsiteY8" fmla="*/ 60158 h 594479"/>
              <a:gd name="connsiteX9" fmla="*/ 317877 w 393562"/>
              <a:gd name="connsiteY9" fmla="*/ 133736 h 594479"/>
              <a:gd name="connsiteX10" fmla="*/ 60236 w 393562"/>
              <a:gd name="connsiteY10" fmla="*/ 390832 h 594479"/>
              <a:gd name="connsiteX11" fmla="*/ 60236 w 393562"/>
              <a:gd name="connsiteY11" fmla="*/ 196391 h 594479"/>
              <a:gd name="connsiteX12" fmla="*/ 196781 w 393562"/>
              <a:gd name="connsiteY12" fmla="*/ 60158 h 594479"/>
              <a:gd name="connsiteX13" fmla="*/ 196781 w 393562"/>
              <a:gd name="connsiteY13" fmla="*/ 534243 h 594479"/>
              <a:gd name="connsiteX14" fmla="*/ 75685 w 393562"/>
              <a:gd name="connsiteY14" fmla="*/ 460509 h 594479"/>
              <a:gd name="connsiteX15" fmla="*/ 333249 w 393562"/>
              <a:gd name="connsiteY15" fmla="*/ 203414 h 594479"/>
              <a:gd name="connsiteX16" fmla="*/ 333249 w 393562"/>
              <a:gd name="connsiteY16" fmla="*/ 398010 h 594479"/>
              <a:gd name="connsiteX17" fmla="*/ 196781 w 393562"/>
              <a:gd name="connsiteY17" fmla="*/ 534243 h 594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3562" h="594479">
                <a:moveTo>
                  <a:pt x="196781" y="0"/>
                </a:moveTo>
                <a:cubicBezTo>
                  <a:pt x="88247" y="0"/>
                  <a:pt x="0" y="88091"/>
                  <a:pt x="0" y="196391"/>
                </a:cubicBezTo>
                <a:lnTo>
                  <a:pt x="0" y="398088"/>
                </a:lnTo>
                <a:cubicBezTo>
                  <a:pt x="0" y="506154"/>
                  <a:pt x="88013" y="594479"/>
                  <a:pt x="196547" y="594479"/>
                </a:cubicBezTo>
                <a:cubicBezTo>
                  <a:pt x="305081" y="594479"/>
                  <a:pt x="393329" y="506388"/>
                  <a:pt x="393329" y="398088"/>
                </a:cubicBezTo>
                <a:lnTo>
                  <a:pt x="393563" y="398088"/>
                </a:lnTo>
                <a:lnTo>
                  <a:pt x="393563" y="196391"/>
                </a:lnTo>
                <a:cubicBezTo>
                  <a:pt x="393485" y="88091"/>
                  <a:pt x="305237" y="0"/>
                  <a:pt x="196781" y="0"/>
                </a:cubicBezTo>
                <a:close/>
                <a:moveTo>
                  <a:pt x="196781" y="60158"/>
                </a:moveTo>
                <a:cubicBezTo>
                  <a:pt x="249371" y="60158"/>
                  <a:pt x="295094" y="90120"/>
                  <a:pt x="317877" y="133736"/>
                </a:cubicBezTo>
                <a:lnTo>
                  <a:pt x="60236" y="390832"/>
                </a:lnTo>
                <a:lnTo>
                  <a:pt x="60236" y="196391"/>
                </a:lnTo>
                <a:cubicBezTo>
                  <a:pt x="60236" y="121252"/>
                  <a:pt x="121486" y="60158"/>
                  <a:pt x="196781" y="60158"/>
                </a:cubicBezTo>
                <a:close/>
                <a:moveTo>
                  <a:pt x="196781" y="534243"/>
                </a:moveTo>
                <a:cubicBezTo>
                  <a:pt x="144114" y="534243"/>
                  <a:pt x="98391" y="504281"/>
                  <a:pt x="75685" y="460509"/>
                </a:cubicBezTo>
                <a:lnTo>
                  <a:pt x="333249" y="203414"/>
                </a:lnTo>
                <a:lnTo>
                  <a:pt x="333249" y="398010"/>
                </a:lnTo>
                <a:cubicBezTo>
                  <a:pt x="333249" y="473149"/>
                  <a:pt x="271998" y="534243"/>
                  <a:pt x="196781" y="534243"/>
                </a:cubicBezTo>
                <a:close/>
              </a:path>
            </a:pathLst>
          </a:custGeom>
          <a:solidFill>
            <a:srgbClr val="3293C8"/>
          </a:solidFill>
          <a:ln w="7790" cap="flat">
            <a:noFill/>
            <a:prstDash val="solid"/>
            <a:miter/>
          </a:ln>
        </p:spPr>
        <p:txBody>
          <a:bodyPr rtlCol="0" anchor="ctr"/>
          <a:lstStyle/>
          <a:p>
            <a:endParaRPr lang="en-US"/>
          </a:p>
        </p:txBody>
      </p:sp>
      <p:sp>
        <p:nvSpPr>
          <p:cNvPr id="54" name="Rectangle 53" descr="&quot;  &quot;">
            <a:extLst>
              <a:ext uri="{FF2B5EF4-FFF2-40B4-BE49-F238E27FC236}">
                <a16:creationId xmlns:a16="http://schemas.microsoft.com/office/drawing/2014/main" id="{EFD9AB8A-403E-4423-B0F1-3952101AF547}"/>
              </a:ext>
            </a:extLst>
          </p:cNvPr>
          <p:cNvSpPr/>
          <p:nvPr/>
        </p:nvSpPr>
        <p:spPr>
          <a:xfrm>
            <a:off x="838200" y="2769657"/>
            <a:ext cx="2951480" cy="103959"/>
          </a:xfrm>
          <a:prstGeom prst="rect">
            <a:avLst/>
          </a:prstGeom>
          <a:solidFill>
            <a:srgbClr val="3293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Content Placeholder 2">
            <a:extLst>
              <a:ext uri="{FF2B5EF4-FFF2-40B4-BE49-F238E27FC236}">
                <a16:creationId xmlns:a16="http://schemas.microsoft.com/office/drawing/2014/main" id="{EDA51241-B8AD-4B22-8DCE-86554B757158}"/>
              </a:ext>
            </a:extLst>
          </p:cNvPr>
          <p:cNvSpPr txBox="1">
            <a:spLocks/>
          </p:cNvSpPr>
          <p:nvPr/>
        </p:nvSpPr>
        <p:spPr>
          <a:xfrm>
            <a:off x="833437" y="2974119"/>
            <a:ext cx="2971800" cy="740664"/>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rgbClr val="3293C8"/>
                </a:solidFill>
              </a:rPr>
              <a:t>Death/serious injury is unacceptable</a:t>
            </a:r>
          </a:p>
        </p:txBody>
      </p:sp>
      <p:sp>
        <p:nvSpPr>
          <p:cNvPr id="51" name="Freeform: Shape 50" descr="Icon for Safe System Principle 2: Humans Make Mistakes - Death and Serious Injury is Unacceptable - Triangle with an exclamation point in the center.">
            <a:extLst>
              <a:ext uri="{FF2B5EF4-FFF2-40B4-BE49-F238E27FC236}">
                <a16:creationId xmlns:a16="http://schemas.microsoft.com/office/drawing/2014/main" id="{86B9D36A-822F-4912-9206-2328AC69CD41}"/>
              </a:ext>
            </a:extLst>
          </p:cNvPr>
          <p:cNvSpPr/>
          <p:nvPr/>
        </p:nvSpPr>
        <p:spPr>
          <a:xfrm>
            <a:off x="4625502" y="2077385"/>
            <a:ext cx="624025" cy="548034"/>
          </a:xfrm>
          <a:custGeom>
            <a:avLst/>
            <a:gdLst>
              <a:gd name="connsiteX0" fmla="*/ 354948 w 624025"/>
              <a:gd name="connsiteY0" fmla="*/ 24637 h 548034"/>
              <a:gd name="connsiteX1" fmla="*/ 268807 w 624025"/>
              <a:gd name="connsiteY1" fmla="*/ 24637 h 548034"/>
              <a:gd name="connsiteX2" fmla="*/ 6718 w 624025"/>
              <a:gd name="connsiteY2" fmla="*/ 474378 h 548034"/>
              <a:gd name="connsiteX3" fmla="*/ 49788 w 624025"/>
              <a:gd name="connsiteY3" fmla="*/ 548034 h 548034"/>
              <a:gd name="connsiteX4" fmla="*/ 574278 w 624025"/>
              <a:gd name="connsiteY4" fmla="*/ 548034 h 548034"/>
              <a:gd name="connsiteX5" fmla="*/ 617349 w 624025"/>
              <a:gd name="connsiteY5" fmla="*/ 474378 h 548034"/>
              <a:gd name="connsiteX6" fmla="*/ 354948 w 624025"/>
              <a:gd name="connsiteY6" fmla="*/ 24637 h 548034"/>
              <a:gd name="connsiteX7" fmla="*/ 342620 w 624025"/>
              <a:gd name="connsiteY7" fmla="*/ 471023 h 548034"/>
              <a:gd name="connsiteX8" fmla="*/ 281135 w 624025"/>
              <a:gd name="connsiteY8" fmla="*/ 471023 h 548034"/>
              <a:gd name="connsiteX9" fmla="*/ 281135 w 624025"/>
              <a:gd name="connsiteY9" fmla="*/ 410163 h 548034"/>
              <a:gd name="connsiteX10" fmla="*/ 342620 w 624025"/>
              <a:gd name="connsiteY10" fmla="*/ 410163 h 548034"/>
              <a:gd name="connsiteX11" fmla="*/ 342620 w 624025"/>
              <a:gd name="connsiteY11" fmla="*/ 471023 h 548034"/>
              <a:gd name="connsiteX12" fmla="*/ 342620 w 624025"/>
              <a:gd name="connsiteY12" fmla="*/ 339159 h 548034"/>
              <a:gd name="connsiteX13" fmla="*/ 281135 w 624025"/>
              <a:gd name="connsiteY13" fmla="*/ 339159 h 548034"/>
              <a:gd name="connsiteX14" fmla="*/ 281135 w 624025"/>
              <a:gd name="connsiteY14" fmla="*/ 128177 h 548034"/>
              <a:gd name="connsiteX15" fmla="*/ 342620 w 624025"/>
              <a:gd name="connsiteY15" fmla="*/ 128177 h 548034"/>
              <a:gd name="connsiteX16" fmla="*/ 342620 w 624025"/>
              <a:gd name="connsiteY16" fmla="*/ 339159 h 548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24025" h="548034">
                <a:moveTo>
                  <a:pt x="354948" y="24637"/>
                </a:moveTo>
                <a:cubicBezTo>
                  <a:pt x="335909" y="-8212"/>
                  <a:pt x="287923" y="-8212"/>
                  <a:pt x="268807" y="24637"/>
                </a:cubicBezTo>
                <a:lnTo>
                  <a:pt x="6718" y="474378"/>
                </a:lnTo>
                <a:cubicBezTo>
                  <a:pt x="-12320" y="506993"/>
                  <a:pt x="11322" y="548034"/>
                  <a:pt x="49788" y="548034"/>
                </a:cubicBezTo>
                <a:lnTo>
                  <a:pt x="574278" y="548034"/>
                </a:lnTo>
                <a:cubicBezTo>
                  <a:pt x="612433" y="548034"/>
                  <a:pt x="636387" y="506915"/>
                  <a:pt x="617349" y="474378"/>
                </a:cubicBezTo>
                <a:lnTo>
                  <a:pt x="354948" y="24637"/>
                </a:lnTo>
                <a:close/>
                <a:moveTo>
                  <a:pt x="342620" y="471023"/>
                </a:moveTo>
                <a:lnTo>
                  <a:pt x="281135" y="471023"/>
                </a:lnTo>
                <a:lnTo>
                  <a:pt x="281135" y="410163"/>
                </a:lnTo>
                <a:lnTo>
                  <a:pt x="342620" y="410163"/>
                </a:lnTo>
                <a:lnTo>
                  <a:pt x="342620" y="471023"/>
                </a:lnTo>
                <a:close/>
                <a:moveTo>
                  <a:pt x="342620" y="339159"/>
                </a:moveTo>
                <a:lnTo>
                  <a:pt x="281135" y="339159"/>
                </a:lnTo>
                <a:lnTo>
                  <a:pt x="281135" y="128177"/>
                </a:lnTo>
                <a:lnTo>
                  <a:pt x="342620" y="128177"/>
                </a:lnTo>
                <a:lnTo>
                  <a:pt x="342620" y="339159"/>
                </a:lnTo>
                <a:close/>
              </a:path>
            </a:pathLst>
          </a:custGeom>
          <a:solidFill>
            <a:srgbClr val="3293C8"/>
          </a:solidFill>
          <a:ln w="7790" cap="flat">
            <a:noFill/>
            <a:prstDash val="solid"/>
            <a:miter/>
          </a:ln>
        </p:spPr>
        <p:txBody>
          <a:bodyPr rtlCol="0" anchor="ctr"/>
          <a:lstStyle/>
          <a:p>
            <a:endParaRPr lang="en-US"/>
          </a:p>
        </p:txBody>
      </p:sp>
      <p:sp>
        <p:nvSpPr>
          <p:cNvPr id="53" name="Rectangle 52" descr="&quot;  &quot;">
            <a:extLst>
              <a:ext uri="{FF2B5EF4-FFF2-40B4-BE49-F238E27FC236}">
                <a16:creationId xmlns:a16="http://schemas.microsoft.com/office/drawing/2014/main" id="{777DC6F1-7CF9-4EFD-BFFB-B7E1C5C9EBEA}"/>
              </a:ext>
            </a:extLst>
          </p:cNvPr>
          <p:cNvSpPr/>
          <p:nvPr/>
        </p:nvSpPr>
        <p:spPr>
          <a:xfrm>
            <a:off x="4625502" y="2769657"/>
            <a:ext cx="2951480" cy="103959"/>
          </a:xfrm>
          <a:prstGeom prst="rect">
            <a:avLst/>
          </a:prstGeom>
          <a:solidFill>
            <a:srgbClr val="3293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Content Placeholder 2">
            <a:extLst>
              <a:ext uri="{FF2B5EF4-FFF2-40B4-BE49-F238E27FC236}">
                <a16:creationId xmlns:a16="http://schemas.microsoft.com/office/drawing/2014/main" id="{EDA51241-B8AD-4B22-8DCE-86554B757158}"/>
              </a:ext>
            </a:extLst>
          </p:cNvPr>
          <p:cNvSpPr txBox="1">
            <a:spLocks/>
          </p:cNvSpPr>
          <p:nvPr/>
        </p:nvSpPr>
        <p:spPr>
          <a:xfrm>
            <a:off x="4623121" y="2948932"/>
            <a:ext cx="2971800" cy="740664"/>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rgbClr val="3293C8"/>
                </a:solidFill>
              </a:rPr>
              <a:t>Humans make mistakes</a:t>
            </a:r>
          </a:p>
        </p:txBody>
      </p:sp>
      <p:grpSp>
        <p:nvGrpSpPr>
          <p:cNvPr id="7" name="Graphic 2" descr="Icon for Safe System Principle 3: Humans Are Vulnerable - A figure of a person with a sling.">
            <a:extLst>
              <a:ext uri="{FF2B5EF4-FFF2-40B4-BE49-F238E27FC236}">
                <a16:creationId xmlns:a16="http://schemas.microsoft.com/office/drawing/2014/main" id="{68E5422E-FDE2-4274-84DD-1CDD1D20FED8}"/>
              </a:ext>
            </a:extLst>
          </p:cNvPr>
          <p:cNvGrpSpPr/>
          <p:nvPr/>
        </p:nvGrpSpPr>
        <p:grpSpPr>
          <a:xfrm>
            <a:off x="8412805" y="1976946"/>
            <a:ext cx="409791" cy="648473"/>
            <a:chOff x="3902310" y="1919417"/>
            <a:chExt cx="409791" cy="648473"/>
          </a:xfrm>
          <a:solidFill>
            <a:srgbClr val="3293C8"/>
          </a:solidFill>
        </p:grpSpPr>
        <p:sp>
          <p:nvSpPr>
            <p:cNvPr id="8" name="Freeform: Shape 7">
              <a:extLst>
                <a:ext uri="{FF2B5EF4-FFF2-40B4-BE49-F238E27FC236}">
                  <a16:creationId xmlns:a16="http://schemas.microsoft.com/office/drawing/2014/main" id="{815F8B63-0102-4B23-ADA0-826250A768F8}"/>
                </a:ext>
              </a:extLst>
            </p:cNvPr>
            <p:cNvSpPr/>
            <p:nvPr/>
          </p:nvSpPr>
          <p:spPr>
            <a:xfrm>
              <a:off x="3991961" y="1919417"/>
              <a:ext cx="206924" cy="208953"/>
            </a:xfrm>
            <a:custGeom>
              <a:avLst/>
              <a:gdLst>
                <a:gd name="connsiteX0" fmla="*/ 206925 w 206924"/>
                <a:gd name="connsiteY0" fmla="*/ 104477 h 208953"/>
                <a:gd name="connsiteX1" fmla="*/ 103462 w 206924"/>
                <a:gd name="connsiteY1" fmla="*/ 208953 h 208953"/>
                <a:gd name="connsiteX2" fmla="*/ 0 w 206924"/>
                <a:gd name="connsiteY2" fmla="*/ 104477 h 208953"/>
                <a:gd name="connsiteX3" fmla="*/ 103462 w 206924"/>
                <a:gd name="connsiteY3" fmla="*/ 0 h 208953"/>
                <a:gd name="connsiteX4" fmla="*/ 206925 w 206924"/>
                <a:gd name="connsiteY4" fmla="*/ 104477 h 208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924" h="208953">
                  <a:moveTo>
                    <a:pt x="206925" y="104477"/>
                  </a:moveTo>
                  <a:cubicBezTo>
                    <a:pt x="206925" y="162178"/>
                    <a:pt x="160603" y="208953"/>
                    <a:pt x="103462" y="208953"/>
                  </a:cubicBezTo>
                  <a:cubicBezTo>
                    <a:pt x="46321" y="208953"/>
                    <a:pt x="0" y="162178"/>
                    <a:pt x="0" y="104477"/>
                  </a:cubicBezTo>
                  <a:cubicBezTo>
                    <a:pt x="0" y="46776"/>
                    <a:pt x="46321" y="0"/>
                    <a:pt x="103462" y="0"/>
                  </a:cubicBezTo>
                  <a:cubicBezTo>
                    <a:pt x="160603" y="0"/>
                    <a:pt x="206925" y="46776"/>
                    <a:pt x="206925" y="104477"/>
                  </a:cubicBezTo>
                  <a:close/>
                </a:path>
              </a:pathLst>
            </a:custGeom>
            <a:solidFill>
              <a:srgbClr val="3293C8"/>
            </a:solidFill>
            <a:ln w="779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AD653D9E-1317-4AAC-9000-1EBEEAC29835}"/>
                </a:ext>
              </a:extLst>
            </p:cNvPr>
            <p:cNvSpPr/>
            <p:nvPr/>
          </p:nvSpPr>
          <p:spPr>
            <a:xfrm>
              <a:off x="4071470" y="2401070"/>
              <a:ext cx="71393" cy="60860"/>
            </a:xfrm>
            <a:custGeom>
              <a:avLst/>
              <a:gdLst>
                <a:gd name="connsiteX0" fmla="*/ 71394 w 71393"/>
                <a:gd name="connsiteY0" fmla="*/ 32771 h 60860"/>
                <a:gd name="connsiteX1" fmla="*/ 43538 w 71393"/>
                <a:gd name="connsiteY1" fmla="*/ 0 h 60860"/>
                <a:gd name="connsiteX2" fmla="*/ 0 w 71393"/>
                <a:gd name="connsiteY2" fmla="*/ 0 h 60860"/>
                <a:gd name="connsiteX3" fmla="*/ 17166 w 71393"/>
                <a:gd name="connsiteY3" fmla="*/ 60860 h 60860"/>
                <a:gd name="connsiteX4" fmla="*/ 43226 w 71393"/>
                <a:gd name="connsiteY4" fmla="*/ 60860 h 60860"/>
                <a:gd name="connsiteX5" fmla="*/ 71394 w 71393"/>
                <a:gd name="connsiteY5" fmla="*/ 32771 h 60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393" h="60860">
                  <a:moveTo>
                    <a:pt x="71394" y="32771"/>
                  </a:moveTo>
                  <a:cubicBezTo>
                    <a:pt x="71394" y="12562"/>
                    <a:pt x="58909" y="0"/>
                    <a:pt x="43538" y="0"/>
                  </a:cubicBezTo>
                  <a:lnTo>
                    <a:pt x="0" y="0"/>
                  </a:lnTo>
                  <a:lnTo>
                    <a:pt x="17166" y="60860"/>
                  </a:lnTo>
                  <a:lnTo>
                    <a:pt x="43226" y="60860"/>
                  </a:lnTo>
                  <a:cubicBezTo>
                    <a:pt x="58909" y="60548"/>
                    <a:pt x="71394" y="48298"/>
                    <a:pt x="71394" y="32771"/>
                  </a:cubicBezTo>
                  <a:close/>
                </a:path>
              </a:pathLst>
            </a:custGeom>
            <a:solidFill>
              <a:srgbClr val="3293C8"/>
            </a:solidFill>
            <a:ln w="7790"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AAB45FD4-FAD6-407B-A6B5-5F4D492B60ED}"/>
                </a:ext>
              </a:extLst>
            </p:cNvPr>
            <p:cNvSpPr/>
            <p:nvPr/>
          </p:nvSpPr>
          <p:spPr>
            <a:xfrm>
              <a:off x="3977683" y="2197891"/>
              <a:ext cx="334418" cy="369998"/>
            </a:xfrm>
            <a:custGeom>
              <a:avLst/>
              <a:gdLst>
                <a:gd name="connsiteX0" fmla="*/ 246250 w 334418"/>
                <a:gd name="connsiteY0" fmla="*/ 0 h 369998"/>
                <a:gd name="connsiteX1" fmla="*/ 36048 w 334418"/>
                <a:gd name="connsiteY1" fmla="*/ 0 h 369998"/>
                <a:gd name="connsiteX2" fmla="*/ 79898 w 334418"/>
                <a:gd name="connsiteY2" fmla="*/ 154179 h 369998"/>
                <a:gd name="connsiteX3" fmla="*/ 135609 w 334418"/>
                <a:gd name="connsiteY3" fmla="*/ 154179 h 369998"/>
                <a:gd name="connsiteX4" fmla="*/ 213011 w 334418"/>
                <a:gd name="connsiteY4" fmla="*/ 225885 h 369998"/>
                <a:gd name="connsiteX5" fmla="*/ 137013 w 334418"/>
                <a:gd name="connsiteY5" fmla="*/ 312728 h 369998"/>
                <a:gd name="connsiteX6" fmla="*/ 0 w 334418"/>
                <a:gd name="connsiteY6" fmla="*/ 312728 h 369998"/>
                <a:gd name="connsiteX7" fmla="*/ 0 w 334418"/>
                <a:gd name="connsiteY7" fmla="*/ 369999 h 369998"/>
                <a:gd name="connsiteX8" fmla="*/ 235170 w 334418"/>
                <a:gd name="connsiteY8" fmla="*/ 369999 h 369998"/>
                <a:gd name="connsiteX9" fmla="*/ 235170 w 334418"/>
                <a:gd name="connsiteY9" fmla="*/ 130069 h 369998"/>
                <a:gd name="connsiteX10" fmla="*/ 246952 w 334418"/>
                <a:gd name="connsiteY10" fmla="*/ 118209 h 369998"/>
                <a:gd name="connsiteX11" fmla="*/ 258734 w 334418"/>
                <a:gd name="connsiteY11" fmla="*/ 130069 h 369998"/>
                <a:gd name="connsiteX12" fmla="*/ 258734 w 334418"/>
                <a:gd name="connsiteY12" fmla="*/ 331844 h 369998"/>
                <a:gd name="connsiteX13" fmla="*/ 296576 w 334418"/>
                <a:gd name="connsiteY13" fmla="*/ 369999 h 369998"/>
                <a:gd name="connsiteX14" fmla="*/ 334419 w 334418"/>
                <a:gd name="connsiteY14" fmla="*/ 331844 h 369998"/>
                <a:gd name="connsiteX15" fmla="*/ 334419 w 334418"/>
                <a:gd name="connsiteY15" fmla="*/ 88950 h 369998"/>
                <a:gd name="connsiteX16" fmla="*/ 246250 w 334418"/>
                <a:gd name="connsiteY16" fmla="*/ 0 h 369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4418" h="369998">
                  <a:moveTo>
                    <a:pt x="246250" y="0"/>
                  </a:moveTo>
                  <a:lnTo>
                    <a:pt x="36048" y="0"/>
                  </a:lnTo>
                  <a:lnTo>
                    <a:pt x="79898" y="154179"/>
                  </a:lnTo>
                  <a:lnTo>
                    <a:pt x="135609" y="154179"/>
                  </a:lnTo>
                  <a:cubicBezTo>
                    <a:pt x="174856" y="154179"/>
                    <a:pt x="211294" y="186638"/>
                    <a:pt x="213011" y="225885"/>
                  </a:cubicBezTo>
                  <a:cubicBezTo>
                    <a:pt x="215507" y="275587"/>
                    <a:pt x="180552" y="312728"/>
                    <a:pt x="137013" y="312728"/>
                  </a:cubicBezTo>
                  <a:lnTo>
                    <a:pt x="0" y="312728"/>
                  </a:lnTo>
                  <a:lnTo>
                    <a:pt x="0" y="369999"/>
                  </a:lnTo>
                  <a:lnTo>
                    <a:pt x="235170" y="369999"/>
                  </a:lnTo>
                  <a:lnTo>
                    <a:pt x="235170" y="130069"/>
                  </a:lnTo>
                  <a:cubicBezTo>
                    <a:pt x="235170" y="123593"/>
                    <a:pt x="240554" y="118209"/>
                    <a:pt x="246952" y="118209"/>
                  </a:cubicBezTo>
                  <a:cubicBezTo>
                    <a:pt x="253350" y="118209"/>
                    <a:pt x="258734" y="123593"/>
                    <a:pt x="258734" y="130069"/>
                  </a:cubicBezTo>
                  <a:lnTo>
                    <a:pt x="258734" y="331844"/>
                  </a:lnTo>
                  <a:cubicBezTo>
                    <a:pt x="258734" y="352755"/>
                    <a:pt x="275509" y="369999"/>
                    <a:pt x="296576" y="369999"/>
                  </a:cubicBezTo>
                  <a:cubicBezTo>
                    <a:pt x="317253" y="369999"/>
                    <a:pt x="334419" y="353067"/>
                    <a:pt x="334419" y="331844"/>
                  </a:cubicBezTo>
                  <a:lnTo>
                    <a:pt x="334419" y="88950"/>
                  </a:lnTo>
                  <a:cubicBezTo>
                    <a:pt x="334341" y="39949"/>
                    <a:pt x="294782" y="0"/>
                    <a:pt x="246250" y="0"/>
                  </a:cubicBezTo>
                  <a:close/>
                </a:path>
              </a:pathLst>
            </a:custGeom>
            <a:solidFill>
              <a:srgbClr val="3293C8"/>
            </a:solidFill>
            <a:ln w="7790"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27C54686-12DF-48A0-ACC3-7FEA19375782}"/>
                </a:ext>
              </a:extLst>
            </p:cNvPr>
            <p:cNvSpPr/>
            <p:nvPr/>
          </p:nvSpPr>
          <p:spPr>
            <a:xfrm>
              <a:off x="3902310" y="2202182"/>
              <a:ext cx="136311" cy="259358"/>
            </a:xfrm>
            <a:custGeom>
              <a:avLst/>
              <a:gdLst>
                <a:gd name="connsiteX0" fmla="*/ 62109 w 136311"/>
                <a:gd name="connsiteY0" fmla="*/ 0 h 259358"/>
                <a:gd name="connsiteX1" fmla="*/ 0 w 136311"/>
                <a:gd name="connsiteY1" fmla="*/ 84658 h 259358"/>
                <a:gd name="connsiteX2" fmla="*/ 0 w 136311"/>
                <a:gd name="connsiteY2" fmla="*/ 221515 h 259358"/>
                <a:gd name="connsiteX3" fmla="*/ 37843 w 136311"/>
                <a:gd name="connsiteY3" fmla="*/ 259358 h 259358"/>
                <a:gd name="connsiteX4" fmla="*/ 136311 w 136311"/>
                <a:gd name="connsiteY4" fmla="*/ 259358 h 259358"/>
                <a:gd name="connsiteX5" fmla="*/ 62109 w 136311"/>
                <a:gd name="connsiteY5" fmla="*/ 0 h 259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6311" h="259358">
                  <a:moveTo>
                    <a:pt x="62109" y="0"/>
                  </a:moveTo>
                  <a:cubicBezTo>
                    <a:pt x="26451" y="11158"/>
                    <a:pt x="0" y="44709"/>
                    <a:pt x="0" y="84658"/>
                  </a:cubicBezTo>
                  <a:lnTo>
                    <a:pt x="0" y="221515"/>
                  </a:lnTo>
                  <a:cubicBezTo>
                    <a:pt x="0" y="242426"/>
                    <a:pt x="16776" y="259358"/>
                    <a:pt x="37843" y="259358"/>
                  </a:cubicBezTo>
                  <a:lnTo>
                    <a:pt x="136311" y="259358"/>
                  </a:lnTo>
                  <a:lnTo>
                    <a:pt x="62109" y="0"/>
                  </a:lnTo>
                  <a:close/>
                </a:path>
              </a:pathLst>
            </a:custGeom>
            <a:solidFill>
              <a:srgbClr val="3293C8"/>
            </a:solidFill>
            <a:ln w="7790" cap="flat">
              <a:noFill/>
              <a:prstDash val="solid"/>
              <a:miter/>
            </a:ln>
          </p:spPr>
          <p:txBody>
            <a:bodyPr rtlCol="0" anchor="ctr"/>
            <a:lstStyle/>
            <a:p>
              <a:endParaRPr lang="en-US"/>
            </a:p>
          </p:txBody>
        </p:sp>
      </p:grpSp>
      <p:sp>
        <p:nvSpPr>
          <p:cNvPr id="22" name="Rectangle 21" descr="&quot;  &quot;">
            <a:extLst>
              <a:ext uri="{FF2B5EF4-FFF2-40B4-BE49-F238E27FC236}">
                <a16:creationId xmlns:a16="http://schemas.microsoft.com/office/drawing/2014/main" id="{3F1F4857-171F-42A2-BC31-20C7677D77D2}"/>
              </a:ext>
            </a:extLst>
          </p:cNvPr>
          <p:cNvSpPr/>
          <p:nvPr/>
        </p:nvSpPr>
        <p:spPr>
          <a:xfrm>
            <a:off x="8412805" y="2769657"/>
            <a:ext cx="2951480" cy="103959"/>
          </a:xfrm>
          <a:prstGeom prst="rect">
            <a:avLst/>
          </a:prstGeom>
          <a:solidFill>
            <a:srgbClr val="3293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Content Placeholder 2">
            <a:extLst>
              <a:ext uri="{FF2B5EF4-FFF2-40B4-BE49-F238E27FC236}">
                <a16:creationId xmlns:a16="http://schemas.microsoft.com/office/drawing/2014/main" id="{EDA51241-B8AD-4B22-8DCE-86554B757158}"/>
              </a:ext>
            </a:extLst>
          </p:cNvPr>
          <p:cNvSpPr txBox="1">
            <a:spLocks/>
          </p:cNvSpPr>
          <p:nvPr/>
        </p:nvSpPr>
        <p:spPr>
          <a:xfrm>
            <a:off x="8412805" y="2948932"/>
            <a:ext cx="2971800" cy="740664"/>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rgbClr val="3293C8"/>
                </a:solidFill>
              </a:rPr>
              <a:t>Humans are vulnerable</a:t>
            </a:r>
          </a:p>
        </p:txBody>
      </p:sp>
      <p:grpSp>
        <p:nvGrpSpPr>
          <p:cNvPr id="12" name="Graphic 2" descr="Icon for Safe System Principle 4: Responsibility is Shared - Two hands.">
            <a:extLst>
              <a:ext uri="{FF2B5EF4-FFF2-40B4-BE49-F238E27FC236}">
                <a16:creationId xmlns:a16="http://schemas.microsoft.com/office/drawing/2014/main" id="{68E5422E-FDE2-4274-84DD-1CDD1D20FED8}"/>
              </a:ext>
            </a:extLst>
          </p:cNvPr>
          <p:cNvGrpSpPr/>
          <p:nvPr/>
        </p:nvGrpSpPr>
        <p:grpSpPr>
          <a:xfrm>
            <a:off x="834650" y="4475757"/>
            <a:ext cx="815105" cy="573054"/>
            <a:chOff x="897599" y="3179269"/>
            <a:chExt cx="815105" cy="573054"/>
          </a:xfrm>
          <a:solidFill>
            <a:srgbClr val="3293C8"/>
          </a:solidFill>
        </p:grpSpPr>
        <p:sp>
          <p:nvSpPr>
            <p:cNvPr id="13" name="Freeform: Shape 12">
              <a:extLst>
                <a:ext uri="{FF2B5EF4-FFF2-40B4-BE49-F238E27FC236}">
                  <a16:creationId xmlns:a16="http://schemas.microsoft.com/office/drawing/2014/main" id="{617C01A8-A6B6-485F-BE34-C3ED8EF1E6A5}"/>
                </a:ext>
              </a:extLst>
            </p:cNvPr>
            <p:cNvSpPr/>
            <p:nvPr/>
          </p:nvSpPr>
          <p:spPr>
            <a:xfrm>
              <a:off x="1341734" y="3179269"/>
              <a:ext cx="370970" cy="572507"/>
            </a:xfrm>
            <a:custGeom>
              <a:avLst/>
              <a:gdLst>
                <a:gd name="connsiteX0" fmla="*/ 357124 w 370970"/>
                <a:gd name="connsiteY0" fmla="*/ 7210 h 572507"/>
                <a:gd name="connsiteX1" fmla="*/ 303287 w 370970"/>
                <a:gd name="connsiteY1" fmla="*/ 20943 h 572507"/>
                <a:gd name="connsiteX2" fmla="*/ 256705 w 370970"/>
                <a:gd name="connsiteY2" fmla="*/ 156552 h 572507"/>
                <a:gd name="connsiteX3" fmla="*/ 250307 w 370970"/>
                <a:gd name="connsiteY3" fmla="*/ 174342 h 572507"/>
                <a:gd name="connsiteX4" fmla="*/ 242426 w 370970"/>
                <a:gd name="connsiteY4" fmla="*/ 187372 h 572507"/>
                <a:gd name="connsiteX5" fmla="*/ 155428 w 370970"/>
                <a:gd name="connsiteY5" fmla="*/ 290601 h 572507"/>
                <a:gd name="connsiteX6" fmla="*/ 141383 w 370970"/>
                <a:gd name="connsiteY6" fmla="*/ 290601 h 572507"/>
                <a:gd name="connsiteX7" fmla="*/ 228148 w 370970"/>
                <a:gd name="connsiteY7" fmla="*/ 187684 h 572507"/>
                <a:gd name="connsiteX8" fmla="*/ 223778 w 370970"/>
                <a:gd name="connsiteY8" fmla="*/ 134315 h 572507"/>
                <a:gd name="connsiteX9" fmla="*/ 196157 w 370970"/>
                <a:gd name="connsiteY9" fmla="*/ 125576 h 572507"/>
                <a:gd name="connsiteX10" fmla="*/ 170565 w 370970"/>
                <a:gd name="connsiteY10" fmla="*/ 138684 h 572507"/>
                <a:gd name="connsiteX11" fmla="*/ 56179 w 370970"/>
                <a:gd name="connsiteY11" fmla="*/ 267817 h 572507"/>
                <a:gd name="connsiteX12" fmla="*/ 0 w 370970"/>
                <a:gd name="connsiteY12" fmla="*/ 428784 h 572507"/>
                <a:gd name="connsiteX13" fmla="*/ 0 w 370970"/>
                <a:gd name="connsiteY13" fmla="*/ 572508 h 572507"/>
                <a:gd name="connsiteX14" fmla="*/ 157144 w 370970"/>
                <a:gd name="connsiteY14" fmla="*/ 572196 h 572507"/>
                <a:gd name="connsiteX15" fmla="*/ 157144 w 370970"/>
                <a:gd name="connsiteY15" fmla="*/ 474820 h 572507"/>
                <a:gd name="connsiteX16" fmla="*/ 189993 w 370970"/>
                <a:gd name="connsiteY16" fmla="*/ 395545 h 572507"/>
                <a:gd name="connsiteX17" fmla="*/ 278474 w 370970"/>
                <a:gd name="connsiteY17" fmla="*/ 306908 h 572507"/>
                <a:gd name="connsiteX18" fmla="*/ 306720 w 370970"/>
                <a:gd name="connsiteY18" fmla="*/ 259390 h 572507"/>
                <a:gd name="connsiteX19" fmla="*/ 368438 w 370970"/>
                <a:gd name="connsiteY19" fmla="*/ 49735 h 572507"/>
                <a:gd name="connsiteX20" fmla="*/ 368750 w 370970"/>
                <a:gd name="connsiteY20" fmla="*/ 48876 h 572507"/>
                <a:gd name="connsiteX21" fmla="*/ 357124 w 370970"/>
                <a:gd name="connsiteY21" fmla="*/ 7210 h 572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70970" h="572507">
                  <a:moveTo>
                    <a:pt x="357124" y="7210"/>
                  </a:moveTo>
                  <a:cubicBezTo>
                    <a:pt x="338242" y="-6756"/>
                    <a:pt x="312338" y="500"/>
                    <a:pt x="303287" y="20943"/>
                  </a:cubicBezTo>
                  <a:lnTo>
                    <a:pt x="256705" y="156552"/>
                  </a:lnTo>
                  <a:lnTo>
                    <a:pt x="250307" y="174342"/>
                  </a:lnTo>
                  <a:lnTo>
                    <a:pt x="242426" y="187372"/>
                  </a:lnTo>
                  <a:lnTo>
                    <a:pt x="155428" y="290601"/>
                  </a:lnTo>
                  <a:lnTo>
                    <a:pt x="141383" y="290601"/>
                  </a:lnTo>
                  <a:lnTo>
                    <a:pt x="228148" y="187684"/>
                  </a:lnTo>
                  <a:cubicBezTo>
                    <a:pt x="241568" y="171611"/>
                    <a:pt x="239461" y="147735"/>
                    <a:pt x="223778" y="134315"/>
                  </a:cubicBezTo>
                  <a:cubicBezTo>
                    <a:pt x="216210" y="127916"/>
                    <a:pt x="206300" y="124717"/>
                    <a:pt x="196157" y="125576"/>
                  </a:cubicBezTo>
                  <a:cubicBezTo>
                    <a:pt x="186248" y="126434"/>
                    <a:pt x="176963" y="131116"/>
                    <a:pt x="170565" y="138684"/>
                  </a:cubicBezTo>
                  <a:lnTo>
                    <a:pt x="56179" y="267817"/>
                  </a:lnTo>
                  <a:cubicBezTo>
                    <a:pt x="53838" y="270470"/>
                    <a:pt x="0" y="332578"/>
                    <a:pt x="0" y="428784"/>
                  </a:cubicBezTo>
                  <a:lnTo>
                    <a:pt x="0" y="572508"/>
                  </a:lnTo>
                  <a:lnTo>
                    <a:pt x="157144" y="572196"/>
                  </a:lnTo>
                  <a:lnTo>
                    <a:pt x="157144" y="474820"/>
                  </a:lnTo>
                  <a:cubicBezTo>
                    <a:pt x="157144" y="445092"/>
                    <a:pt x="169082" y="416534"/>
                    <a:pt x="189993" y="395545"/>
                  </a:cubicBezTo>
                  <a:lnTo>
                    <a:pt x="278474" y="306908"/>
                  </a:lnTo>
                  <a:cubicBezTo>
                    <a:pt x="291583" y="293800"/>
                    <a:pt x="301492" y="277180"/>
                    <a:pt x="306720" y="259390"/>
                  </a:cubicBezTo>
                  <a:lnTo>
                    <a:pt x="368438" y="49735"/>
                  </a:lnTo>
                  <a:lnTo>
                    <a:pt x="368750" y="48876"/>
                  </a:lnTo>
                  <a:cubicBezTo>
                    <a:pt x="373978" y="33973"/>
                    <a:pt x="369921" y="16496"/>
                    <a:pt x="357124" y="7210"/>
                  </a:cubicBezTo>
                  <a:close/>
                </a:path>
              </a:pathLst>
            </a:custGeom>
            <a:solidFill>
              <a:srgbClr val="3293C8"/>
            </a:solidFill>
            <a:ln w="7790"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83CF62AF-7151-4E83-9703-62DF65426EB3}"/>
                </a:ext>
              </a:extLst>
            </p:cNvPr>
            <p:cNvSpPr/>
            <p:nvPr/>
          </p:nvSpPr>
          <p:spPr>
            <a:xfrm>
              <a:off x="897599" y="3179578"/>
              <a:ext cx="370712" cy="572745"/>
            </a:xfrm>
            <a:custGeom>
              <a:avLst/>
              <a:gdLst>
                <a:gd name="connsiteX0" fmla="*/ 199758 w 370712"/>
                <a:gd name="connsiteY0" fmla="*/ 138375 h 572745"/>
                <a:gd name="connsiteX1" fmla="*/ 174166 w 370712"/>
                <a:gd name="connsiteY1" fmla="*/ 125267 h 572745"/>
                <a:gd name="connsiteX2" fmla="*/ 146545 w 370712"/>
                <a:gd name="connsiteY2" fmla="*/ 134006 h 572745"/>
                <a:gd name="connsiteX3" fmla="*/ 142175 w 370712"/>
                <a:gd name="connsiteY3" fmla="*/ 187063 h 572745"/>
                <a:gd name="connsiteX4" fmla="*/ 229174 w 370712"/>
                <a:gd name="connsiteY4" fmla="*/ 290292 h 572745"/>
                <a:gd name="connsiteX5" fmla="*/ 214661 w 370712"/>
                <a:gd name="connsiteY5" fmla="*/ 290292 h 572745"/>
                <a:gd name="connsiteX6" fmla="*/ 214661 w 370712"/>
                <a:gd name="connsiteY6" fmla="*/ 290604 h 572745"/>
                <a:gd name="connsiteX7" fmla="*/ 127662 w 370712"/>
                <a:gd name="connsiteY7" fmla="*/ 187141 h 572745"/>
                <a:gd name="connsiteX8" fmla="*/ 120406 w 370712"/>
                <a:gd name="connsiteY8" fmla="*/ 174579 h 572745"/>
                <a:gd name="connsiteX9" fmla="*/ 114320 w 370712"/>
                <a:gd name="connsiteY9" fmla="*/ 156477 h 572745"/>
                <a:gd name="connsiteX10" fmla="*/ 67738 w 370712"/>
                <a:gd name="connsiteY10" fmla="*/ 20868 h 572745"/>
                <a:gd name="connsiteX11" fmla="*/ 13901 w 370712"/>
                <a:gd name="connsiteY11" fmla="*/ 7135 h 572745"/>
                <a:gd name="connsiteX12" fmla="*/ 2275 w 370712"/>
                <a:gd name="connsiteY12" fmla="*/ 49113 h 572745"/>
                <a:gd name="connsiteX13" fmla="*/ 2587 w 370712"/>
                <a:gd name="connsiteY13" fmla="*/ 49972 h 572745"/>
                <a:gd name="connsiteX14" fmla="*/ 63993 w 370712"/>
                <a:gd name="connsiteY14" fmla="*/ 259627 h 572745"/>
                <a:gd name="connsiteX15" fmla="*/ 92239 w 370712"/>
                <a:gd name="connsiteY15" fmla="*/ 307145 h 572745"/>
                <a:gd name="connsiteX16" fmla="*/ 180720 w 370712"/>
                <a:gd name="connsiteY16" fmla="*/ 395782 h 572745"/>
                <a:gd name="connsiteX17" fmla="*/ 213569 w 370712"/>
                <a:gd name="connsiteY17" fmla="*/ 475057 h 572745"/>
                <a:gd name="connsiteX18" fmla="*/ 213569 w 370712"/>
                <a:gd name="connsiteY18" fmla="*/ 572433 h 572745"/>
                <a:gd name="connsiteX19" fmla="*/ 370713 w 370712"/>
                <a:gd name="connsiteY19" fmla="*/ 572745 h 572745"/>
                <a:gd name="connsiteX20" fmla="*/ 370713 w 370712"/>
                <a:gd name="connsiteY20" fmla="*/ 428709 h 572745"/>
                <a:gd name="connsiteX21" fmla="*/ 314534 w 370712"/>
                <a:gd name="connsiteY21" fmla="*/ 267742 h 572745"/>
                <a:gd name="connsiteX22" fmla="*/ 199758 w 370712"/>
                <a:gd name="connsiteY22" fmla="*/ 138375 h 57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70712" h="572745">
                  <a:moveTo>
                    <a:pt x="199758" y="138375"/>
                  </a:moveTo>
                  <a:cubicBezTo>
                    <a:pt x="193048" y="130807"/>
                    <a:pt x="184075" y="126125"/>
                    <a:pt x="174166" y="125267"/>
                  </a:cubicBezTo>
                  <a:cubicBezTo>
                    <a:pt x="164022" y="124408"/>
                    <a:pt x="154347" y="127607"/>
                    <a:pt x="146545" y="134006"/>
                  </a:cubicBezTo>
                  <a:cubicBezTo>
                    <a:pt x="130549" y="147426"/>
                    <a:pt x="128521" y="171302"/>
                    <a:pt x="142175" y="187063"/>
                  </a:cubicBezTo>
                  <a:lnTo>
                    <a:pt x="229174" y="290292"/>
                  </a:lnTo>
                  <a:lnTo>
                    <a:pt x="214661" y="290292"/>
                  </a:lnTo>
                  <a:lnTo>
                    <a:pt x="214661" y="290604"/>
                  </a:lnTo>
                  <a:lnTo>
                    <a:pt x="127662" y="187141"/>
                  </a:lnTo>
                  <a:lnTo>
                    <a:pt x="120406" y="174579"/>
                  </a:lnTo>
                  <a:lnTo>
                    <a:pt x="114320" y="156477"/>
                  </a:lnTo>
                  <a:lnTo>
                    <a:pt x="67738" y="20868"/>
                  </a:lnTo>
                  <a:cubicBezTo>
                    <a:pt x="58453" y="737"/>
                    <a:pt x="32783" y="-6831"/>
                    <a:pt x="13901" y="7135"/>
                  </a:cubicBezTo>
                  <a:cubicBezTo>
                    <a:pt x="792" y="16733"/>
                    <a:pt x="-2953" y="34288"/>
                    <a:pt x="2275" y="49113"/>
                  </a:cubicBezTo>
                  <a:lnTo>
                    <a:pt x="2587" y="49972"/>
                  </a:lnTo>
                  <a:lnTo>
                    <a:pt x="63993" y="259627"/>
                  </a:lnTo>
                  <a:cubicBezTo>
                    <a:pt x="69221" y="277729"/>
                    <a:pt x="79130" y="294037"/>
                    <a:pt x="92239" y="307145"/>
                  </a:cubicBezTo>
                  <a:lnTo>
                    <a:pt x="180720" y="395782"/>
                  </a:lnTo>
                  <a:cubicBezTo>
                    <a:pt x="201631" y="416771"/>
                    <a:pt x="213569" y="445329"/>
                    <a:pt x="213569" y="475057"/>
                  </a:cubicBezTo>
                  <a:lnTo>
                    <a:pt x="213569" y="572433"/>
                  </a:lnTo>
                  <a:lnTo>
                    <a:pt x="370713" y="572745"/>
                  </a:lnTo>
                  <a:lnTo>
                    <a:pt x="370713" y="428709"/>
                  </a:lnTo>
                  <a:cubicBezTo>
                    <a:pt x="370713" y="332503"/>
                    <a:pt x="316875" y="270395"/>
                    <a:pt x="314534" y="267742"/>
                  </a:cubicBezTo>
                  <a:lnTo>
                    <a:pt x="199758" y="138375"/>
                  </a:lnTo>
                  <a:close/>
                </a:path>
              </a:pathLst>
            </a:custGeom>
            <a:solidFill>
              <a:srgbClr val="3293C8"/>
            </a:solidFill>
            <a:ln w="7790" cap="flat">
              <a:noFill/>
              <a:prstDash val="solid"/>
              <a:miter/>
            </a:ln>
          </p:spPr>
          <p:txBody>
            <a:bodyPr rtlCol="0" anchor="ctr"/>
            <a:lstStyle/>
            <a:p>
              <a:endParaRPr lang="en-US"/>
            </a:p>
          </p:txBody>
        </p:sp>
      </p:grpSp>
      <p:sp>
        <p:nvSpPr>
          <p:cNvPr id="21" name="Rectangle 20" descr="&quot;  &quot;">
            <a:extLst>
              <a:ext uri="{FF2B5EF4-FFF2-40B4-BE49-F238E27FC236}">
                <a16:creationId xmlns:a16="http://schemas.microsoft.com/office/drawing/2014/main" id="{F724FBC9-0B7B-4E0A-A42D-4340AD67DA68}"/>
              </a:ext>
            </a:extLst>
          </p:cNvPr>
          <p:cNvSpPr/>
          <p:nvPr/>
        </p:nvSpPr>
        <p:spPr>
          <a:xfrm>
            <a:off x="838200" y="5149314"/>
            <a:ext cx="2951480" cy="103959"/>
          </a:xfrm>
          <a:prstGeom prst="rect">
            <a:avLst/>
          </a:prstGeom>
          <a:solidFill>
            <a:srgbClr val="3293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Content Placeholder 2">
            <a:extLst>
              <a:ext uri="{FF2B5EF4-FFF2-40B4-BE49-F238E27FC236}">
                <a16:creationId xmlns:a16="http://schemas.microsoft.com/office/drawing/2014/main" id="{EDA51241-B8AD-4B22-8DCE-86554B757158}"/>
              </a:ext>
            </a:extLst>
          </p:cNvPr>
          <p:cNvSpPr txBox="1">
            <a:spLocks/>
          </p:cNvSpPr>
          <p:nvPr/>
        </p:nvSpPr>
        <p:spPr>
          <a:xfrm>
            <a:off x="828040" y="5353776"/>
            <a:ext cx="2971800" cy="740664"/>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rgbClr val="3293C8"/>
                </a:solidFill>
              </a:rPr>
              <a:t>Responsibility is shared</a:t>
            </a:r>
          </a:p>
        </p:txBody>
      </p:sp>
      <p:pic>
        <p:nvPicPr>
          <p:cNvPr id="55" name="Graphic 54" descr="Icon for Safe System Principle 5: Safety is Proactive - Three circles with a check mark, an X and a flag, with a dotted line from the X to the check mark and an arrow from the check mark to the flag.">
            <a:extLst>
              <a:ext uri="{FF2B5EF4-FFF2-40B4-BE49-F238E27FC236}">
                <a16:creationId xmlns:a16="http://schemas.microsoft.com/office/drawing/2014/main" id="{D2B7623E-9447-44BE-B426-EA9CC6824EC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25502" y="4379254"/>
            <a:ext cx="1643459" cy="669557"/>
          </a:xfrm>
          <a:prstGeom prst="rect">
            <a:avLst/>
          </a:prstGeom>
        </p:spPr>
      </p:pic>
      <p:sp>
        <p:nvSpPr>
          <p:cNvPr id="23" name="Rectangle 22" descr="&quot;  &quot;">
            <a:extLst>
              <a:ext uri="{FF2B5EF4-FFF2-40B4-BE49-F238E27FC236}">
                <a16:creationId xmlns:a16="http://schemas.microsoft.com/office/drawing/2014/main" id="{84886AB7-E28E-491B-9C4F-B350F06482E4}"/>
              </a:ext>
            </a:extLst>
          </p:cNvPr>
          <p:cNvSpPr/>
          <p:nvPr/>
        </p:nvSpPr>
        <p:spPr>
          <a:xfrm>
            <a:off x="4625502" y="5149314"/>
            <a:ext cx="2951480" cy="103959"/>
          </a:xfrm>
          <a:prstGeom prst="rect">
            <a:avLst/>
          </a:prstGeom>
          <a:solidFill>
            <a:srgbClr val="3293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Content Placeholder 2">
            <a:extLst>
              <a:ext uri="{FF2B5EF4-FFF2-40B4-BE49-F238E27FC236}">
                <a16:creationId xmlns:a16="http://schemas.microsoft.com/office/drawing/2014/main" id="{EDA51241-B8AD-4B22-8DCE-86554B757158}"/>
              </a:ext>
            </a:extLst>
          </p:cNvPr>
          <p:cNvSpPr txBox="1">
            <a:spLocks/>
          </p:cNvSpPr>
          <p:nvPr/>
        </p:nvSpPr>
        <p:spPr>
          <a:xfrm>
            <a:off x="4623121" y="5353776"/>
            <a:ext cx="2971800" cy="740664"/>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rgbClr val="3293C8"/>
                </a:solidFill>
              </a:rPr>
              <a:t>Safety is proactive</a:t>
            </a:r>
          </a:p>
        </p:txBody>
      </p:sp>
      <p:grpSp>
        <p:nvGrpSpPr>
          <p:cNvPr id="15" name="Graphic 2" descr="Icon for Safe System Principle 6: Redundancy is Critical - Two arrows with tail to head drawn to form a circle.">
            <a:extLst>
              <a:ext uri="{FF2B5EF4-FFF2-40B4-BE49-F238E27FC236}">
                <a16:creationId xmlns:a16="http://schemas.microsoft.com/office/drawing/2014/main" id="{68E5422E-FDE2-4274-84DD-1CDD1D20FED8}"/>
              </a:ext>
            </a:extLst>
          </p:cNvPr>
          <p:cNvGrpSpPr/>
          <p:nvPr/>
        </p:nvGrpSpPr>
        <p:grpSpPr>
          <a:xfrm>
            <a:off x="8368366" y="4358348"/>
            <a:ext cx="835310" cy="690463"/>
            <a:chOff x="3745846" y="3105202"/>
            <a:chExt cx="835310" cy="690463"/>
          </a:xfrm>
          <a:solidFill>
            <a:srgbClr val="3293C8"/>
          </a:solidFill>
        </p:grpSpPr>
        <p:sp>
          <p:nvSpPr>
            <p:cNvPr id="36" name="Freeform: Shape 35">
              <a:extLst>
                <a:ext uri="{FF2B5EF4-FFF2-40B4-BE49-F238E27FC236}">
                  <a16:creationId xmlns:a16="http://schemas.microsoft.com/office/drawing/2014/main" id="{40ED27F1-411D-4E04-8A41-4AF577EB129F}"/>
                </a:ext>
              </a:extLst>
            </p:cNvPr>
            <p:cNvSpPr/>
            <p:nvPr/>
          </p:nvSpPr>
          <p:spPr>
            <a:xfrm>
              <a:off x="3745846" y="3386303"/>
              <a:ext cx="734327" cy="409362"/>
            </a:xfrm>
            <a:custGeom>
              <a:avLst/>
              <a:gdLst>
                <a:gd name="connsiteX0" fmla="*/ 599963 w 734327"/>
                <a:gd name="connsiteY0" fmla="*/ 282220 h 409362"/>
                <a:gd name="connsiteX1" fmla="*/ 391868 w 734327"/>
                <a:gd name="connsiteY1" fmla="*/ 344874 h 409362"/>
                <a:gd name="connsiteX2" fmla="*/ 200470 w 734327"/>
                <a:gd name="connsiteY2" fmla="*/ 242504 h 409362"/>
                <a:gd name="connsiteX3" fmla="*/ 143356 w 734327"/>
                <a:gd name="connsiteY3" fmla="*/ 125232 h 409362"/>
                <a:gd name="connsiteX4" fmla="*/ 161614 w 734327"/>
                <a:gd name="connsiteY4" fmla="*/ 142163 h 409362"/>
                <a:gd name="connsiteX5" fmla="*/ 215841 w 734327"/>
                <a:gd name="connsiteY5" fmla="*/ 117273 h 409362"/>
                <a:gd name="connsiteX6" fmla="*/ 215841 w 734327"/>
                <a:gd name="connsiteY6" fmla="*/ 116883 h 409362"/>
                <a:gd name="connsiteX7" fmla="*/ 205464 w 734327"/>
                <a:gd name="connsiteY7" fmla="*/ 94333 h 409362"/>
                <a:gd name="connsiteX8" fmla="*/ 103562 w 734327"/>
                <a:gd name="connsiteY8" fmla="*/ 0 h 409362"/>
                <a:gd name="connsiteX9" fmla="*/ 8605 w 734327"/>
                <a:gd name="connsiteY9" fmla="*/ 102292 h 409362"/>
                <a:gd name="connsiteX10" fmla="*/ 22 w 734327"/>
                <a:gd name="connsiteY10" fmla="*/ 125466 h 409362"/>
                <a:gd name="connsiteX11" fmla="*/ 22 w 734327"/>
                <a:gd name="connsiteY11" fmla="*/ 125466 h 409362"/>
                <a:gd name="connsiteX12" fmla="*/ 56045 w 734327"/>
                <a:gd name="connsiteY12" fmla="*/ 146299 h 409362"/>
                <a:gd name="connsiteX13" fmla="*/ 78282 w 734327"/>
                <a:gd name="connsiteY13" fmla="*/ 122267 h 409362"/>
                <a:gd name="connsiteX14" fmla="*/ 151470 w 734327"/>
                <a:gd name="connsiteY14" fmla="*/ 282376 h 409362"/>
                <a:gd name="connsiteX15" fmla="*/ 172069 w 734327"/>
                <a:gd name="connsiteY15" fmla="*/ 305315 h 409362"/>
                <a:gd name="connsiteX16" fmla="*/ 385626 w 734327"/>
                <a:gd name="connsiteY16" fmla="*/ 407607 h 409362"/>
                <a:gd name="connsiteX17" fmla="*/ 640068 w 734327"/>
                <a:gd name="connsiteY17" fmla="*/ 330986 h 409362"/>
                <a:gd name="connsiteX18" fmla="*/ 730969 w 734327"/>
                <a:gd name="connsiteY18" fmla="*/ 217614 h 409362"/>
                <a:gd name="connsiteX19" fmla="*/ 713647 w 734327"/>
                <a:gd name="connsiteY19" fmla="*/ 173530 h 409362"/>
                <a:gd name="connsiteX20" fmla="*/ 713647 w 734327"/>
                <a:gd name="connsiteY20" fmla="*/ 173530 h 409362"/>
                <a:gd name="connsiteX21" fmla="*/ 674634 w 734327"/>
                <a:gd name="connsiteY21" fmla="*/ 188823 h 409362"/>
                <a:gd name="connsiteX22" fmla="*/ 599963 w 734327"/>
                <a:gd name="connsiteY22" fmla="*/ 282220 h 409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34327" h="409362">
                  <a:moveTo>
                    <a:pt x="599963" y="282220"/>
                  </a:moveTo>
                  <a:cubicBezTo>
                    <a:pt x="541288" y="330128"/>
                    <a:pt x="467319" y="352443"/>
                    <a:pt x="391868" y="344874"/>
                  </a:cubicBezTo>
                  <a:cubicBezTo>
                    <a:pt x="316417" y="337306"/>
                    <a:pt x="248456" y="301102"/>
                    <a:pt x="200470" y="242504"/>
                  </a:cubicBezTo>
                  <a:cubicBezTo>
                    <a:pt x="172069" y="207861"/>
                    <a:pt x="152797" y="167912"/>
                    <a:pt x="143356" y="125232"/>
                  </a:cubicBezTo>
                  <a:lnTo>
                    <a:pt x="161614" y="142163"/>
                  </a:lnTo>
                  <a:cubicBezTo>
                    <a:pt x="182680" y="161670"/>
                    <a:pt x="216856" y="145987"/>
                    <a:pt x="215841" y="117273"/>
                  </a:cubicBezTo>
                  <a:lnTo>
                    <a:pt x="215841" y="116883"/>
                  </a:lnTo>
                  <a:cubicBezTo>
                    <a:pt x="215530" y="108300"/>
                    <a:pt x="211784" y="100185"/>
                    <a:pt x="205464" y="94333"/>
                  </a:cubicBezTo>
                  <a:lnTo>
                    <a:pt x="103562" y="0"/>
                  </a:lnTo>
                  <a:lnTo>
                    <a:pt x="8605" y="102292"/>
                  </a:lnTo>
                  <a:cubicBezTo>
                    <a:pt x="2753" y="108534"/>
                    <a:pt x="-290" y="116883"/>
                    <a:pt x="22" y="125466"/>
                  </a:cubicBezTo>
                  <a:lnTo>
                    <a:pt x="22" y="125466"/>
                  </a:lnTo>
                  <a:cubicBezTo>
                    <a:pt x="1036" y="154257"/>
                    <a:pt x="36382" y="167366"/>
                    <a:pt x="56045" y="146299"/>
                  </a:cubicBezTo>
                  <a:lnTo>
                    <a:pt x="78282" y="122267"/>
                  </a:lnTo>
                  <a:cubicBezTo>
                    <a:pt x="88269" y="180786"/>
                    <a:pt x="113081" y="235482"/>
                    <a:pt x="151470" y="282376"/>
                  </a:cubicBezTo>
                  <a:cubicBezTo>
                    <a:pt x="158024" y="290412"/>
                    <a:pt x="164891" y="298059"/>
                    <a:pt x="172069" y="305315"/>
                  </a:cubicBezTo>
                  <a:cubicBezTo>
                    <a:pt x="228872" y="363445"/>
                    <a:pt x="303621" y="399415"/>
                    <a:pt x="385626" y="407607"/>
                  </a:cubicBezTo>
                  <a:cubicBezTo>
                    <a:pt x="477930" y="416814"/>
                    <a:pt x="568285" y="389583"/>
                    <a:pt x="640068" y="330986"/>
                  </a:cubicBezTo>
                  <a:cubicBezTo>
                    <a:pt x="678301" y="299853"/>
                    <a:pt x="709277" y="261075"/>
                    <a:pt x="730969" y="217614"/>
                  </a:cubicBezTo>
                  <a:cubicBezTo>
                    <a:pt x="739395" y="200683"/>
                    <a:pt x="731359" y="180162"/>
                    <a:pt x="713647" y="173530"/>
                  </a:cubicBezTo>
                  <a:lnTo>
                    <a:pt x="713647" y="173530"/>
                  </a:lnTo>
                  <a:cubicBezTo>
                    <a:pt x="698666" y="167912"/>
                    <a:pt x="681812" y="174466"/>
                    <a:pt x="674634" y="188823"/>
                  </a:cubicBezTo>
                  <a:cubicBezTo>
                    <a:pt x="656844" y="224636"/>
                    <a:pt x="631407" y="256549"/>
                    <a:pt x="599963" y="282220"/>
                  </a:cubicBezTo>
                  <a:close/>
                </a:path>
              </a:pathLst>
            </a:custGeom>
            <a:solidFill>
              <a:srgbClr val="3293C8"/>
            </a:solidFill>
            <a:ln w="7790"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B4FC6724-06F6-4C80-BB8B-5CEF8F5A1DCA}"/>
                </a:ext>
              </a:extLst>
            </p:cNvPr>
            <p:cNvSpPr/>
            <p:nvPr/>
          </p:nvSpPr>
          <p:spPr>
            <a:xfrm>
              <a:off x="3846971" y="3105202"/>
              <a:ext cx="734185" cy="409141"/>
            </a:xfrm>
            <a:custGeom>
              <a:avLst/>
              <a:gdLst>
                <a:gd name="connsiteX0" fmla="*/ 133910 w 734185"/>
                <a:gd name="connsiteY0" fmla="*/ 127078 h 409141"/>
                <a:gd name="connsiteX1" fmla="*/ 533637 w 734185"/>
                <a:gd name="connsiteY1" fmla="*/ 166715 h 409141"/>
                <a:gd name="connsiteX2" fmla="*/ 590752 w 734185"/>
                <a:gd name="connsiteY2" fmla="*/ 283988 h 409141"/>
                <a:gd name="connsiteX3" fmla="*/ 572494 w 734185"/>
                <a:gd name="connsiteY3" fmla="*/ 267057 h 409141"/>
                <a:gd name="connsiteX4" fmla="*/ 518266 w 734185"/>
                <a:gd name="connsiteY4" fmla="*/ 291947 h 409141"/>
                <a:gd name="connsiteX5" fmla="*/ 518266 w 734185"/>
                <a:gd name="connsiteY5" fmla="*/ 292337 h 409141"/>
                <a:gd name="connsiteX6" fmla="*/ 528643 w 734185"/>
                <a:gd name="connsiteY6" fmla="*/ 314887 h 409141"/>
                <a:gd name="connsiteX7" fmla="*/ 630623 w 734185"/>
                <a:gd name="connsiteY7" fmla="*/ 409142 h 409141"/>
                <a:gd name="connsiteX8" fmla="*/ 725581 w 734185"/>
                <a:gd name="connsiteY8" fmla="*/ 306850 h 409141"/>
                <a:gd name="connsiteX9" fmla="*/ 734164 w 734185"/>
                <a:gd name="connsiteY9" fmla="*/ 283676 h 409141"/>
                <a:gd name="connsiteX10" fmla="*/ 734164 w 734185"/>
                <a:gd name="connsiteY10" fmla="*/ 283676 h 409141"/>
                <a:gd name="connsiteX11" fmla="*/ 678219 w 734185"/>
                <a:gd name="connsiteY11" fmla="*/ 262843 h 409141"/>
                <a:gd name="connsiteX12" fmla="*/ 655981 w 734185"/>
                <a:gd name="connsiteY12" fmla="*/ 286875 h 409141"/>
                <a:gd name="connsiteX13" fmla="*/ 582715 w 734185"/>
                <a:gd name="connsiteY13" fmla="*/ 126688 h 409141"/>
                <a:gd name="connsiteX14" fmla="*/ 94039 w 734185"/>
                <a:gd name="connsiteY14" fmla="*/ 78234 h 409141"/>
                <a:gd name="connsiteX15" fmla="*/ 3373 w 734185"/>
                <a:gd name="connsiteY15" fmla="*/ 191450 h 409141"/>
                <a:gd name="connsiteX16" fmla="*/ 20617 w 734185"/>
                <a:gd name="connsiteY16" fmla="*/ 235534 h 409141"/>
                <a:gd name="connsiteX17" fmla="*/ 20617 w 734185"/>
                <a:gd name="connsiteY17" fmla="*/ 235534 h 409141"/>
                <a:gd name="connsiteX18" fmla="*/ 59630 w 734185"/>
                <a:gd name="connsiteY18" fmla="*/ 220319 h 409141"/>
                <a:gd name="connsiteX19" fmla="*/ 133910 w 734185"/>
                <a:gd name="connsiteY19" fmla="*/ 127078 h 409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34185" h="409141">
                  <a:moveTo>
                    <a:pt x="133910" y="127078"/>
                  </a:moveTo>
                  <a:cubicBezTo>
                    <a:pt x="255319" y="28064"/>
                    <a:pt x="434544" y="45775"/>
                    <a:pt x="533637" y="166715"/>
                  </a:cubicBezTo>
                  <a:cubicBezTo>
                    <a:pt x="562038" y="201359"/>
                    <a:pt x="581311" y="241308"/>
                    <a:pt x="590752" y="283988"/>
                  </a:cubicBezTo>
                  <a:lnTo>
                    <a:pt x="572494" y="267057"/>
                  </a:lnTo>
                  <a:cubicBezTo>
                    <a:pt x="551427" y="247550"/>
                    <a:pt x="517251" y="263234"/>
                    <a:pt x="518266" y="291947"/>
                  </a:cubicBezTo>
                  <a:lnTo>
                    <a:pt x="518266" y="292337"/>
                  </a:lnTo>
                  <a:cubicBezTo>
                    <a:pt x="518578" y="300920"/>
                    <a:pt x="522323" y="309035"/>
                    <a:pt x="528643" y="314887"/>
                  </a:cubicBezTo>
                  <a:lnTo>
                    <a:pt x="630623" y="409142"/>
                  </a:lnTo>
                  <a:lnTo>
                    <a:pt x="725581" y="306850"/>
                  </a:lnTo>
                  <a:cubicBezTo>
                    <a:pt x="731433" y="300608"/>
                    <a:pt x="734476" y="292259"/>
                    <a:pt x="734164" y="283676"/>
                  </a:cubicBezTo>
                  <a:lnTo>
                    <a:pt x="734164" y="283676"/>
                  </a:lnTo>
                  <a:cubicBezTo>
                    <a:pt x="733149" y="254885"/>
                    <a:pt x="697803" y="241776"/>
                    <a:pt x="678219" y="262843"/>
                  </a:cubicBezTo>
                  <a:lnTo>
                    <a:pt x="655981" y="286875"/>
                  </a:lnTo>
                  <a:cubicBezTo>
                    <a:pt x="645994" y="228356"/>
                    <a:pt x="621104" y="173582"/>
                    <a:pt x="582715" y="126688"/>
                  </a:cubicBezTo>
                  <a:cubicBezTo>
                    <a:pt x="461619" y="-20937"/>
                    <a:pt x="242288" y="-42784"/>
                    <a:pt x="94039" y="78234"/>
                  </a:cubicBezTo>
                  <a:cubicBezTo>
                    <a:pt x="56040" y="109210"/>
                    <a:pt x="25142" y="147911"/>
                    <a:pt x="3373" y="191450"/>
                  </a:cubicBezTo>
                  <a:cubicBezTo>
                    <a:pt x="-5054" y="208381"/>
                    <a:pt x="2905" y="228902"/>
                    <a:pt x="20617" y="235534"/>
                  </a:cubicBezTo>
                  <a:lnTo>
                    <a:pt x="20617" y="235534"/>
                  </a:lnTo>
                  <a:cubicBezTo>
                    <a:pt x="35598" y="241152"/>
                    <a:pt x="52529" y="234676"/>
                    <a:pt x="59630" y="220319"/>
                  </a:cubicBezTo>
                  <a:cubicBezTo>
                    <a:pt x="77342" y="184427"/>
                    <a:pt x="102700" y="152515"/>
                    <a:pt x="133910" y="127078"/>
                  </a:cubicBezTo>
                  <a:close/>
                </a:path>
              </a:pathLst>
            </a:custGeom>
            <a:solidFill>
              <a:srgbClr val="3293C8"/>
            </a:solidFill>
            <a:ln w="7790" cap="flat">
              <a:noFill/>
              <a:prstDash val="solid"/>
              <a:miter/>
            </a:ln>
          </p:spPr>
          <p:txBody>
            <a:bodyPr rtlCol="0" anchor="ctr"/>
            <a:lstStyle/>
            <a:p>
              <a:endParaRPr lang="en-US"/>
            </a:p>
          </p:txBody>
        </p:sp>
      </p:grpSp>
      <p:sp>
        <p:nvSpPr>
          <p:cNvPr id="24" name="Rectangle 23" descr="&quot;  &quot;">
            <a:extLst>
              <a:ext uri="{FF2B5EF4-FFF2-40B4-BE49-F238E27FC236}">
                <a16:creationId xmlns:a16="http://schemas.microsoft.com/office/drawing/2014/main" id="{84802D87-83D7-4E8F-AC4C-72767D44196E}"/>
              </a:ext>
            </a:extLst>
          </p:cNvPr>
          <p:cNvSpPr/>
          <p:nvPr/>
        </p:nvSpPr>
        <p:spPr>
          <a:xfrm>
            <a:off x="8412805" y="5149314"/>
            <a:ext cx="2951480" cy="103959"/>
          </a:xfrm>
          <a:prstGeom prst="rect">
            <a:avLst/>
          </a:prstGeom>
          <a:solidFill>
            <a:srgbClr val="3293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Content Placeholder 2">
            <a:extLst>
              <a:ext uri="{FF2B5EF4-FFF2-40B4-BE49-F238E27FC236}">
                <a16:creationId xmlns:a16="http://schemas.microsoft.com/office/drawing/2014/main" id="{EDA51241-B8AD-4B22-8DCE-86554B757158}"/>
              </a:ext>
            </a:extLst>
          </p:cNvPr>
          <p:cNvSpPr txBox="1">
            <a:spLocks/>
          </p:cNvSpPr>
          <p:nvPr/>
        </p:nvSpPr>
        <p:spPr>
          <a:xfrm>
            <a:off x="8412805" y="5329912"/>
            <a:ext cx="2971800" cy="740664"/>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rgbClr val="3293C8"/>
                </a:solidFill>
              </a:rPr>
              <a:t>Redundancy</a:t>
            </a:r>
            <a:br>
              <a:rPr lang="en-US" sz="2400" b="1" dirty="0">
                <a:solidFill>
                  <a:srgbClr val="3293C8"/>
                </a:solidFill>
              </a:rPr>
            </a:br>
            <a:r>
              <a:rPr lang="en-US" sz="2400" b="1" dirty="0">
                <a:solidFill>
                  <a:srgbClr val="3293C8"/>
                </a:solidFill>
              </a:rPr>
              <a:t>is crucial</a:t>
            </a:r>
          </a:p>
        </p:txBody>
      </p:sp>
      <p:sp>
        <p:nvSpPr>
          <p:cNvPr id="31" name="TextBox 30">
            <a:extLst>
              <a:ext uri="{FF2B5EF4-FFF2-40B4-BE49-F238E27FC236}">
                <a16:creationId xmlns:a16="http://schemas.microsoft.com/office/drawing/2014/main" id="{0ADEF5CC-E226-4272-A09D-5C33DEB49089}"/>
              </a:ext>
            </a:extLst>
          </p:cNvPr>
          <p:cNvSpPr txBox="1"/>
          <p:nvPr/>
        </p:nvSpPr>
        <p:spPr>
          <a:xfrm>
            <a:off x="29996" y="6455203"/>
            <a:ext cx="682876" cy="215444"/>
          </a:xfrm>
          <a:prstGeom prst="rect">
            <a:avLst/>
          </a:prstGeom>
          <a:noFill/>
        </p:spPr>
        <p:txBody>
          <a:bodyPr wrap="square" lIns="0" tIns="0" rIns="0" bIns="0" rtlCol="0">
            <a:spAutoFit/>
          </a:bodyPr>
          <a:lstStyle/>
          <a:p>
            <a:pPr algn="r"/>
            <a:fld id="{DDB3D640-4032-4024-920B-AC4F90A03C18}" type="slidenum">
              <a:rPr lang="en-US" sz="1400" smtClean="0">
                <a:solidFill>
                  <a:schemeClr val="bg1"/>
                </a:solidFill>
              </a:rPr>
              <a:t>18</a:t>
            </a:fld>
            <a:endParaRPr lang="en-US" sz="1400" dirty="0">
              <a:solidFill>
                <a:schemeClr val="bg1"/>
              </a:solidFill>
            </a:endParaRPr>
          </a:p>
        </p:txBody>
      </p:sp>
    </p:spTree>
    <p:extLst>
      <p:ext uri="{BB962C8B-B14F-4D97-AF65-F5344CB8AC3E}">
        <p14:creationId xmlns:p14="http://schemas.microsoft.com/office/powerpoint/2010/main" val="4076846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descr="&quot;  &quot;">
            <a:extLst>
              <a:ext uri="{FF2B5EF4-FFF2-40B4-BE49-F238E27FC236}">
                <a16:creationId xmlns:a16="http://schemas.microsoft.com/office/drawing/2014/main" id="{A0A2CF32-6836-4154-907F-1807F247E58E}"/>
              </a:ext>
            </a:extLst>
          </p:cNvPr>
          <p:cNvSpPr/>
          <p:nvPr/>
        </p:nvSpPr>
        <p:spPr>
          <a:xfrm>
            <a:off x="833437" y="426719"/>
            <a:ext cx="6625999" cy="90219"/>
          </a:xfrm>
          <a:prstGeom prst="rect">
            <a:avLst/>
          </a:prstGeom>
          <a:solidFill>
            <a:srgbClr val="DF8A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itle 3">
            <a:extLst>
              <a:ext uri="{FF2B5EF4-FFF2-40B4-BE49-F238E27FC236}">
                <a16:creationId xmlns:a16="http://schemas.microsoft.com/office/drawing/2014/main" id="{7D925E2F-45C5-4A4F-8745-C945E4D8A20A}"/>
              </a:ext>
            </a:extLst>
          </p:cNvPr>
          <p:cNvSpPr>
            <a:spLocks noGrp="1"/>
          </p:cNvSpPr>
          <p:nvPr>
            <p:ph type="title"/>
          </p:nvPr>
        </p:nvSpPr>
        <p:spPr>
          <a:xfrm>
            <a:off x="838200" y="663707"/>
            <a:ext cx="10515600" cy="349501"/>
          </a:xfrm>
        </p:spPr>
        <p:txBody>
          <a:bodyPr/>
          <a:lstStyle/>
          <a:p>
            <a:r>
              <a:rPr lang="en-US" dirty="0"/>
              <a:t>Death/serious injury is unacceptable</a:t>
            </a:r>
          </a:p>
        </p:txBody>
      </p:sp>
      <p:grpSp>
        <p:nvGrpSpPr>
          <p:cNvPr id="2" name="Group 1" descr="Safe System principle 1 is the focus of this slide."/>
          <p:cNvGrpSpPr/>
          <p:nvPr/>
        </p:nvGrpSpPr>
        <p:grpSpPr>
          <a:xfrm>
            <a:off x="640080" y="1892715"/>
            <a:ext cx="1079588" cy="4150760"/>
            <a:chOff x="640080" y="1892715"/>
            <a:chExt cx="1079588" cy="4150760"/>
          </a:xfrm>
        </p:grpSpPr>
        <p:sp>
          <p:nvSpPr>
            <p:cNvPr id="23" name="Freeform: Shape 22">
              <a:extLst>
                <a:ext uri="{FF2B5EF4-FFF2-40B4-BE49-F238E27FC236}">
                  <a16:creationId xmlns:a16="http://schemas.microsoft.com/office/drawing/2014/main" id="{A41138B3-8393-48D3-B776-1161170E5320}"/>
                </a:ext>
              </a:extLst>
            </p:cNvPr>
            <p:cNvSpPr/>
            <p:nvPr/>
          </p:nvSpPr>
          <p:spPr>
            <a:xfrm>
              <a:off x="1043421" y="2007587"/>
              <a:ext cx="307162" cy="463971"/>
            </a:xfrm>
            <a:custGeom>
              <a:avLst/>
              <a:gdLst>
                <a:gd name="connsiteX0" fmla="*/ 196781 w 393562"/>
                <a:gd name="connsiteY0" fmla="*/ 0 h 594479"/>
                <a:gd name="connsiteX1" fmla="*/ 0 w 393562"/>
                <a:gd name="connsiteY1" fmla="*/ 196391 h 594479"/>
                <a:gd name="connsiteX2" fmla="*/ 0 w 393562"/>
                <a:gd name="connsiteY2" fmla="*/ 398088 h 594479"/>
                <a:gd name="connsiteX3" fmla="*/ 196547 w 393562"/>
                <a:gd name="connsiteY3" fmla="*/ 594479 h 594479"/>
                <a:gd name="connsiteX4" fmla="*/ 393329 w 393562"/>
                <a:gd name="connsiteY4" fmla="*/ 398088 h 594479"/>
                <a:gd name="connsiteX5" fmla="*/ 393563 w 393562"/>
                <a:gd name="connsiteY5" fmla="*/ 398088 h 594479"/>
                <a:gd name="connsiteX6" fmla="*/ 393563 w 393562"/>
                <a:gd name="connsiteY6" fmla="*/ 196391 h 594479"/>
                <a:gd name="connsiteX7" fmla="*/ 196781 w 393562"/>
                <a:gd name="connsiteY7" fmla="*/ 0 h 594479"/>
                <a:gd name="connsiteX8" fmla="*/ 196781 w 393562"/>
                <a:gd name="connsiteY8" fmla="*/ 60158 h 594479"/>
                <a:gd name="connsiteX9" fmla="*/ 317877 w 393562"/>
                <a:gd name="connsiteY9" fmla="*/ 133736 h 594479"/>
                <a:gd name="connsiteX10" fmla="*/ 60236 w 393562"/>
                <a:gd name="connsiteY10" fmla="*/ 390832 h 594479"/>
                <a:gd name="connsiteX11" fmla="*/ 60236 w 393562"/>
                <a:gd name="connsiteY11" fmla="*/ 196391 h 594479"/>
                <a:gd name="connsiteX12" fmla="*/ 196781 w 393562"/>
                <a:gd name="connsiteY12" fmla="*/ 60158 h 594479"/>
                <a:gd name="connsiteX13" fmla="*/ 196781 w 393562"/>
                <a:gd name="connsiteY13" fmla="*/ 534243 h 594479"/>
                <a:gd name="connsiteX14" fmla="*/ 75685 w 393562"/>
                <a:gd name="connsiteY14" fmla="*/ 460509 h 594479"/>
                <a:gd name="connsiteX15" fmla="*/ 333249 w 393562"/>
                <a:gd name="connsiteY15" fmla="*/ 203414 h 594479"/>
                <a:gd name="connsiteX16" fmla="*/ 333249 w 393562"/>
                <a:gd name="connsiteY16" fmla="*/ 398010 h 594479"/>
                <a:gd name="connsiteX17" fmla="*/ 196781 w 393562"/>
                <a:gd name="connsiteY17" fmla="*/ 534243 h 594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3562" h="594479">
                  <a:moveTo>
                    <a:pt x="196781" y="0"/>
                  </a:moveTo>
                  <a:cubicBezTo>
                    <a:pt x="88247" y="0"/>
                    <a:pt x="0" y="88091"/>
                    <a:pt x="0" y="196391"/>
                  </a:cubicBezTo>
                  <a:lnTo>
                    <a:pt x="0" y="398088"/>
                  </a:lnTo>
                  <a:cubicBezTo>
                    <a:pt x="0" y="506154"/>
                    <a:pt x="88013" y="594479"/>
                    <a:pt x="196547" y="594479"/>
                  </a:cubicBezTo>
                  <a:cubicBezTo>
                    <a:pt x="305081" y="594479"/>
                    <a:pt x="393329" y="506388"/>
                    <a:pt x="393329" y="398088"/>
                  </a:cubicBezTo>
                  <a:lnTo>
                    <a:pt x="393563" y="398088"/>
                  </a:lnTo>
                  <a:lnTo>
                    <a:pt x="393563" y="196391"/>
                  </a:lnTo>
                  <a:cubicBezTo>
                    <a:pt x="393485" y="88091"/>
                    <a:pt x="305237" y="0"/>
                    <a:pt x="196781" y="0"/>
                  </a:cubicBezTo>
                  <a:close/>
                  <a:moveTo>
                    <a:pt x="196781" y="60158"/>
                  </a:moveTo>
                  <a:cubicBezTo>
                    <a:pt x="249371" y="60158"/>
                    <a:pt x="295094" y="90120"/>
                    <a:pt x="317877" y="133736"/>
                  </a:cubicBezTo>
                  <a:lnTo>
                    <a:pt x="60236" y="390832"/>
                  </a:lnTo>
                  <a:lnTo>
                    <a:pt x="60236" y="196391"/>
                  </a:lnTo>
                  <a:cubicBezTo>
                    <a:pt x="60236" y="121252"/>
                    <a:pt x="121486" y="60158"/>
                    <a:pt x="196781" y="60158"/>
                  </a:cubicBezTo>
                  <a:close/>
                  <a:moveTo>
                    <a:pt x="196781" y="534243"/>
                  </a:moveTo>
                  <a:cubicBezTo>
                    <a:pt x="144114" y="534243"/>
                    <a:pt x="98391" y="504281"/>
                    <a:pt x="75685" y="460509"/>
                  </a:cubicBezTo>
                  <a:lnTo>
                    <a:pt x="333249" y="203414"/>
                  </a:lnTo>
                  <a:lnTo>
                    <a:pt x="333249" y="398010"/>
                  </a:lnTo>
                  <a:cubicBezTo>
                    <a:pt x="333249" y="473149"/>
                    <a:pt x="271998" y="534243"/>
                    <a:pt x="196781" y="534243"/>
                  </a:cubicBezTo>
                  <a:close/>
                </a:path>
              </a:pathLst>
            </a:custGeom>
            <a:solidFill>
              <a:srgbClr val="3293C8"/>
            </a:solidFill>
            <a:ln w="7790" cap="flat">
              <a:noFill/>
              <a:prstDash val="solid"/>
              <a:miter/>
            </a:ln>
          </p:spPr>
          <p:txBody>
            <a:bodyPr rtlCol="0" anchor="ctr"/>
            <a:lstStyle/>
            <a:p>
              <a:endParaRPr lang="en-US"/>
            </a:p>
          </p:txBody>
        </p:sp>
        <p:sp>
          <p:nvSpPr>
            <p:cNvPr id="40" name="Rectangle 39">
              <a:extLst>
                <a:ext uri="{FF2B5EF4-FFF2-40B4-BE49-F238E27FC236}">
                  <a16:creationId xmlns:a16="http://schemas.microsoft.com/office/drawing/2014/main" id="{A511CAAB-AA53-442F-8DE6-383244E7EE85}"/>
                </a:ext>
              </a:extLst>
            </p:cNvPr>
            <p:cNvSpPr/>
            <p:nvPr/>
          </p:nvSpPr>
          <p:spPr>
            <a:xfrm>
              <a:off x="640080" y="1892715"/>
              <a:ext cx="1079588" cy="703576"/>
            </a:xfrm>
            <a:prstGeom prst="rect">
              <a:avLst/>
            </a:prstGeom>
            <a:noFill/>
            <a:ln w="25400">
              <a:solidFill>
                <a:srgbClr val="3293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Shape 37">
              <a:extLst>
                <a:ext uri="{FF2B5EF4-FFF2-40B4-BE49-F238E27FC236}">
                  <a16:creationId xmlns:a16="http://schemas.microsoft.com/office/drawing/2014/main" id="{41605388-1942-4819-9DAA-D5DB838FC69A}"/>
                </a:ext>
              </a:extLst>
            </p:cNvPr>
            <p:cNvSpPr/>
            <p:nvPr/>
          </p:nvSpPr>
          <p:spPr>
            <a:xfrm>
              <a:off x="936357" y="2691140"/>
              <a:ext cx="487032" cy="427723"/>
            </a:xfrm>
            <a:custGeom>
              <a:avLst/>
              <a:gdLst>
                <a:gd name="connsiteX0" fmla="*/ 354948 w 624025"/>
                <a:gd name="connsiteY0" fmla="*/ 24637 h 548034"/>
                <a:gd name="connsiteX1" fmla="*/ 268807 w 624025"/>
                <a:gd name="connsiteY1" fmla="*/ 24637 h 548034"/>
                <a:gd name="connsiteX2" fmla="*/ 6718 w 624025"/>
                <a:gd name="connsiteY2" fmla="*/ 474378 h 548034"/>
                <a:gd name="connsiteX3" fmla="*/ 49788 w 624025"/>
                <a:gd name="connsiteY3" fmla="*/ 548034 h 548034"/>
                <a:gd name="connsiteX4" fmla="*/ 574278 w 624025"/>
                <a:gd name="connsiteY4" fmla="*/ 548034 h 548034"/>
                <a:gd name="connsiteX5" fmla="*/ 617349 w 624025"/>
                <a:gd name="connsiteY5" fmla="*/ 474378 h 548034"/>
                <a:gd name="connsiteX6" fmla="*/ 354948 w 624025"/>
                <a:gd name="connsiteY6" fmla="*/ 24637 h 548034"/>
                <a:gd name="connsiteX7" fmla="*/ 342620 w 624025"/>
                <a:gd name="connsiteY7" fmla="*/ 471023 h 548034"/>
                <a:gd name="connsiteX8" fmla="*/ 281135 w 624025"/>
                <a:gd name="connsiteY8" fmla="*/ 471023 h 548034"/>
                <a:gd name="connsiteX9" fmla="*/ 281135 w 624025"/>
                <a:gd name="connsiteY9" fmla="*/ 410163 h 548034"/>
                <a:gd name="connsiteX10" fmla="*/ 342620 w 624025"/>
                <a:gd name="connsiteY10" fmla="*/ 410163 h 548034"/>
                <a:gd name="connsiteX11" fmla="*/ 342620 w 624025"/>
                <a:gd name="connsiteY11" fmla="*/ 471023 h 548034"/>
                <a:gd name="connsiteX12" fmla="*/ 342620 w 624025"/>
                <a:gd name="connsiteY12" fmla="*/ 339159 h 548034"/>
                <a:gd name="connsiteX13" fmla="*/ 281135 w 624025"/>
                <a:gd name="connsiteY13" fmla="*/ 339159 h 548034"/>
                <a:gd name="connsiteX14" fmla="*/ 281135 w 624025"/>
                <a:gd name="connsiteY14" fmla="*/ 128177 h 548034"/>
                <a:gd name="connsiteX15" fmla="*/ 342620 w 624025"/>
                <a:gd name="connsiteY15" fmla="*/ 128177 h 548034"/>
                <a:gd name="connsiteX16" fmla="*/ 342620 w 624025"/>
                <a:gd name="connsiteY16" fmla="*/ 339159 h 548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24025" h="548034">
                  <a:moveTo>
                    <a:pt x="354948" y="24637"/>
                  </a:moveTo>
                  <a:cubicBezTo>
                    <a:pt x="335909" y="-8212"/>
                    <a:pt x="287923" y="-8212"/>
                    <a:pt x="268807" y="24637"/>
                  </a:cubicBezTo>
                  <a:lnTo>
                    <a:pt x="6718" y="474378"/>
                  </a:lnTo>
                  <a:cubicBezTo>
                    <a:pt x="-12320" y="506993"/>
                    <a:pt x="11322" y="548034"/>
                    <a:pt x="49788" y="548034"/>
                  </a:cubicBezTo>
                  <a:lnTo>
                    <a:pt x="574278" y="548034"/>
                  </a:lnTo>
                  <a:cubicBezTo>
                    <a:pt x="612433" y="548034"/>
                    <a:pt x="636387" y="506915"/>
                    <a:pt x="617349" y="474378"/>
                  </a:cubicBezTo>
                  <a:lnTo>
                    <a:pt x="354948" y="24637"/>
                  </a:lnTo>
                  <a:close/>
                  <a:moveTo>
                    <a:pt x="342620" y="471023"/>
                  </a:moveTo>
                  <a:lnTo>
                    <a:pt x="281135" y="471023"/>
                  </a:lnTo>
                  <a:lnTo>
                    <a:pt x="281135" y="410163"/>
                  </a:lnTo>
                  <a:lnTo>
                    <a:pt x="342620" y="410163"/>
                  </a:lnTo>
                  <a:lnTo>
                    <a:pt x="342620" y="471023"/>
                  </a:lnTo>
                  <a:close/>
                  <a:moveTo>
                    <a:pt x="342620" y="339159"/>
                  </a:moveTo>
                  <a:lnTo>
                    <a:pt x="281135" y="339159"/>
                  </a:lnTo>
                  <a:lnTo>
                    <a:pt x="281135" y="128177"/>
                  </a:lnTo>
                  <a:lnTo>
                    <a:pt x="342620" y="128177"/>
                  </a:lnTo>
                  <a:lnTo>
                    <a:pt x="342620" y="339159"/>
                  </a:lnTo>
                  <a:close/>
                </a:path>
              </a:pathLst>
            </a:custGeom>
            <a:solidFill>
              <a:srgbClr val="3293C8"/>
            </a:solidFill>
            <a:ln w="7790" cap="flat">
              <a:noFill/>
              <a:prstDash val="solid"/>
              <a:miter/>
            </a:ln>
          </p:spPr>
          <p:txBody>
            <a:bodyPr rtlCol="0" anchor="ctr"/>
            <a:lstStyle/>
            <a:p>
              <a:endParaRPr lang="en-US"/>
            </a:p>
          </p:txBody>
        </p:sp>
        <p:grpSp>
          <p:nvGrpSpPr>
            <p:cNvPr id="24" name="Graphic 2">
              <a:extLst>
                <a:ext uri="{FF2B5EF4-FFF2-40B4-BE49-F238E27FC236}">
                  <a16:creationId xmlns:a16="http://schemas.microsoft.com/office/drawing/2014/main" id="{C2599D56-4002-4FD6-BD66-562D6840807F}"/>
                </a:ext>
              </a:extLst>
            </p:cNvPr>
            <p:cNvGrpSpPr/>
            <p:nvPr/>
          </p:nvGrpSpPr>
          <p:grpSpPr>
            <a:xfrm>
              <a:off x="1035882" y="3338445"/>
              <a:ext cx="319829" cy="506112"/>
              <a:chOff x="3902310" y="1919417"/>
              <a:chExt cx="409791" cy="648473"/>
            </a:xfrm>
            <a:solidFill>
              <a:srgbClr val="3293C8"/>
            </a:solidFill>
          </p:grpSpPr>
          <p:sp>
            <p:nvSpPr>
              <p:cNvPr id="25" name="Freeform: Shape 24">
                <a:extLst>
                  <a:ext uri="{FF2B5EF4-FFF2-40B4-BE49-F238E27FC236}">
                    <a16:creationId xmlns:a16="http://schemas.microsoft.com/office/drawing/2014/main" id="{99A891EA-A99D-4E94-988E-6CD8B0BBAD4A}"/>
                  </a:ext>
                </a:extLst>
              </p:cNvPr>
              <p:cNvSpPr/>
              <p:nvPr/>
            </p:nvSpPr>
            <p:spPr>
              <a:xfrm>
                <a:off x="3991961" y="1919417"/>
                <a:ext cx="206924" cy="208953"/>
              </a:xfrm>
              <a:custGeom>
                <a:avLst/>
                <a:gdLst>
                  <a:gd name="connsiteX0" fmla="*/ 206925 w 206924"/>
                  <a:gd name="connsiteY0" fmla="*/ 104477 h 208953"/>
                  <a:gd name="connsiteX1" fmla="*/ 103462 w 206924"/>
                  <a:gd name="connsiteY1" fmla="*/ 208953 h 208953"/>
                  <a:gd name="connsiteX2" fmla="*/ 0 w 206924"/>
                  <a:gd name="connsiteY2" fmla="*/ 104477 h 208953"/>
                  <a:gd name="connsiteX3" fmla="*/ 103462 w 206924"/>
                  <a:gd name="connsiteY3" fmla="*/ 0 h 208953"/>
                  <a:gd name="connsiteX4" fmla="*/ 206925 w 206924"/>
                  <a:gd name="connsiteY4" fmla="*/ 104477 h 208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924" h="208953">
                    <a:moveTo>
                      <a:pt x="206925" y="104477"/>
                    </a:moveTo>
                    <a:cubicBezTo>
                      <a:pt x="206925" y="162178"/>
                      <a:pt x="160603" y="208953"/>
                      <a:pt x="103462" y="208953"/>
                    </a:cubicBezTo>
                    <a:cubicBezTo>
                      <a:pt x="46321" y="208953"/>
                      <a:pt x="0" y="162178"/>
                      <a:pt x="0" y="104477"/>
                    </a:cubicBezTo>
                    <a:cubicBezTo>
                      <a:pt x="0" y="46776"/>
                      <a:pt x="46321" y="0"/>
                      <a:pt x="103462" y="0"/>
                    </a:cubicBezTo>
                    <a:cubicBezTo>
                      <a:pt x="160603" y="0"/>
                      <a:pt x="206925" y="46776"/>
                      <a:pt x="206925" y="104477"/>
                    </a:cubicBezTo>
                    <a:close/>
                  </a:path>
                </a:pathLst>
              </a:custGeom>
              <a:grpFill/>
              <a:ln w="7790"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D240EAA3-4190-47F6-9CD7-5AF68AFA5CD6}"/>
                  </a:ext>
                </a:extLst>
              </p:cNvPr>
              <p:cNvSpPr/>
              <p:nvPr/>
            </p:nvSpPr>
            <p:spPr>
              <a:xfrm>
                <a:off x="4071470" y="2401070"/>
                <a:ext cx="71393" cy="60860"/>
              </a:xfrm>
              <a:custGeom>
                <a:avLst/>
                <a:gdLst>
                  <a:gd name="connsiteX0" fmla="*/ 71394 w 71393"/>
                  <a:gd name="connsiteY0" fmla="*/ 32771 h 60860"/>
                  <a:gd name="connsiteX1" fmla="*/ 43538 w 71393"/>
                  <a:gd name="connsiteY1" fmla="*/ 0 h 60860"/>
                  <a:gd name="connsiteX2" fmla="*/ 0 w 71393"/>
                  <a:gd name="connsiteY2" fmla="*/ 0 h 60860"/>
                  <a:gd name="connsiteX3" fmla="*/ 17166 w 71393"/>
                  <a:gd name="connsiteY3" fmla="*/ 60860 h 60860"/>
                  <a:gd name="connsiteX4" fmla="*/ 43226 w 71393"/>
                  <a:gd name="connsiteY4" fmla="*/ 60860 h 60860"/>
                  <a:gd name="connsiteX5" fmla="*/ 71394 w 71393"/>
                  <a:gd name="connsiteY5" fmla="*/ 32771 h 60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393" h="60860">
                    <a:moveTo>
                      <a:pt x="71394" y="32771"/>
                    </a:moveTo>
                    <a:cubicBezTo>
                      <a:pt x="71394" y="12562"/>
                      <a:pt x="58909" y="0"/>
                      <a:pt x="43538" y="0"/>
                    </a:cubicBezTo>
                    <a:lnTo>
                      <a:pt x="0" y="0"/>
                    </a:lnTo>
                    <a:lnTo>
                      <a:pt x="17166" y="60860"/>
                    </a:lnTo>
                    <a:lnTo>
                      <a:pt x="43226" y="60860"/>
                    </a:lnTo>
                    <a:cubicBezTo>
                      <a:pt x="58909" y="60548"/>
                      <a:pt x="71394" y="48298"/>
                      <a:pt x="71394" y="32771"/>
                    </a:cubicBezTo>
                    <a:close/>
                  </a:path>
                </a:pathLst>
              </a:custGeom>
              <a:grpFill/>
              <a:ln w="7790"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1AC2EB1E-1544-4F64-8C81-456A92CF749E}"/>
                  </a:ext>
                </a:extLst>
              </p:cNvPr>
              <p:cNvSpPr/>
              <p:nvPr/>
            </p:nvSpPr>
            <p:spPr>
              <a:xfrm>
                <a:off x="3977683" y="2197891"/>
                <a:ext cx="334418" cy="369998"/>
              </a:xfrm>
              <a:custGeom>
                <a:avLst/>
                <a:gdLst>
                  <a:gd name="connsiteX0" fmla="*/ 246250 w 334418"/>
                  <a:gd name="connsiteY0" fmla="*/ 0 h 369998"/>
                  <a:gd name="connsiteX1" fmla="*/ 36048 w 334418"/>
                  <a:gd name="connsiteY1" fmla="*/ 0 h 369998"/>
                  <a:gd name="connsiteX2" fmla="*/ 79898 w 334418"/>
                  <a:gd name="connsiteY2" fmla="*/ 154179 h 369998"/>
                  <a:gd name="connsiteX3" fmla="*/ 135609 w 334418"/>
                  <a:gd name="connsiteY3" fmla="*/ 154179 h 369998"/>
                  <a:gd name="connsiteX4" fmla="*/ 213011 w 334418"/>
                  <a:gd name="connsiteY4" fmla="*/ 225885 h 369998"/>
                  <a:gd name="connsiteX5" fmla="*/ 137013 w 334418"/>
                  <a:gd name="connsiteY5" fmla="*/ 312728 h 369998"/>
                  <a:gd name="connsiteX6" fmla="*/ 0 w 334418"/>
                  <a:gd name="connsiteY6" fmla="*/ 312728 h 369998"/>
                  <a:gd name="connsiteX7" fmla="*/ 0 w 334418"/>
                  <a:gd name="connsiteY7" fmla="*/ 369999 h 369998"/>
                  <a:gd name="connsiteX8" fmla="*/ 235170 w 334418"/>
                  <a:gd name="connsiteY8" fmla="*/ 369999 h 369998"/>
                  <a:gd name="connsiteX9" fmla="*/ 235170 w 334418"/>
                  <a:gd name="connsiteY9" fmla="*/ 130069 h 369998"/>
                  <a:gd name="connsiteX10" fmla="*/ 246952 w 334418"/>
                  <a:gd name="connsiteY10" fmla="*/ 118209 h 369998"/>
                  <a:gd name="connsiteX11" fmla="*/ 258734 w 334418"/>
                  <a:gd name="connsiteY11" fmla="*/ 130069 h 369998"/>
                  <a:gd name="connsiteX12" fmla="*/ 258734 w 334418"/>
                  <a:gd name="connsiteY12" fmla="*/ 331844 h 369998"/>
                  <a:gd name="connsiteX13" fmla="*/ 296576 w 334418"/>
                  <a:gd name="connsiteY13" fmla="*/ 369999 h 369998"/>
                  <a:gd name="connsiteX14" fmla="*/ 334419 w 334418"/>
                  <a:gd name="connsiteY14" fmla="*/ 331844 h 369998"/>
                  <a:gd name="connsiteX15" fmla="*/ 334419 w 334418"/>
                  <a:gd name="connsiteY15" fmla="*/ 88950 h 369998"/>
                  <a:gd name="connsiteX16" fmla="*/ 246250 w 334418"/>
                  <a:gd name="connsiteY16" fmla="*/ 0 h 369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4418" h="369998">
                    <a:moveTo>
                      <a:pt x="246250" y="0"/>
                    </a:moveTo>
                    <a:lnTo>
                      <a:pt x="36048" y="0"/>
                    </a:lnTo>
                    <a:lnTo>
                      <a:pt x="79898" y="154179"/>
                    </a:lnTo>
                    <a:lnTo>
                      <a:pt x="135609" y="154179"/>
                    </a:lnTo>
                    <a:cubicBezTo>
                      <a:pt x="174856" y="154179"/>
                      <a:pt x="211294" y="186638"/>
                      <a:pt x="213011" y="225885"/>
                    </a:cubicBezTo>
                    <a:cubicBezTo>
                      <a:pt x="215507" y="275587"/>
                      <a:pt x="180552" y="312728"/>
                      <a:pt x="137013" y="312728"/>
                    </a:cubicBezTo>
                    <a:lnTo>
                      <a:pt x="0" y="312728"/>
                    </a:lnTo>
                    <a:lnTo>
                      <a:pt x="0" y="369999"/>
                    </a:lnTo>
                    <a:lnTo>
                      <a:pt x="235170" y="369999"/>
                    </a:lnTo>
                    <a:lnTo>
                      <a:pt x="235170" y="130069"/>
                    </a:lnTo>
                    <a:cubicBezTo>
                      <a:pt x="235170" y="123593"/>
                      <a:pt x="240554" y="118209"/>
                      <a:pt x="246952" y="118209"/>
                    </a:cubicBezTo>
                    <a:cubicBezTo>
                      <a:pt x="253350" y="118209"/>
                      <a:pt x="258734" y="123593"/>
                      <a:pt x="258734" y="130069"/>
                    </a:cubicBezTo>
                    <a:lnTo>
                      <a:pt x="258734" y="331844"/>
                    </a:lnTo>
                    <a:cubicBezTo>
                      <a:pt x="258734" y="352755"/>
                      <a:pt x="275509" y="369999"/>
                      <a:pt x="296576" y="369999"/>
                    </a:cubicBezTo>
                    <a:cubicBezTo>
                      <a:pt x="317253" y="369999"/>
                      <a:pt x="334419" y="353067"/>
                      <a:pt x="334419" y="331844"/>
                    </a:cubicBezTo>
                    <a:lnTo>
                      <a:pt x="334419" y="88950"/>
                    </a:lnTo>
                    <a:cubicBezTo>
                      <a:pt x="334341" y="39949"/>
                      <a:pt x="294782" y="0"/>
                      <a:pt x="246250" y="0"/>
                    </a:cubicBezTo>
                    <a:close/>
                  </a:path>
                </a:pathLst>
              </a:custGeom>
              <a:grpFill/>
              <a:ln w="7790"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5A21F4D6-4B41-4C00-8D5A-9EB1F467C9FB}"/>
                  </a:ext>
                </a:extLst>
              </p:cNvPr>
              <p:cNvSpPr/>
              <p:nvPr/>
            </p:nvSpPr>
            <p:spPr>
              <a:xfrm>
                <a:off x="3902310" y="2202182"/>
                <a:ext cx="136311" cy="259358"/>
              </a:xfrm>
              <a:custGeom>
                <a:avLst/>
                <a:gdLst>
                  <a:gd name="connsiteX0" fmla="*/ 62109 w 136311"/>
                  <a:gd name="connsiteY0" fmla="*/ 0 h 259358"/>
                  <a:gd name="connsiteX1" fmla="*/ 0 w 136311"/>
                  <a:gd name="connsiteY1" fmla="*/ 84658 h 259358"/>
                  <a:gd name="connsiteX2" fmla="*/ 0 w 136311"/>
                  <a:gd name="connsiteY2" fmla="*/ 221515 h 259358"/>
                  <a:gd name="connsiteX3" fmla="*/ 37843 w 136311"/>
                  <a:gd name="connsiteY3" fmla="*/ 259358 h 259358"/>
                  <a:gd name="connsiteX4" fmla="*/ 136311 w 136311"/>
                  <a:gd name="connsiteY4" fmla="*/ 259358 h 259358"/>
                  <a:gd name="connsiteX5" fmla="*/ 62109 w 136311"/>
                  <a:gd name="connsiteY5" fmla="*/ 0 h 259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6311" h="259358">
                    <a:moveTo>
                      <a:pt x="62109" y="0"/>
                    </a:moveTo>
                    <a:cubicBezTo>
                      <a:pt x="26451" y="11158"/>
                      <a:pt x="0" y="44709"/>
                      <a:pt x="0" y="84658"/>
                    </a:cubicBezTo>
                    <a:lnTo>
                      <a:pt x="0" y="221515"/>
                    </a:lnTo>
                    <a:cubicBezTo>
                      <a:pt x="0" y="242426"/>
                      <a:pt x="16776" y="259358"/>
                      <a:pt x="37843" y="259358"/>
                    </a:cubicBezTo>
                    <a:lnTo>
                      <a:pt x="136311" y="259358"/>
                    </a:lnTo>
                    <a:lnTo>
                      <a:pt x="62109" y="0"/>
                    </a:lnTo>
                    <a:close/>
                  </a:path>
                </a:pathLst>
              </a:custGeom>
              <a:grpFill/>
              <a:ln w="7790" cap="flat">
                <a:noFill/>
                <a:prstDash val="solid"/>
                <a:miter/>
              </a:ln>
            </p:spPr>
            <p:txBody>
              <a:bodyPr rtlCol="0" anchor="ctr"/>
              <a:lstStyle/>
              <a:p>
                <a:endParaRPr lang="en-US"/>
              </a:p>
            </p:txBody>
          </p:sp>
        </p:grpSp>
        <p:grpSp>
          <p:nvGrpSpPr>
            <p:cNvPr id="29" name="Graphic 2">
              <a:extLst>
                <a:ext uri="{FF2B5EF4-FFF2-40B4-BE49-F238E27FC236}">
                  <a16:creationId xmlns:a16="http://schemas.microsoft.com/office/drawing/2014/main" id="{FE8ACD6F-FE6B-4ACA-BE98-49AB0916DC45}"/>
                </a:ext>
              </a:extLst>
            </p:cNvPr>
            <p:cNvGrpSpPr/>
            <p:nvPr/>
          </p:nvGrpSpPr>
          <p:grpSpPr>
            <a:xfrm>
              <a:off x="847588" y="4064139"/>
              <a:ext cx="636164" cy="447251"/>
              <a:chOff x="897599" y="3179269"/>
              <a:chExt cx="815105" cy="573054"/>
            </a:xfrm>
            <a:solidFill>
              <a:srgbClr val="3293C8"/>
            </a:solidFill>
          </p:grpSpPr>
          <p:sp>
            <p:nvSpPr>
              <p:cNvPr id="30" name="Freeform: Shape 29">
                <a:extLst>
                  <a:ext uri="{FF2B5EF4-FFF2-40B4-BE49-F238E27FC236}">
                    <a16:creationId xmlns:a16="http://schemas.microsoft.com/office/drawing/2014/main" id="{E26AC11A-938E-4C00-9FE3-CD79E83C2590}"/>
                  </a:ext>
                </a:extLst>
              </p:cNvPr>
              <p:cNvSpPr/>
              <p:nvPr/>
            </p:nvSpPr>
            <p:spPr>
              <a:xfrm>
                <a:off x="1341734" y="3179269"/>
                <a:ext cx="370970" cy="572507"/>
              </a:xfrm>
              <a:custGeom>
                <a:avLst/>
                <a:gdLst>
                  <a:gd name="connsiteX0" fmla="*/ 357124 w 370970"/>
                  <a:gd name="connsiteY0" fmla="*/ 7210 h 572507"/>
                  <a:gd name="connsiteX1" fmla="*/ 303287 w 370970"/>
                  <a:gd name="connsiteY1" fmla="*/ 20943 h 572507"/>
                  <a:gd name="connsiteX2" fmla="*/ 256705 w 370970"/>
                  <a:gd name="connsiteY2" fmla="*/ 156552 h 572507"/>
                  <a:gd name="connsiteX3" fmla="*/ 250307 w 370970"/>
                  <a:gd name="connsiteY3" fmla="*/ 174342 h 572507"/>
                  <a:gd name="connsiteX4" fmla="*/ 242426 w 370970"/>
                  <a:gd name="connsiteY4" fmla="*/ 187372 h 572507"/>
                  <a:gd name="connsiteX5" fmla="*/ 155428 w 370970"/>
                  <a:gd name="connsiteY5" fmla="*/ 290601 h 572507"/>
                  <a:gd name="connsiteX6" fmla="*/ 141383 w 370970"/>
                  <a:gd name="connsiteY6" fmla="*/ 290601 h 572507"/>
                  <a:gd name="connsiteX7" fmla="*/ 228148 w 370970"/>
                  <a:gd name="connsiteY7" fmla="*/ 187684 h 572507"/>
                  <a:gd name="connsiteX8" fmla="*/ 223778 w 370970"/>
                  <a:gd name="connsiteY8" fmla="*/ 134315 h 572507"/>
                  <a:gd name="connsiteX9" fmla="*/ 196157 w 370970"/>
                  <a:gd name="connsiteY9" fmla="*/ 125576 h 572507"/>
                  <a:gd name="connsiteX10" fmla="*/ 170565 w 370970"/>
                  <a:gd name="connsiteY10" fmla="*/ 138684 h 572507"/>
                  <a:gd name="connsiteX11" fmla="*/ 56179 w 370970"/>
                  <a:gd name="connsiteY11" fmla="*/ 267817 h 572507"/>
                  <a:gd name="connsiteX12" fmla="*/ 0 w 370970"/>
                  <a:gd name="connsiteY12" fmla="*/ 428784 h 572507"/>
                  <a:gd name="connsiteX13" fmla="*/ 0 w 370970"/>
                  <a:gd name="connsiteY13" fmla="*/ 572508 h 572507"/>
                  <a:gd name="connsiteX14" fmla="*/ 157144 w 370970"/>
                  <a:gd name="connsiteY14" fmla="*/ 572196 h 572507"/>
                  <a:gd name="connsiteX15" fmla="*/ 157144 w 370970"/>
                  <a:gd name="connsiteY15" fmla="*/ 474820 h 572507"/>
                  <a:gd name="connsiteX16" fmla="*/ 189993 w 370970"/>
                  <a:gd name="connsiteY16" fmla="*/ 395545 h 572507"/>
                  <a:gd name="connsiteX17" fmla="*/ 278474 w 370970"/>
                  <a:gd name="connsiteY17" fmla="*/ 306908 h 572507"/>
                  <a:gd name="connsiteX18" fmla="*/ 306720 w 370970"/>
                  <a:gd name="connsiteY18" fmla="*/ 259390 h 572507"/>
                  <a:gd name="connsiteX19" fmla="*/ 368438 w 370970"/>
                  <a:gd name="connsiteY19" fmla="*/ 49735 h 572507"/>
                  <a:gd name="connsiteX20" fmla="*/ 368750 w 370970"/>
                  <a:gd name="connsiteY20" fmla="*/ 48876 h 572507"/>
                  <a:gd name="connsiteX21" fmla="*/ 357124 w 370970"/>
                  <a:gd name="connsiteY21" fmla="*/ 7210 h 572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70970" h="572507">
                    <a:moveTo>
                      <a:pt x="357124" y="7210"/>
                    </a:moveTo>
                    <a:cubicBezTo>
                      <a:pt x="338242" y="-6756"/>
                      <a:pt x="312338" y="500"/>
                      <a:pt x="303287" y="20943"/>
                    </a:cubicBezTo>
                    <a:lnTo>
                      <a:pt x="256705" y="156552"/>
                    </a:lnTo>
                    <a:lnTo>
                      <a:pt x="250307" y="174342"/>
                    </a:lnTo>
                    <a:lnTo>
                      <a:pt x="242426" y="187372"/>
                    </a:lnTo>
                    <a:lnTo>
                      <a:pt x="155428" y="290601"/>
                    </a:lnTo>
                    <a:lnTo>
                      <a:pt x="141383" y="290601"/>
                    </a:lnTo>
                    <a:lnTo>
                      <a:pt x="228148" y="187684"/>
                    </a:lnTo>
                    <a:cubicBezTo>
                      <a:pt x="241568" y="171611"/>
                      <a:pt x="239461" y="147735"/>
                      <a:pt x="223778" y="134315"/>
                    </a:cubicBezTo>
                    <a:cubicBezTo>
                      <a:pt x="216210" y="127916"/>
                      <a:pt x="206300" y="124717"/>
                      <a:pt x="196157" y="125576"/>
                    </a:cubicBezTo>
                    <a:cubicBezTo>
                      <a:pt x="186248" y="126434"/>
                      <a:pt x="176963" y="131116"/>
                      <a:pt x="170565" y="138684"/>
                    </a:cubicBezTo>
                    <a:lnTo>
                      <a:pt x="56179" y="267817"/>
                    </a:lnTo>
                    <a:cubicBezTo>
                      <a:pt x="53838" y="270470"/>
                      <a:pt x="0" y="332578"/>
                      <a:pt x="0" y="428784"/>
                    </a:cubicBezTo>
                    <a:lnTo>
                      <a:pt x="0" y="572508"/>
                    </a:lnTo>
                    <a:lnTo>
                      <a:pt x="157144" y="572196"/>
                    </a:lnTo>
                    <a:lnTo>
                      <a:pt x="157144" y="474820"/>
                    </a:lnTo>
                    <a:cubicBezTo>
                      <a:pt x="157144" y="445092"/>
                      <a:pt x="169082" y="416534"/>
                      <a:pt x="189993" y="395545"/>
                    </a:cubicBezTo>
                    <a:lnTo>
                      <a:pt x="278474" y="306908"/>
                    </a:lnTo>
                    <a:cubicBezTo>
                      <a:pt x="291583" y="293800"/>
                      <a:pt x="301492" y="277180"/>
                      <a:pt x="306720" y="259390"/>
                    </a:cubicBezTo>
                    <a:lnTo>
                      <a:pt x="368438" y="49735"/>
                    </a:lnTo>
                    <a:lnTo>
                      <a:pt x="368750" y="48876"/>
                    </a:lnTo>
                    <a:cubicBezTo>
                      <a:pt x="373978" y="33973"/>
                      <a:pt x="369921" y="16496"/>
                      <a:pt x="357124" y="7210"/>
                    </a:cubicBezTo>
                    <a:close/>
                  </a:path>
                </a:pathLst>
              </a:custGeom>
              <a:grpFill/>
              <a:ln w="7790"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4EB487EB-DEBF-4BEA-9BBA-BC9AD2AC9AAF}"/>
                  </a:ext>
                </a:extLst>
              </p:cNvPr>
              <p:cNvSpPr/>
              <p:nvPr/>
            </p:nvSpPr>
            <p:spPr>
              <a:xfrm>
                <a:off x="897599" y="3179578"/>
                <a:ext cx="370712" cy="572745"/>
              </a:xfrm>
              <a:custGeom>
                <a:avLst/>
                <a:gdLst>
                  <a:gd name="connsiteX0" fmla="*/ 199758 w 370712"/>
                  <a:gd name="connsiteY0" fmla="*/ 138375 h 572745"/>
                  <a:gd name="connsiteX1" fmla="*/ 174166 w 370712"/>
                  <a:gd name="connsiteY1" fmla="*/ 125267 h 572745"/>
                  <a:gd name="connsiteX2" fmla="*/ 146545 w 370712"/>
                  <a:gd name="connsiteY2" fmla="*/ 134006 h 572745"/>
                  <a:gd name="connsiteX3" fmla="*/ 142175 w 370712"/>
                  <a:gd name="connsiteY3" fmla="*/ 187063 h 572745"/>
                  <a:gd name="connsiteX4" fmla="*/ 229174 w 370712"/>
                  <a:gd name="connsiteY4" fmla="*/ 290292 h 572745"/>
                  <a:gd name="connsiteX5" fmla="*/ 214661 w 370712"/>
                  <a:gd name="connsiteY5" fmla="*/ 290292 h 572745"/>
                  <a:gd name="connsiteX6" fmla="*/ 214661 w 370712"/>
                  <a:gd name="connsiteY6" fmla="*/ 290604 h 572745"/>
                  <a:gd name="connsiteX7" fmla="*/ 127662 w 370712"/>
                  <a:gd name="connsiteY7" fmla="*/ 187141 h 572745"/>
                  <a:gd name="connsiteX8" fmla="*/ 120406 w 370712"/>
                  <a:gd name="connsiteY8" fmla="*/ 174579 h 572745"/>
                  <a:gd name="connsiteX9" fmla="*/ 114320 w 370712"/>
                  <a:gd name="connsiteY9" fmla="*/ 156477 h 572745"/>
                  <a:gd name="connsiteX10" fmla="*/ 67738 w 370712"/>
                  <a:gd name="connsiteY10" fmla="*/ 20868 h 572745"/>
                  <a:gd name="connsiteX11" fmla="*/ 13901 w 370712"/>
                  <a:gd name="connsiteY11" fmla="*/ 7135 h 572745"/>
                  <a:gd name="connsiteX12" fmla="*/ 2275 w 370712"/>
                  <a:gd name="connsiteY12" fmla="*/ 49113 h 572745"/>
                  <a:gd name="connsiteX13" fmla="*/ 2587 w 370712"/>
                  <a:gd name="connsiteY13" fmla="*/ 49972 h 572745"/>
                  <a:gd name="connsiteX14" fmla="*/ 63993 w 370712"/>
                  <a:gd name="connsiteY14" fmla="*/ 259627 h 572745"/>
                  <a:gd name="connsiteX15" fmla="*/ 92239 w 370712"/>
                  <a:gd name="connsiteY15" fmla="*/ 307145 h 572745"/>
                  <a:gd name="connsiteX16" fmla="*/ 180720 w 370712"/>
                  <a:gd name="connsiteY16" fmla="*/ 395782 h 572745"/>
                  <a:gd name="connsiteX17" fmla="*/ 213569 w 370712"/>
                  <a:gd name="connsiteY17" fmla="*/ 475057 h 572745"/>
                  <a:gd name="connsiteX18" fmla="*/ 213569 w 370712"/>
                  <a:gd name="connsiteY18" fmla="*/ 572433 h 572745"/>
                  <a:gd name="connsiteX19" fmla="*/ 370713 w 370712"/>
                  <a:gd name="connsiteY19" fmla="*/ 572745 h 572745"/>
                  <a:gd name="connsiteX20" fmla="*/ 370713 w 370712"/>
                  <a:gd name="connsiteY20" fmla="*/ 428709 h 572745"/>
                  <a:gd name="connsiteX21" fmla="*/ 314534 w 370712"/>
                  <a:gd name="connsiteY21" fmla="*/ 267742 h 572745"/>
                  <a:gd name="connsiteX22" fmla="*/ 199758 w 370712"/>
                  <a:gd name="connsiteY22" fmla="*/ 138375 h 57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70712" h="572745">
                    <a:moveTo>
                      <a:pt x="199758" y="138375"/>
                    </a:moveTo>
                    <a:cubicBezTo>
                      <a:pt x="193048" y="130807"/>
                      <a:pt x="184075" y="126125"/>
                      <a:pt x="174166" y="125267"/>
                    </a:cubicBezTo>
                    <a:cubicBezTo>
                      <a:pt x="164022" y="124408"/>
                      <a:pt x="154347" y="127607"/>
                      <a:pt x="146545" y="134006"/>
                    </a:cubicBezTo>
                    <a:cubicBezTo>
                      <a:pt x="130549" y="147426"/>
                      <a:pt x="128521" y="171302"/>
                      <a:pt x="142175" y="187063"/>
                    </a:cubicBezTo>
                    <a:lnTo>
                      <a:pt x="229174" y="290292"/>
                    </a:lnTo>
                    <a:lnTo>
                      <a:pt x="214661" y="290292"/>
                    </a:lnTo>
                    <a:lnTo>
                      <a:pt x="214661" y="290604"/>
                    </a:lnTo>
                    <a:lnTo>
                      <a:pt x="127662" y="187141"/>
                    </a:lnTo>
                    <a:lnTo>
                      <a:pt x="120406" y="174579"/>
                    </a:lnTo>
                    <a:lnTo>
                      <a:pt x="114320" y="156477"/>
                    </a:lnTo>
                    <a:lnTo>
                      <a:pt x="67738" y="20868"/>
                    </a:lnTo>
                    <a:cubicBezTo>
                      <a:pt x="58453" y="737"/>
                      <a:pt x="32783" y="-6831"/>
                      <a:pt x="13901" y="7135"/>
                    </a:cubicBezTo>
                    <a:cubicBezTo>
                      <a:pt x="792" y="16733"/>
                      <a:pt x="-2953" y="34288"/>
                      <a:pt x="2275" y="49113"/>
                    </a:cubicBezTo>
                    <a:lnTo>
                      <a:pt x="2587" y="49972"/>
                    </a:lnTo>
                    <a:lnTo>
                      <a:pt x="63993" y="259627"/>
                    </a:lnTo>
                    <a:cubicBezTo>
                      <a:pt x="69221" y="277729"/>
                      <a:pt x="79130" y="294037"/>
                      <a:pt x="92239" y="307145"/>
                    </a:cubicBezTo>
                    <a:lnTo>
                      <a:pt x="180720" y="395782"/>
                    </a:lnTo>
                    <a:cubicBezTo>
                      <a:pt x="201631" y="416771"/>
                      <a:pt x="213569" y="445329"/>
                      <a:pt x="213569" y="475057"/>
                    </a:cubicBezTo>
                    <a:lnTo>
                      <a:pt x="213569" y="572433"/>
                    </a:lnTo>
                    <a:lnTo>
                      <a:pt x="370713" y="572745"/>
                    </a:lnTo>
                    <a:lnTo>
                      <a:pt x="370713" y="428709"/>
                    </a:lnTo>
                    <a:cubicBezTo>
                      <a:pt x="370713" y="332503"/>
                      <a:pt x="316875" y="270395"/>
                      <a:pt x="314534" y="267742"/>
                    </a:cubicBezTo>
                    <a:lnTo>
                      <a:pt x="199758" y="138375"/>
                    </a:lnTo>
                    <a:close/>
                  </a:path>
                </a:pathLst>
              </a:custGeom>
              <a:grpFill/>
              <a:ln w="7790" cap="flat">
                <a:noFill/>
                <a:prstDash val="solid"/>
                <a:miter/>
              </a:ln>
            </p:spPr>
            <p:txBody>
              <a:bodyPr rtlCol="0" anchor="ctr"/>
              <a:lstStyle/>
              <a:p>
                <a:endParaRPr lang="en-US"/>
              </a:p>
            </p:txBody>
          </p:sp>
        </p:grpSp>
        <p:pic>
          <p:nvPicPr>
            <p:cNvPr id="39" name="Graphic 38">
              <a:extLst>
                <a:ext uri="{FF2B5EF4-FFF2-40B4-BE49-F238E27FC236}">
                  <a16:creationId xmlns:a16="http://schemas.microsoft.com/office/drawing/2014/main" id="{427897D1-908F-48B9-9D57-8D94761B33F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34233" y="4813037"/>
              <a:ext cx="891280" cy="363114"/>
            </a:xfrm>
            <a:prstGeom prst="rect">
              <a:avLst/>
            </a:prstGeom>
          </p:spPr>
        </p:pic>
        <p:grpSp>
          <p:nvGrpSpPr>
            <p:cNvPr id="33" name="Graphic 2">
              <a:extLst>
                <a:ext uri="{FF2B5EF4-FFF2-40B4-BE49-F238E27FC236}">
                  <a16:creationId xmlns:a16="http://schemas.microsoft.com/office/drawing/2014/main" id="{452AA7F1-440A-4BE1-A3CB-C4F4F862F738}"/>
                </a:ext>
              </a:extLst>
            </p:cNvPr>
            <p:cNvGrpSpPr/>
            <p:nvPr/>
          </p:nvGrpSpPr>
          <p:grpSpPr>
            <a:xfrm>
              <a:off x="838200" y="5504591"/>
              <a:ext cx="651933" cy="538884"/>
              <a:chOff x="3745846" y="3105202"/>
              <a:chExt cx="835310" cy="690463"/>
            </a:xfrm>
            <a:solidFill>
              <a:srgbClr val="3293C8"/>
            </a:solidFill>
          </p:grpSpPr>
          <p:sp>
            <p:nvSpPr>
              <p:cNvPr id="35" name="Freeform: Shape 34">
                <a:extLst>
                  <a:ext uri="{FF2B5EF4-FFF2-40B4-BE49-F238E27FC236}">
                    <a16:creationId xmlns:a16="http://schemas.microsoft.com/office/drawing/2014/main" id="{1D8F8C33-5DB4-4B2D-8743-44C65AA1DA97}"/>
                  </a:ext>
                </a:extLst>
              </p:cNvPr>
              <p:cNvSpPr/>
              <p:nvPr/>
            </p:nvSpPr>
            <p:spPr>
              <a:xfrm>
                <a:off x="3745846" y="3386303"/>
                <a:ext cx="734327" cy="409362"/>
              </a:xfrm>
              <a:custGeom>
                <a:avLst/>
                <a:gdLst>
                  <a:gd name="connsiteX0" fmla="*/ 599963 w 734327"/>
                  <a:gd name="connsiteY0" fmla="*/ 282220 h 409362"/>
                  <a:gd name="connsiteX1" fmla="*/ 391868 w 734327"/>
                  <a:gd name="connsiteY1" fmla="*/ 344874 h 409362"/>
                  <a:gd name="connsiteX2" fmla="*/ 200470 w 734327"/>
                  <a:gd name="connsiteY2" fmla="*/ 242504 h 409362"/>
                  <a:gd name="connsiteX3" fmla="*/ 143356 w 734327"/>
                  <a:gd name="connsiteY3" fmla="*/ 125232 h 409362"/>
                  <a:gd name="connsiteX4" fmla="*/ 161614 w 734327"/>
                  <a:gd name="connsiteY4" fmla="*/ 142163 h 409362"/>
                  <a:gd name="connsiteX5" fmla="*/ 215841 w 734327"/>
                  <a:gd name="connsiteY5" fmla="*/ 117273 h 409362"/>
                  <a:gd name="connsiteX6" fmla="*/ 215841 w 734327"/>
                  <a:gd name="connsiteY6" fmla="*/ 116883 h 409362"/>
                  <a:gd name="connsiteX7" fmla="*/ 205464 w 734327"/>
                  <a:gd name="connsiteY7" fmla="*/ 94333 h 409362"/>
                  <a:gd name="connsiteX8" fmla="*/ 103562 w 734327"/>
                  <a:gd name="connsiteY8" fmla="*/ 0 h 409362"/>
                  <a:gd name="connsiteX9" fmla="*/ 8605 w 734327"/>
                  <a:gd name="connsiteY9" fmla="*/ 102292 h 409362"/>
                  <a:gd name="connsiteX10" fmla="*/ 22 w 734327"/>
                  <a:gd name="connsiteY10" fmla="*/ 125466 h 409362"/>
                  <a:gd name="connsiteX11" fmla="*/ 22 w 734327"/>
                  <a:gd name="connsiteY11" fmla="*/ 125466 h 409362"/>
                  <a:gd name="connsiteX12" fmla="*/ 56045 w 734327"/>
                  <a:gd name="connsiteY12" fmla="*/ 146299 h 409362"/>
                  <a:gd name="connsiteX13" fmla="*/ 78282 w 734327"/>
                  <a:gd name="connsiteY13" fmla="*/ 122267 h 409362"/>
                  <a:gd name="connsiteX14" fmla="*/ 151470 w 734327"/>
                  <a:gd name="connsiteY14" fmla="*/ 282376 h 409362"/>
                  <a:gd name="connsiteX15" fmla="*/ 172069 w 734327"/>
                  <a:gd name="connsiteY15" fmla="*/ 305315 h 409362"/>
                  <a:gd name="connsiteX16" fmla="*/ 385626 w 734327"/>
                  <a:gd name="connsiteY16" fmla="*/ 407607 h 409362"/>
                  <a:gd name="connsiteX17" fmla="*/ 640068 w 734327"/>
                  <a:gd name="connsiteY17" fmla="*/ 330986 h 409362"/>
                  <a:gd name="connsiteX18" fmla="*/ 730969 w 734327"/>
                  <a:gd name="connsiteY18" fmla="*/ 217614 h 409362"/>
                  <a:gd name="connsiteX19" fmla="*/ 713647 w 734327"/>
                  <a:gd name="connsiteY19" fmla="*/ 173530 h 409362"/>
                  <a:gd name="connsiteX20" fmla="*/ 713647 w 734327"/>
                  <a:gd name="connsiteY20" fmla="*/ 173530 h 409362"/>
                  <a:gd name="connsiteX21" fmla="*/ 674634 w 734327"/>
                  <a:gd name="connsiteY21" fmla="*/ 188823 h 409362"/>
                  <a:gd name="connsiteX22" fmla="*/ 599963 w 734327"/>
                  <a:gd name="connsiteY22" fmla="*/ 282220 h 409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34327" h="409362">
                    <a:moveTo>
                      <a:pt x="599963" y="282220"/>
                    </a:moveTo>
                    <a:cubicBezTo>
                      <a:pt x="541288" y="330128"/>
                      <a:pt x="467319" y="352443"/>
                      <a:pt x="391868" y="344874"/>
                    </a:cubicBezTo>
                    <a:cubicBezTo>
                      <a:pt x="316417" y="337306"/>
                      <a:pt x="248456" y="301102"/>
                      <a:pt x="200470" y="242504"/>
                    </a:cubicBezTo>
                    <a:cubicBezTo>
                      <a:pt x="172069" y="207861"/>
                      <a:pt x="152797" y="167912"/>
                      <a:pt x="143356" y="125232"/>
                    </a:cubicBezTo>
                    <a:lnTo>
                      <a:pt x="161614" y="142163"/>
                    </a:lnTo>
                    <a:cubicBezTo>
                      <a:pt x="182680" y="161670"/>
                      <a:pt x="216856" y="145987"/>
                      <a:pt x="215841" y="117273"/>
                    </a:cubicBezTo>
                    <a:lnTo>
                      <a:pt x="215841" y="116883"/>
                    </a:lnTo>
                    <a:cubicBezTo>
                      <a:pt x="215530" y="108300"/>
                      <a:pt x="211784" y="100185"/>
                      <a:pt x="205464" y="94333"/>
                    </a:cubicBezTo>
                    <a:lnTo>
                      <a:pt x="103562" y="0"/>
                    </a:lnTo>
                    <a:lnTo>
                      <a:pt x="8605" y="102292"/>
                    </a:lnTo>
                    <a:cubicBezTo>
                      <a:pt x="2753" y="108534"/>
                      <a:pt x="-290" y="116883"/>
                      <a:pt x="22" y="125466"/>
                    </a:cubicBezTo>
                    <a:lnTo>
                      <a:pt x="22" y="125466"/>
                    </a:lnTo>
                    <a:cubicBezTo>
                      <a:pt x="1036" y="154257"/>
                      <a:pt x="36382" y="167366"/>
                      <a:pt x="56045" y="146299"/>
                    </a:cubicBezTo>
                    <a:lnTo>
                      <a:pt x="78282" y="122267"/>
                    </a:lnTo>
                    <a:cubicBezTo>
                      <a:pt x="88269" y="180786"/>
                      <a:pt x="113081" y="235482"/>
                      <a:pt x="151470" y="282376"/>
                    </a:cubicBezTo>
                    <a:cubicBezTo>
                      <a:pt x="158024" y="290412"/>
                      <a:pt x="164891" y="298059"/>
                      <a:pt x="172069" y="305315"/>
                    </a:cubicBezTo>
                    <a:cubicBezTo>
                      <a:pt x="228872" y="363445"/>
                      <a:pt x="303621" y="399415"/>
                      <a:pt x="385626" y="407607"/>
                    </a:cubicBezTo>
                    <a:cubicBezTo>
                      <a:pt x="477930" y="416814"/>
                      <a:pt x="568285" y="389583"/>
                      <a:pt x="640068" y="330986"/>
                    </a:cubicBezTo>
                    <a:cubicBezTo>
                      <a:pt x="678301" y="299853"/>
                      <a:pt x="709277" y="261075"/>
                      <a:pt x="730969" y="217614"/>
                    </a:cubicBezTo>
                    <a:cubicBezTo>
                      <a:pt x="739395" y="200683"/>
                      <a:pt x="731359" y="180162"/>
                      <a:pt x="713647" y="173530"/>
                    </a:cubicBezTo>
                    <a:lnTo>
                      <a:pt x="713647" y="173530"/>
                    </a:lnTo>
                    <a:cubicBezTo>
                      <a:pt x="698666" y="167912"/>
                      <a:pt x="681812" y="174466"/>
                      <a:pt x="674634" y="188823"/>
                    </a:cubicBezTo>
                    <a:cubicBezTo>
                      <a:pt x="656844" y="224636"/>
                      <a:pt x="631407" y="256549"/>
                      <a:pt x="599963" y="282220"/>
                    </a:cubicBezTo>
                    <a:close/>
                  </a:path>
                </a:pathLst>
              </a:custGeom>
              <a:solidFill>
                <a:srgbClr val="3293C8"/>
              </a:solidFill>
              <a:ln w="7790"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5F84B4B1-0C81-4C8A-8DDF-EBDF77408B42}"/>
                  </a:ext>
                </a:extLst>
              </p:cNvPr>
              <p:cNvSpPr/>
              <p:nvPr/>
            </p:nvSpPr>
            <p:spPr>
              <a:xfrm>
                <a:off x="3846971" y="3105202"/>
                <a:ext cx="734185" cy="409141"/>
              </a:xfrm>
              <a:custGeom>
                <a:avLst/>
                <a:gdLst>
                  <a:gd name="connsiteX0" fmla="*/ 133910 w 734185"/>
                  <a:gd name="connsiteY0" fmla="*/ 127078 h 409141"/>
                  <a:gd name="connsiteX1" fmla="*/ 533637 w 734185"/>
                  <a:gd name="connsiteY1" fmla="*/ 166715 h 409141"/>
                  <a:gd name="connsiteX2" fmla="*/ 590752 w 734185"/>
                  <a:gd name="connsiteY2" fmla="*/ 283988 h 409141"/>
                  <a:gd name="connsiteX3" fmla="*/ 572494 w 734185"/>
                  <a:gd name="connsiteY3" fmla="*/ 267057 h 409141"/>
                  <a:gd name="connsiteX4" fmla="*/ 518266 w 734185"/>
                  <a:gd name="connsiteY4" fmla="*/ 291947 h 409141"/>
                  <a:gd name="connsiteX5" fmla="*/ 518266 w 734185"/>
                  <a:gd name="connsiteY5" fmla="*/ 292337 h 409141"/>
                  <a:gd name="connsiteX6" fmla="*/ 528643 w 734185"/>
                  <a:gd name="connsiteY6" fmla="*/ 314887 h 409141"/>
                  <a:gd name="connsiteX7" fmla="*/ 630623 w 734185"/>
                  <a:gd name="connsiteY7" fmla="*/ 409142 h 409141"/>
                  <a:gd name="connsiteX8" fmla="*/ 725581 w 734185"/>
                  <a:gd name="connsiteY8" fmla="*/ 306850 h 409141"/>
                  <a:gd name="connsiteX9" fmla="*/ 734164 w 734185"/>
                  <a:gd name="connsiteY9" fmla="*/ 283676 h 409141"/>
                  <a:gd name="connsiteX10" fmla="*/ 734164 w 734185"/>
                  <a:gd name="connsiteY10" fmla="*/ 283676 h 409141"/>
                  <a:gd name="connsiteX11" fmla="*/ 678219 w 734185"/>
                  <a:gd name="connsiteY11" fmla="*/ 262843 h 409141"/>
                  <a:gd name="connsiteX12" fmla="*/ 655981 w 734185"/>
                  <a:gd name="connsiteY12" fmla="*/ 286875 h 409141"/>
                  <a:gd name="connsiteX13" fmla="*/ 582715 w 734185"/>
                  <a:gd name="connsiteY13" fmla="*/ 126688 h 409141"/>
                  <a:gd name="connsiteX14" fmla="*/ 94039 w 734185"/>
                  <a:gd name="connsiteY14" fmla="*/ 78234 h 409141"/>
                  <a:gd name="connsiteX15" fmla="*/ 3373 w 734185"/>
                  <a:gd name="connsiteY15" fmla="*/ 191450 h 409141"/>
                  <a:gd name="connsiteX16" fmla="*/ 20617 w 734185"/>
                  <a:gd name="connsiteY16" fmla="*/ 235534 h 409141"/>
                  <a:gd name="connsiteX17" fmla="*/ 20617 w 734185"/>
                  <a:gd name="connsiteY17" fmla="*/ 235534 h 409141"/>
                  <a:gd name="connsiteX18" fmla="*/ 59630 w 734185"/>
                  <a:gd name="connsiteY18" fmla="*/ 220319 h 409141"/>
                  <a:gd name="connsiteX19" fmla="*/ 133910 w 734185"/>
                  <a:gd name="connsiteY19" fmla="*/ 127078 h 409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34185" h="409141">
                    <a:moveTo>
                      <a:pt x="133910" y="127078"/>
                    </a:moveTo>
                    <a:cubicBezTo>
                      <a:pt x="255319" y="28064"/>
                      <a:pt x="434544" y="45775"/>
                      <a:pt x="533637" y="166715"/>
                    </a:cubicBezTo>
                    <a:cubicBezTo>
                      <a:pt x="562038" y="201359"/>
                      <a:pt x="581311" y="241308"/>
                      <a:pt x="590752" y="283988"/>
                    </a:cubicBezTo>
                    <a:lnTo>
                      <a:pt x="572494" y="267057"/>
                    </a:lnTo>
                    <a:cubicBezTo>
                      <a:pt x="551427" y="247550"/>
                      <a:pt x="517251" y="263234"/>
                      <a:pt x="518266" y="291947"/>
                    </a:cubicBezTo>
                    <a:lnTo>
                      <a:pt x="518266" y="292337"/>
                    </a:lnTo>
                    <a:cubicBezTo>
                      <a:pt x="518578" y="300920"/>
                      <a:pt x="522323" y="309035"/>
                      <a:pt x="528643" y="314887"/>
                    </a:cubicBezTo>
                    <a:lnTo>
                      <a:pt x="630623" y="409142"/>
                    </a:lnTo>
                    <a:lnTo>
                      <a:pt x="725581" y="306850"/>
                    </a:lnTo>
                    <a:cubicBezTo>
                      <a:pt x="731433" y="300608"/>
                      <a:pt x="734476" y="292259"/>
                      <a:pt x="734164" y="283676"/>
                    </a:cubicBezTo>
                    <a:lnTo>
                      <a:pt x="734164" y="283676"/>
                    </a:lnTo>
                    <a:cubicBezTo>
                      <a:pt x="733149" y="254885"/>
                      <a:pt x="697803" y="241776"/>
                      <a:pt x="678219" y="262843"/>
                    </a:cubicBezTo>
                    <a:lnTo>
                      <a:pt x="655981" y="286875"/>
                    </a:lnTo>
                    <a:cubicBezTo>
                      <a:pt x="645994" y="228356"/>
                      <a:pt x="621104" y="173582"/>
                      <a:pt x="582715" y="126688"/>
                    </a:cubicBezTo>
                    <a:cubicBezTo>
                      <a:pt x="461619" y="-20937"/>
                      <a:pt x="242288" y="-42784"/>
                      <a:pt x="94039" y="78234"/>
                    </a:cubicBezTo>
                    <a:cubicBezTo>
                      <a:pt x="56040" y="109210"/>
                      <a:pt x="25142" y="147911"/>
                      <a:pt x="3373" y="191450"/>
                    </a:cubicBezTo>
                    <a:cubicBezTo>
                      <a:pt x="-5054" y="208381"/>
                      <a:pt x="2905" y="228902"/>
                      <a:pt x="20617" y="235534"/>
                    </a:cubicBezTo>
                    <a:lnTo>
                      <a:pt x="20617" y="235534"/>
                    </a:lnTo>
                    <a:cubicBezTo>
                      <a:pt x="35598" y="241152"/>
                      <a:pt x="52529" y="234676"/>
                      <a:pt x="59630" y="220319"/>
                    </a:cubicBezTo>
                    <a:cubicBezTo>
                      <a:pt x="77342" y="184427"/>
                      <a:pt x="102700" y="152515"/>
                      <a:pt x="133910" y="127078"/>
                    </a:cubicBezTo>
                    <a:close/>
                  </a:path>
                </a:pathLst>
              </a:custGeom>
              <a:solidFill>
                <a:srgbClr val="3293C8"/>
              </a:solidFill>
              <a:ln w="7790" cap="flat">
                <a:noFill/>
                <a:prstDash val="solid"/>
                <a:miter/>
              </a:ln>
            </p:spPr>
            <p:txBody>
              <a:bodyPr rtlCol="0" anchor="ctr"/>
              <a:lstStyle/>
              <a:p>
                <a:endParaRPr lang="en-US"/>
              </a:p>
            </p:txBody>
          </p:sp>
        </p:grpSp>
      </p:grpSp>
      <p:pic>
        <p:nvPicPr>
          <p:cNvPr id="3" name="Picture 2" descr="People laying wreaths of flowers at a memorial site.">
            <a:extLst>
              <a:ext uri="{FF2B5EF4-FFF2-40B4-BE49-F238E27FC236}">
                <a16:creationId xmlns:a16="http://schemas.microsoft.com/office/drawing/2014/main" id="{4A47BE7A-7F76-4BBA-8A21-49A1E55C8FEB}"/>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2209918" y="1645453"/>
            <a:ext cx="9449650" cy="4680115"/>
          </a:xfrm>
          <a:prstGeom prst="rect">
            <a:avLst/>
          </a:prstGeom>
        </p:spPr>
      </p:pic>
      <p:sp>
        <p:nvSpPr>
          <p:cNvPr id="22" name="TextBox 21">
            <a:extLst>
              <a:ext uri="{FF2B5EF4-FFF2-40B4-BE49-F238E27FC236}">
                <a16:creationId xmlns:a16="http://schemas.microsoft.com/office/drawing/2014/main" id="{A5A4FE36-2A4B-43B0-AB27-63084DEEDA35}"/>
              </a:ext>
            </a:extLst>
          </p:cNvPr>
          <p:cNvSpPr txBox="1"/>
          <p:nvPr/>
        </p:nvSpPr>
        <p:spPr>
          <a:xfrm>
            <a:off x="6181344" y="6378258"/>
            <a:ext cx="5462788" cy="184666"/>
          </a:xfrm>
          <a:prstGeom prst="rect">
            <a:avLst/>
          </a:prstGeom>
          <a:noFill/>
        </p:spPr>
        <p:txBody>
          <a:bodyPr wrap="square" lIns="0" tIns="0" rIns="0" bIns="0" rtlCol="0">
            <a:spAutoFit/>
          </a:bodyPr>
          <a:lstStyle/>
          <a:p>
            <a:pPr algn="r"/>
            <a:r>
              <a:rPr lang="en-US" sz="1200" dirty="0">
                <a:solidFill>
                  <a:schemeClr val="bg1"/>
                </a:solidFill>
              </a:rPr>
              <a:t>Source: Vision Zero Network</a:t>
            </a:r>
          </a:p>
        </p:txBody>
      </p:sp>
      <p:sp>
        <p:nvSpPr>
          <p:cNvPr id="31" name="TextBox 30">
            <a:extLst>
              <a:ext uri="{FF2B5EF4-FFF2-40B4-BE49-F238E27FC236}">
                <a16:creationId xmlns:a16="http://schemas.microsoft.com/office/drawing/2014/main" id="{0ADEF5CC-E226-4272-A09D-5C33DEB49089}"/>
              </a:ext>
            </a:extLst>
          </p:cNvPr>
          <p:cNvSpPr txBox="1"/>
          <p:nvPr/>
        </p:nvSpPr>
        <p:spPr>
          <a:xfrm>
            <a:off x="29996" y="6455203"/>
            <a:ext cx="682876" cy="215444"/>
          </a:xfrm>
          <a:prstGeom prst="rect">
            <a:avLst/>
          </a:prstGeom>
          <a:noFill/>
        </p:spPr>
        <p:txBody>
          <a:bodyPr wrap="square" lIns="0" tIns="0" rIns="0" bIns="0" rtlCol="0">
            <a:spAutoFit/>
          </a:bodyPr>
          <a:lstStyle/>
          <a:p>
            <a:pPr algn="r"/>
            <a:fld id="{DDB3D640-4032-4024-920B-AC4F90A03C18}" type="slidenum">
              <a:rPr lang="en-US" sz="1400" smtClean="0">
                <a:solidFill>
                  <a:schemeClr val="bg1"/>
                </a:solidFill>
              </a:rPr>
              <a:t>19</a:t>
            </a:fld>
            <a:endParaRPr lang="en-US" sz="1400" dirty="0">
              <a:solidFill>
                <a:schemeClr val="bg1"/>
              </a:solidFill>
            </a:endParaRPr>
          </a:p>
        </p:txBody>
      </p:sp>
    </p:spTree>
    <p:extLst>
      <p:ext uri="{BB962C8B-B14F-4D97-AF65-F5344CB8AC3E}">
        <p14:creationId xmlns:p14="http://schemas.microsoft.com/office/powerpoint/2010/main" val="33037035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descr="&quot;  &quot;">
            <a:extLst>
              <a:ext uri="{FF2B5EF4-FFF2-40B4-BE49-F238E27FC236}">
                <a16:creationId xmlns:a16="http://schemas.microsoft.com/office/drawing/2014/main" id="{7C16FC8C-8593-413C-AADE-876C11F33F7B}"/>
              </a:ext>
            </a:extLst>
          </p:cNvPr>
          <p:cNvSpPr/>
          <p:nvPr/>
        </p:nvSpPr>
        <p:spPr>
          <a:xfrm>
            <a:off x="833437" y="426719"/>
            <a:ext cx="3499803" cy="90219"/>
          </a:xfrm>
          <a:prstGeom prst="rect">
            <a:avLst/>
          </a:prstGeom>
          <a:solidFill>
            <a:srgbClr val="DF8A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D154FC9-8105-4015-A399-BE9EEA377005}"/>
              </a:ext>
            </a:extLst>
          </p:cNvPr>
          <p:cNvSpPr>
            <a:spLocks noGrp="1"/>
          </p:cNvSpPr>
          <p:nvPr>
            <p:ph type="title"/>
          </p:nvPr>
        </p:nvSpPr>
        <p:spPr/>
        <p:txBody>
          <a:bodyPr/>
          <a:lstStyle/>
          <a:p>
            <a:r>
              <a:rPr lang="en-US" dirty="0"/>
              <a:t>Note to presenters	</a:t>
            </a:r>
          </a:p>
        </p:txBody>
      </p:sp>
      <p:sp>
        <p:nvSpPr>
          <p:cNvPr id="3" name="Content Placeholder 2">
            <a:extLst>
              <a:ext uri="{FF2B5EF4-FFF2-40B4-BE49-F238E27FC236}">
                <a16:creationId xmlns:a16="http://schemas.microsoft.com/office/drawing/2014/main" id="{4B38AC1E-C045-4856-8621-677ABC81F954}"/>
              </a:ext>
            </a:extLst>
          </p:cNvPr>
          <p:cNvSpPr>
            <a:spLocks noGrp="1"/>
          </p:cNvSpPr>
          <p:nvPr>
            <p:ph idx="1"/>
          </p:nvPr>
        </p:nvSpPr>
        <p:spPr>
          <a:xfrm>
            <a:off x="838200" y="1915885"/>
            <a:ext cx="9292771" cy="4261077"/>
          </a:xfrm>
        </p:spPr>
        <p:txBody>
          <a:bodyPr/>
          <a:lstStyle/>
          <a:p>
            <a:pPr marL="0" indent="0">
              <a:buNone/>
            </a:pPr>
            <a:r>
              <a:rPr lang="en-US" dirty="0"/>
              <a:t>This train-the-trainer presentation was developed with FHWA perspective for FHWA staff to provide an overview of the Safe System Approach. </a:t>
            </a:r>
          </a:p>
          <a:p>
            <a:pPr marL="0" indent="0">
              <a:buNone/>
            </a:pPr>
            <a:endParaRPr lang="en-US" dirty="0"/>
          </a:p>
          <a:p>
            <a:pPr marL="0" indent="0">
              <a:buNone/>
            </a:pPr>
            <a:r>
              <a:rPr lang="en-US" dirty="0"/>
              <a:t>Others are welcome to use it in whole or in part as appropriate to their purposes.</a:t>
            </a:r>
          </a:p>
          <a:p>
            <a:pPr marL="0" indent="0">
              <a:buNone/>
            </a:pPr>
            <a:endParaRPr lang="en-US" dirty="0"/>
          </a:p>
          <a:p>
            <a:pPr marL="0" indent="0">
              <a:buNone/>
            </a:pPr>
            <a:r>
              <a:rPr lang="en-US" dirty="0"/>
              <a:t>Thank you.</a:t>
            </a:r>
          </a:p>
        </p:txBody>
      </p:sp>
    </p:spTree>
    <p:extLst>
      <p:ext uri="{BB962C8B-B14F-4D97-AF65-F5344CB8AC3E}">
        <p14:creationId xmlns:p14="http://schemas.microsoft.com/office/powerpoint/2010/main" val="31278058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descr="&quot;  &quot;">
            <a:extLst>
              <a:ext uri="{FF2B5EF4-FFF2-40B4-BE49-F238E27FC236}">
                <a16:creationId xmlns:a16="http://schemas.microsoft.com/office/drawing/2014/main" id="{B523A599-87D9-4C4B-A88B-7954025A8F37}"/>
              </a:ext>
            </a:extLst>
          </p:cNvPr>
          <p:cNvSpPr/>
          <p:nvPr/>
        </p:nvSpPr>
        <p:spPr>
          <a:xfrm>
            <a:off x="833437" y="426719"/>
            <a:ext cx="3948113" cy="90219"/>
          </a:xfrm>
          <a:prstGeom prst="rect">
            <a:avLst/>
          </a:prstGeom>
          <a:solidFill>
            <a:srgbClr val="DF8A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itle 3">
            <a:extLst>
              <a:ext uri="{FF2B5EF4-FFF2-40B4-BE49-F238E27FC236}">
                <a16:creationId xmlns:a16="http://schemas.microsoft.com/office/drawing/2014/main" id="{7D925E2F-45C5-4A4F-8745-C945E4D8A20A}"/>
              </a:ext>
            </a:extLst>
          </p:cNvPr>
          <p:cNvSpPr>
            <a:spLocks noGrp="1"/>
          </p:cNvSpPr>
          <p:nvPr>
            <p:ph type="title"/>
          </p:nvPr>
        </p:nvSpPr>
        <p:spPr>
          <a:xfrm>
            <a:off x="838200" y="663707"/>
            <a:ext cx="10515600" cy="349501"/>
          </a:xfrm>
        </p:spPr>
        <p:txBody>
          <a:bodyPr/>
          <a:lstStyle/>
          <a:p>
            <a:r>
              <a:rPr lang="en-US" dirty="0"/>
              <a:t>Humans make mistakes</a:t>
            </a:r>
          </a:p>
        </p:txBody>
      </p:sp>
      <p:grpSp>
        <p:nvGrpSpPr>
          <p:cNvPr id="3" name="Group 2" descr="Safe System principle 2 is the focus of this slide"/>
          <p:cNvGrpSpPr/>
          <p:nvPr/>
        </p:nvGrpSpPr>
        <p:grpSpPr>
          <a:xfrm>
            <a:off x="640080" y="2007587"/>
            <a:ext cx="1079588" cy="4035888"/>
            <a:chOff x="640080" y="2007587"/>
            <a:chExt cx="1079588" cy="4035888"/>
          </a:xfrm>
        </p:grpSpPr>
        <p:sp>
          <p:nvSpPr>
            <p:cNvPr id="23" name="Freeform: Shape 22">
              <a:extLst>
                <a:ext uri="{FF2B5EF4-FFF2-40B4-BE49-F238E27FC236}">
                  <a16:creationId xmlns:a16="http://schemas.microsoft.com/office/drawing/2014/main" id="{A41138B3-8393-48D3-B776-1161170E5320}"/>
                </a:ext>
              </a:extLst>
            </p:cNvPr>
            <p:cNvSpPr/>
            <p:nvPr/>
          </p:nvSpPr>
          <p:spPr>
            <a:xfrm>
              <a:off x="1043421" y="2007587"/>
              <a:ext cx="307162" cy="463971"/>
            </a:xfrm>
            <a:custGeom>
              <a:avLst/>
              <a:gdLst>
                <a:gd name="connsiteX0" fmla="*/ 196781 w 393562"/>
                <a:gd name="connsiteY0" fmla="*/ 0 h 594479"/>
                <a:gd name="connsiteX1" fmla="*/ 0 w 393562"/>
                <a:gd name="connsiteY1" fmla="*/ 196391 h 594479"/>
                <a:gd name="connsiteX2" fmla="*/ 0 w 393562"/>
                <a:gd name="connsiteY2" fmla="*/ 398088 h 594479"/>
                <a:gd name="connsiteX3" fmla="*/ 196547 w 393562"/>
                <a:gd name="connsiteY3" fmla="*/ 594479 h 594479"/>
                <a:gd name="connsiteX4" fmla="*/ 393329 w 393562"/>
                <a:gd name="connsiteY4" fmla="*/ 398088 h 594479"/>
                <a:gd name="connsiteX5" fmla="*/ 393563 w 393562"/>
                <a:gd name="connsiteY5" fmla="*/ 398088 h 594479"/>
                <a:gd name="connsiteX6" fmla="*/ 393563 w 393562"/>
                <a:gd name="connsiteY6" fmla="*/ 196391 h 594479"/>
                <a:gd name="connsiteX7" fmla="*/ 196781 w 393562"/>
                <a:gd name="connsiteY7" fmla="*/ 0 h 594479"/>
                <a:gd name="connsiteX8" fmla="*/ 196781 w 393562"/>
                <a:gd name="connsiteY8" fmla="*/ 60158 h 594479"/>
                <a:gd name="connsiteX9" fmla="*/ 317877 w 393562"/>
                <a:gd name="connsiteY9" fmla="*/ 133736 h 594479"/>
                <a:gd name="connsiteX10" fmla="*/ 60236 w 393562"/>
                <a:gd name="connsiteY10" fmla="*/ 390832 h 594479"/>
                <a:gd name="connsiteX11" fmla="*/ 60236 w 393562"/>
                <a:gd name="connsiteY11" fmla="*/ 196391 h 594479"/>
                <a:gd name="connsiteX12" fmla="*/ 196781 w 393562"/>
                <a:gd name="connsiteY12" fmla="*/ 60158 h 594479"/>
                <a:gd name="connsiteX13" fmla="*/ 196781 w 393562"/>
                <a:gd name="connsiteY13" fmla="*/ 534243 h 594479"/>
                <a:gd name="connsiteX14" fmla="*/ 75685 w 393562"/>
                <a:gd name="connsiteY14" fmla="*/ 460509 h 594479"/>
                <a:gd name="connsiteX15" fmla="*/ 333249 w 393562"/>
                <a:gd name="connsiteY15" fmla="*/ 203414 h 594479"/>
                <a:gd name="connsiteX16" fmla="*/ 333249 w 393562"/>
                <a:gd name="connsiteY16" fmla="*/ 398010 h 594479"/>
                <a:gd name="connsiteX17" fmla="*/ 196781 w 393562"/>
                <a:gd name="connsiteY17" fmla="*/ 534243 h 594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3562" h="594479">
                  <a:moveTo>
                    <a:pt x="196781" y="0"/>
                  </a:moveTo>
                  <a:cubicBezTo>
                    <a:pt x="88247" y="0"/>
                    <a:pt x="0" y="88091"/>
                    <a:pt x="0" y="196391"/>
                  </a:cubicBezTo>
                  <a:lnTo>
                    <a:pt x="0" y="398088"/>
                  </a:lnTo>
                  <a:cubicBezTo>
                    <a:pt x="0" y="506154"/>
                    <a:pt x="88013" y="594479"/>
                    <a:pt x="196547" y="594479"/>
                  </a:cubicBezTo>
                  <a:cubicBezTo>
                    <a:pt x="305081" y="594479"/>
                    <a:pt x="393329" y="506388"/>
                    <a:pt x="393329" y="398088"/>
                  </a:cubicBezTo>
                  <a:lnTo>
                    <a:pt x="393563" y="398088"/>
                  </a:lnTo>
                  <a:lnTo>
                    <a:pt x="393563" y="196391"/>
                  </a:lnTo>
                  <a:cubicBezTo>
                    <a:pt x="393485" y="88091"/>
                    <a:pt x="305237" y="0"/>
                    <a:pt x="196781" y="0"/>
                  </a:cubicBezTo>
                  <a:close/>
                  <a:moveTo>
                    <a:pt x="196781" y="60158"/>
                  </a:moveTo>
                  <a:cubicBezTo>
                    <a:pt x="249371" y="60158"/>
                    <a:pt x="295094" y="90120"/>
                    <a:pt x="317877" y="133736"/>
                  </a:cubicBezTo>
                  <a:lnTo>
                    <a:pt x="60236" y="390832"/>
                  </a:lnTo>
                  <a:lnTo>
                    <a:pt x="60236" y="196391"/>
                  </a:lnTo>
                  <a:cubicBezTo>
                    <a:pt x="60236" y="121252"/>
                    <a:pt x="121486" y="60158"/>
                    <a:pt x="196781" y="60158"/>
                  </a:cubicBezTo>
                  <a:close/>
                  <a:moveTo>
                    <a:pt x="196781" y="534243"/>
                  </a:moveTo>
                  <a:cubicBezTo>
                    <a:pt x="144114" y="534243"/>
                    <a:pt x="98391" y="504281"/>
                    <a:pt x="75685" y="460509"/>
                  </a:cubicBezTo>
                  <a:lnTo>
                    <a:pt x="333249" y="203414"/>
                  </a:lnTo>
                  <a:lnTo>
                    <a:pt x="333249" y="398010"/>
                  </a:lnTo>
                  <a:cubicBezTo>
                    <a:pt x="333249" y="473149"/>
                    <a:pt x="271998" y="534243"/>
                    <a:pt x="196781" y="534243"/>
                  </a:cubicBezTo>
                  <a:close/>
                </a:path>
              </a:pathLst>
            </a:custGeom>
            <a:solidFill>
              <a:srgbClr val="3293C8"/>
            </a:solidFill>
            <a:ln w="7790"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41605388-1942-4819-9DAA-D5DB838FC69A}"/>
                </a:ext>
              </a:extLst>
            </p:cNvPr>
            <p:cNvSpPr/>
            <p:nvPr/>
          </p:nvSpPr>
          <p:spPr>
            <a:xfrm>
              <a:off x="936357" y="2691140"/>
              <a:ext cx="487032" cy="427723"/>
            </a:xfrm>
            <a:custGeom>
              <a:avLst/>
              <a:gdLst>
                <a:gd name="connsiteX0" fmla="*/ 354948 w 624025"/>
                <a:gd name="connsiteY0" fmla="*/ 24637 h 548034"/>
                <a:gd name="connsiteX1" fmla="*/ 268807 w 624025"/>
                <a:gd name="connsiteY1" fmla="*/ 24637 h 548034"/>
                <a:gd name="connsiteX2" fmla="*/ 6718 w 624025"/>
                <a:gd name="connsiteY2" fmla="*/ 474378 h 548034"/>
                <a:gd name="connsiteX3" fmla="*/ 49788 w 624025"/>
                <a:gd name="connsiteY3" fmla="*/ 548034 h 548034"/>
                <a:gd name="connsiteX4" fmla="*/ 574278 w 624025"/>
                <a:gd name="connsiteY4" fmla="*/ 548034 h 548034"/>
                <a:gd name="connsiteX5" fmla="*/ 617349 w 624025"/>
                <a:gd name="connsiteY5" fmla="*/ 474378 h 548034"/>
                <a:gd name="connsiteX6" fmla="*/ 354948 w 624025"/>
                <a:gd name="connsiteY6" fmla="*/ 24637 h 548034"/>
                <a:gd name="connsiteX7" fmla="*/ 342620 w 624025"/>
                <a:gd name="connsiteY7" fmla="*/ 471023 h 548034"/>
                <a:gd name="connsiteX8" fmla="*/ 281135 w 624025"/>
                <a:gd name="connsiteY8" fmla="*/ 471023 h 548034"/>
                <a:gd name="connsiteX9" fmla="*/ 281135 w 624025"/>
                <a:gd name="connsiteY9" fmla="*/ 410163 h 548034"/>
                <a:gd name="connsiteX10" fmla="*/ 342620 w 624025"/>
                <a:gd name="connsiteY10" fmla="*/ 410163 h 548034"/>
                <a:gd name="connsiteX11" fmla="*/ 342620 w 624025"/>
                <a:gd name="connsiteY11" fmla="*/ 471023 h 548034"/>
                <a:gd name="connsiteX12" fmla="*/ 342620 w 624025"/>
                <a:gd name="connsiteY12" fmla="*/ 339159 h 548034"/>
                <a:gd name="connsiteX13" fmla="*/ 281135 w 624025"/>
                <a:gd name="connsiteY13" fmla="*/ 339159 h 548034"/>
                <a:gd name="connsiteX14" fmla="*/ 281135 w 624025"/>
                <a:gd name="connsiteY14" fmla="*/ 128177 h 548034"/>
                <a:gd name="connsiteX15" fmla="*/ 342620 w 624025"/>
                <a:gd name="connsiteY15" fmla="*/ 128177 h 548034"/>
                <a:gd name="connsiteX16" fmla="*/ 342620 w 624025"/>
                <a:gd name="connsiteY16" fmla="*/ 339159 h 548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24025" h="548034">
                  <a:moveTo>
                    <a:pt x="354948" y="24637"/>
                  </a:moveTo>
                  <a:cubicBezTo>
                    <a:pt x="335909" y="-8212"/>
                    <a:pt x="287923" y="-8212"/>
                    <a:pt x="268807" y="24637"/>
                  </a:cubicBezTo>
                  <a:lnTo>
                    <a:pt x="6718" y="474378"/>
                  </a:lnTo>
                  <a:cubicBezTo>
                    <a:pt x="-12320" y="506993"/>
                    <a:pt x="11322" y="548034"/>
                    <a:pt x="49788" y="548034"/>
                  </a:cubicBezTo>
                  <a:lnTo>
                    <a:pt x="574278" y="548034"/>
                  </a:lnTo>
                  <a:cubicBezTo>
                    <a:pt x="612433" y="548034"/>
                    <a:pt x="636387" y="506915"/>
                    <a:pt x="617349" y="474378"/>
                  </a:cubicBezTo>
                  <a:lnTo>
                    <a:pt x="354948" y="24637"/>
                  </a:lnTo>
                  <a:close/>
                  <a:moveTo>
                    <a:pt x="342620" y="471023"/>
                  </a:moveTo>
                  <a:lnTo>
                    <a:pt x="281135" y="471023"/>
                  </a:lnTo>
                  <a:lnTo>
                    <a:pt x="281135" y="410163"/>
                  </a:lnTo>
                  <a:lnTo>
                    <a:pt x="342620" y="410163"/>
                  </a:lnTo>
                  <a:lnTo>
                    <a:pt x="342620" y="471023"/>
                  </a:lnTo>
                  <a:close/>
                  <a:moveTo>
                    <a:pt x="342620" y="339159"/>
                  </a:moveTo>
                  <a:lnTo>
                    <a:pt x="281135" y="339159"/>
                  </a:lnTo>
                  <a:lnTo>
                    <a:pt x="281135" y="128177"/>
                  </a:lnTo>
                  <a:lnTo>
                    <a:pt x="342620" y="128177"/>
                  </a:lnTo>
                  <a:lnTo>
                    <a:pt x="342620" y="339159"/>
                  </a:lnTo>
                  <a:close/>
                </a:path>
              </a:pathLst>
            </a:custGeom>
            <a:solidFill>
              <a:srgbClr val="3293C8"/>
            </a:solidFill>
            <a:ln w="7790" cap="flat">
              <a:noFill/>
              <a:prstDash val="solid"/>
              <a:miter/>
            </a:ln>
          </p:spPr>
          <p:txBody>
            <a:bodyPr rtlCol="0" anchor="ctr"/>
            <a:lstStyle/>
            <a:p>
              <a:endParaRPr lang="en-US"/>
            </a:p>
          </p:txBody>
        </p:sp>
        <p:sp>
          <p:nvSpPr>
            <p:cNvPr id="40" name="Rectangle 39">
              <a:extLst>
                <a:ext uri="{FF2B5EF4-FFF2-40B4-BE49-F238E27FC236}">
                  <a16:creationId xmlns:a16="http://schemas.microsoft.com/office/drawing/2014/main" id="{A511CAAB-AA53-442F-8DE6-383244E7EE85}"/>
                </a:ext>
              </a:extLst>
            </p:cNvPr>
            <p:cNvSpPr/>
            <p:nvPr/>
          </p:nvSpPr>
          <p:spPr>
            <a:xfrm>
              <a:off x="640080" y="2563275"/>
              <a:ext cx="1079588" cy="703576"/>
            </a:xfrm>
            <a:prstGeom prst="rect">
              <a:avLst/>
            </a:prstGeom>
            <a:noFill/>
            <a:ln w="25400">
              <a:solidFill>
                <a:srgbClr val="3293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aphic 2">
              <a:extLst>
                <a:ext uri="{FF2B5EF4-FFF2-40B4-BE49-F238E27FC236}">
                  <a16:creationId xmlns:a16="http://schemas.microsoft.com/office/drawing/2014/main" id="{C2599D56-4002-4FD6-BD66-562D6840807F}"/>
                </a:ext>
              </a:extLst>
            </p:cNvPr>
            <p:cNvGrpSpPr/>
            <p:nvPr/>
          </p:nvGrpSpPr>
          <p:grpSpPr>
            <a:xfrm>
              <a:off x="1035882" y="3338445"/>
              <a:ext cx="319829" cy="506112"/>
              <a:chOff x="3902310" y="1919417"/>
              <a:chExt cx="409791" cy="648473"/>
            </a:xfrm>
            <a:solidFill>
              <a:srgbClr val="3293C8"/>
            </a:solidFill>
          </p:grpSpPr>
          <p:sp>
            <p:nvSpPr>
              <p:cNvPr id="25" name="Freeform: Shape 24">
                <a:extLst>
                  <a:ext uri="{FF2B5EF4-FFF2-40B4-BE49-F238E27FC236}">
                    <a16:creationId xmlns:a16="http://schemas.microsoft.com/office/drawing/2014/main" id="{99A891EA-A99D-4E94-988E-6CD8B0BBAD4A}"/>
                  </a:ext>
                </a:extLst>
              </p:cNvPr>
              <p:cNvSpPr/>
              <p:nvPr/>
            </p:nvSpPr>
            <p:spPr>
              <a:xfrm>
                <a:off x="3991961" y="1919417"/>
                <a:ext cx="206924" cy="208953"/>
              </a:xfrm>
              <a:custGeom>
                <a:avLst/>
                <a:gdLst>
                  <a:gd name="connsiteX0" fmla="*/ 206925 w 206924"/>
                  <a:gd name="connsiteY0" fmla="*/ 104477 h 208953"/>
                  <a:gd name="connsiteX1" fmla="*/ 103462 w 206924"/>
                  <a:gd name="connsiteY1" fmla="*/ 208953 h 208953"/>
                  <a:gd name="connsiteX2" fmla="*/ 0 w 206924"/>
                  <a:gd name="connsiteY2" fmla="*/ 104477 h 208953"/>
                  <a:gd name="connsiteX3" fmla="*/ 103462 w 206924"/>
                  <a:gd name="connsiteY3" fmla="*/ 0 h 208953"/>
                  <a:gd name="connsiteX4" fmla="*/ 206925 w 206924"/>
                  <a:gd name="connsiteY4" fmla="*/ 104477 h 208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924" h="208953">
                    <a:moveTo>
                      <a:pt x="206925" y="104477"/>
                    </a:moveTo>
                    <a:cubicBezTo>
                      <a:pt x="206925" y="162178"/>
                      <a:pt x="160603" y="208953"/>
                      <a:pt x="103462" y="208953"/>
                    </a:cubicBezTo>
                    <a:cubicBezTo>
                      <a:pt x="46321" y="208953"/>
                      <a:pt x="0" y="162178"/>
                      <a:pt x="0" y="104477"/>
                    </a:cubicBezTo>
                    <a:cubicBezTo>
                      <a:pt x="0" y="46776"/>
                      <a:pt x="46321" y="0"/>
                      <a:pt x="103462" y="0"/>
                    </a:cubicBezTo>
                    <a:cubicBezTo>
                      <a:pt x="160603" y="0"/>
                      <a:pt x="206925" y="46776"/>
                      <a:pt x="206925" y="104477"/>
                    </a:cubicBezTo>
                    <a:close/>
                  </a:path>
                </a:pathLst>
              </a:custGeom>
              <a:grpFill/>
              <a:ln w="7790"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D240EAA3-4190-47F6-9CD7-5AF68AFA5CD6}"/>
                  </a:ext>
                </a:extLst>
              </p:cNvPr>
              <p:cNvSpPr/>
              <p:nvPr/>
            </p:nvSpPr>
            <p:spPr>
              <a:xfrm>
                <a:off x="4071470" y="2401070"/>
                <a:ext cx="71393" cy="60860"/>
              </a:xfrm>
              <a:custGeom>
                <a:avLst/>
                <a:gdLst>
                  <a:gd name="connsiteX0" fmla="*/ 71394 w 71393"/>
                  <a:gd name="connsiteY0" fmla="*/ 32771 h 60860"/>
                  <a:gd name="connsiteX1" fmla="*/ 43538 w 71393"/>
                  <a:gd name="connsiteY1" fmla="*/ 0 h 60860"/>
                  <a:gd name="connsiteX2" fmla="*/ 0 w 71393"/>
                  <a:gd name="connsiteY2" fmla="*/ 0 h 60860"/>
                  <a:gd name="connsiteX3" fmla="*/ 17166 w 71393"/>
                  <a:gd name="connsiteY3" fmla="*/ 60860 h 60860"/>
                  <a:gd name="connsiteX4" fmla="*/ 43226 w 71393"/>
                  <a:gd name="connsiteY4" fmla="*/ 60860 h 60860"/>
                  <a:gd name="connsiteX5" fmla="*/ 71394 w 71393"/>
                  <a:gd name="connsiteY5" fmla="*/ 32771 h 60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393" h="60860">
                    <a:moveTo>
                      <a:pt x="71394" y="32771"/>
                    </a:moveTo>
                    <a:cubicBezTo>
                      <a:pt x="71394" y="12562"/>
                      <a:pt x="58909" y="0"/>
                      <a:pt x="43538" y="0"/>
                    </a:cubicBezTo>
                    <a:lnTo>
                      <a:pt x="0" y="0"/>
                    </a:lnTo>
                    <a:lnTo>
                      <a:pt x="17166" y="60860"/>
                    </a:lnTo>
                    <a:lnTo>
                      <a:pt x="43226" y="60860"/>
                    </a:lnTo>
                    <a:cubicBezTo>
                      <a:pt x="58909" y="60548"/>
                      <a:pt x="71394" y="48298"/>
                      <a:pt x="71394" y="32771"/>
                    </a:cubicBezTo>
                    <a:close/>
                  </a:path>
                </a:pathLst>
              </a:custGeom>
              <a:grpFill/>
              <a:ln w="7790"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1AC2EB1E-1544-4F64-8C81-456A92CF749E}"/>
                  </a:ext>
                </a:extLst>
              </p:cNvPr>
              <p:cNvSpPr/>
              <p:nvPr/>
            </p:nvSpPr>
            <p:spPr>
              <a:xfrm>
                <a:off x="3977683" y="2197891"/>
                <a:ext cx="334418" cy="369998"/>
              </a:xfrm>
              <a:custGeom>
                <a:avLst/>
                <a:gdLst>
                  <a:gd name="connsiteX0" fmla="*/ 246250 w 334418"/>
                  <a:gd name="connsiteY0" fmla="*/ 0 h 369998"/>
                  <a:gd name="connsiteX1" fmla="*/ 36048 w 334418"/>
                  <a:gd name="connsiteY1" fmla="*/ 0 h 369998"/>
                  <a:gd name="connsiteX2" fmla="*/ 79898 w 334418"/>
                  <a:gd name="connsiteY2" fmla="*/ 154179 h 369998"/>
                  <a:gd name="connsiteX3" fmla="*/ 135609 w 334418"/>
                  <a:gd name="connsiteY3" fmla="*/ 154179 h 369998"/>
                  <a:gd name="connsiteX4" fmla="*/ 213011 w 334418"/>
                  <a:gd name="connsiteY4" fmla="*/ 225885 h 369998"/>
                  <a:gd name="connsiteX5" fmla="*/ 137013 w 334418"/>
                  <a:gd name="connsiteY5" fmla="*/ 312728 h 369998"/>
                  <a:gd name="connsiteX6" fmla="*/ 0 w 334418"/>
                  <a:gd name="connsiteY6" fmla="*/ 312728 h 369998"/>
                  <a:gd name="connsiteX7" fmla="*/ 0 w 334418"/>
                  <a:gd name="connsiteY7" fmla="*/ 369999 h 369998"/>
                  <a:gd name="connsiteX8" fmla="*/ 235170 w 334418"/>
                  <a:gd name="connsiteY8" fmla="*/ 369999 h 369998"/>
                  <a:gd name="connsiteX9" fmla="*/ 235170 w 334418"/>
                  <a:gd name="connsiteY9" fmla="*/ 130069 h 369998"/>
                  <a:gd name="connsiteX10" fmla="*/ 246952 w 334418"/>
                  <a:gd name="connsiteY10" fmla="*/ 118209 h 369998"/>
                  <a:gd name="connsiteX11" fmla="*/ 258734 w 334418"/>
                  <a:gd name="connsiteY11" fmla="*/ 130069 h 369998"/>
                  <a:gd name="connsiteX12" fmla="*/ 258734 w 334418"/>
                  <a:gd name="connsiteY12" fmla="*/ 331844 h 369998"/>
                  <a:gd name="connsiteX13" fmla="*/ 296576 w 334418"/>
                  <a:gd name="connsiteY13" fmla="*/ 369999 h 369998"/>
                  <a:gd name="connsiteX14" fmla="*/ 334419 w 334418"/>
                  <a:gd name="connsiteY14" fmla="*/ 331844 h 369998"/>
                  <a:gd name="connsiteX15" fmla="*/ 334419 w 334418"/>
                  <a:gd name="connsiteY15" fmla="*/ 88950 h 369998"/>
                  <a:gd name="connsiteX16" fmla="*/ 246250 w 334418"/>
                  <a:gd name="connsiteY16" fmla="*/ 0 h 369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4418" h="369998">
                    <a:moveTo>
                      <a:pt x="246250" y="0"/>
                    </a:moveTo>
                    <a:lnTo>
                      <a:pt x="36048" y="0"/>
                    </a:lnTo>
                    <a:lnTo>
                      <a:pt x="79898" y="154179"/>
                    </a:lnTo>
                    <a:lnTo>
                      <a:pt x="135609" y="154179"/>
                    </a:lnTo>
                    <a:cubicBezTo>
                      <a:pt x="174856" y="154179"/>
                      <a:pt x="211294" y="186638"/>
                      <a:pt x="213011" y="225885"/>
                    </a:cubicBezTo>
                    <a:cubicBezTo>
                      <a:pt x="215507" y="275587"/>
                      <a:pt x="180552" y="312728"/>
                      <a:pt x="137013" y="312728"/>
                    </a:cubicBezTo>
                    <a:lnTo>
                      <a:pt x="0" y="312728"/>
                    </a:lnTo>
                    <a:lnTo>
                      <a:pt x="0" y="369999"/>
                    </a:lnTo>
                    <a:lnTo>
                      <a:pt x="235170" y="369999"/>
                    </a:lnTo>
                    <a:lnTo>
                      <a:pt x="235170" y="130069"/>
                    </a:lnTo>
                    <a:cubicBezTo>
                      <a:pt x="235170" y="123593"/>
                      <a:pt x="240554" y="118209"/>
                      <a:pt x="246952" y="118209"/>
                    </a:cubicBezTo>
                    <a:cubicBezTo>
                      <a:pt x="253350" y="118209"/>
                      <a:pt x="258734" y="123593"/>
                      <a:pt x="258734" y="130069"/>
                    </a:cubicBezTo>
                    <a:lnTo>
                      <a:pt x="258734" y="331844"/>
                    </a:lnTo>
                    <a:cubicBezTo>
                      <a:pt x="258734" y="352755"/>
                      <a:pt x="275509" y="369999"/>
                      <a:pt x="296576" y="369999"/>
                    </a:cubicBezTo>
                    <a:cubicBezTo>
                      <a:pt x="317253" y="369999"/>
                      <a:pt x="334419" y="353067"/>
                      <a:pt x="334419" y="331844"/>
                    </a:cubicBezTo>
                    <a:lnTo>
                      <a:pt x="334419" y="88950"/>
                    </a:lnTo>
                    <a:cubicBezTo>
                      <a:pt x="334341" y="39949"/>
                      <a:pt x="294782" y="0"/>
                      <a:pt x="246250" y="0"/>
                    </a:cubicBezTo>
                    <a:close/>
                  </a:path>
                </a:pathLst>
              </a:custGeom>
              <a:grpFill/>
              <a:ln w="7790"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5A21F4D6-4B41-4C00-8D5A-9EB1F467C9FB}"/>
                  </a:ext>
                </a:extLst>
              </p:cNvPr>
              <p:cNvSpPr/>
              <p:nvPr/>
            </p:nvSpPr>
            <p:spPr>
              <a:xfrm>
                <a:off x="3902310" y="2202182"/>
                <a:ext cx="136311" cy="259358"/>
              </a:xfrm>
              <a:custGeom>
                <a:avLst/>
                <a:gdLst>
                  <a:gd name="connsiteX0" fmla="*/ 62109 w 136311"/>
                  <a:gd name="connsiteY0" fmla="*/ 0 h 259358"/>
                  <a:gd name="connsiteX1" fmla="*/ 0 w 136311"/>
                  <a:gd name="connsiteY1" fmla="*/ 84658 h 259358"/>
                  <a:gd name="connsiteX2" fmla="*/ 0 w 136311"/>
                  <a:gd name="connsiteY2" fmla="*/ 221515 h 259358"/>
                  <a:gd name="connsiteX3" fmla="*/ 37843 w 136311"/>
                  <a:gd name="connsiteY3" fmla="*/ 259358 h 259358"/>
                  <a:gd name="connsiteX4" fmla="*/ 136311 w 136311"/>
                  <a:gd name="connsiteY4" fmla="*/ 259358 h 259358"/>
                  <a:gd name="connsiteX5" fmla="*/ 62109 w 136311"/>
                  <a:gd name="connsiteY5" fmla="*/ 0 h 259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6311" h="259358">
                    <a:moveTo>
                      <a:pt x="62109" y="0"/>
                    </a:moveTo>
                    <a:cubicBezTo>
                      <a:pt x="26451" y="11158"/>
                      <a:pt x="0" y="44709"/>
                      <a:pt x="0" y="84658"/>
                    </a:cubicBezTo>
                    <a:lnTo>
                      <a:pt x="0" y="221515"/>
                    </a:lnTo>
                    <a:cubicBezTo>
                      <a:pt x="0" y="242426"/>
                      <a:pt x="16776" y="259358"/>
                      <a:pt x="37843" y="259358"/>
                    </a:cubicBezTo>
                    <a:lnTo>
                      <a:pt x="136311" y="259358"/>
                    </a:lnTo>
                    <a:lnTo>
                      <a:pt x="62109" y="0"/>
                    </a:lnTo>
                    <a:close/>
                  </a:path>
                </a:pathLst>
              </a:custGeom>
              <a:grpFill/>
              <a:ln w="7790" cap="flat">
                <a:noFill/>
                <a:prstDash val="solid"/>
                <a:miter/>
              </a:ln>
            </p:spPr>
            <p:txBody>
              <a:bodyPr rtlCol="0" anchor="ctr"/>
              <a:lstStyle/>
              <a:p>
                <a:endParaRPr lang="en-US"/>
              </a:p>
            </p:txBody>
          </p:sp>
        </p:grpSp>
        <p:grpSp>
          <p:nvGrpSpPr>
            <p:cNvPr id="29" name="Graphic 2">
              <a:extLst>
                <a:ext uri="{FF2B5EF4-FFF2-40B4-BE49-F238E27FC236}">
                  <a16:creationId xmlns:a16="http://schemas.microsoft.com/office/drawing/2014/main" id="{FE8ACD6F-FE6B-4ACA-BE98-49AB0916DC45}"/>
                </a:ext>
              </a:extLst>
            </p:cNvPr>
            <p:cNvGrpSpPr/>
            <p:nvPr/>
          </p:nvGrpSpPr>
          <p:grpSpPr>
            <a:xfrm>
              <a:off x="847588" y="4064139"/>
              <a:ext cx="636164" cy="447251"/>
              <a:chOff x="897599" y="3179269"/>
              <a:chExt cx="815105" cy="573054"/>
            </a:xfrm>
            <a:solidFill>
              <a:srgbClr val="3293C8"/>
            </a:solidFill>
          </p:grpSpPr>
          <p:sp>
            <p:nvSpPr>
              <p:cNvPr id="30" name="Freeform: Shape 29">
                <a:extLst>
                  <a:ext uri="{FF2B5EF4-FFF2-40B4-BE49-F238E27FC236}">
                    <a16:creationId xmlns:a16="http://schemas.microsoft.com/office/drawing/2014/main" id="{E26AC11A-938E-4C00-9FE3-CD79E83C2590}"/>
                  </a:ext>
                </a:extLst>
              </p:cNvPr>
              <p:cNvSpPr/>
              <p:nvPr/>
            </p:nvSpPr>
            <p:spPr>
              <a:xfrm>
                <a:off x="1341734" y="3179269"/>
                <a:ext cx="370970" cy="572507"/>
              </a:xfrm>
              <a:custGeom>
                <a:avLst/>
                <a:gdLst>
                  <a:gd name="connsiteX0" fmla="*/ 357124 w 370970"/>
                  <a:gd name="connsiteY0" fmla="*/ 7210 h 572507"/>
                  <a:gd name="connsiteX1" fmla="*/ 303287 w 370970"/>
                  <a:gd name="connsiteY1" fmla="*/ 20943 h 572507"/>
                  <a:gd name="connsiteX2" fmla="*/ 256705 w 370970"/>
                  <a:gd name="connsiteY2" fmla="*/ 156552 h 572507"/>
                  <a:gd name="connsiteX3" fmla="*/ 250307 w 370970"/>
                  <a:gd name="connsiteY3" fmla="*/ 174342 h 572507"/>
                  <a:gd name="connsiteX4" fmla="*/ 242426 w 370970"/>
                  <a:gd name="connsiteY4" fmla="*/ 187372 h 572507"/>
                  <a:gd name="connsiteX5" fmla="*/ 155428 w 370970"/>
                  <a:gd name="connsiteY5" fmla="*/ 290601 h 572507"/>
                  <a:gd name="connsiteX6" fmla="*/ 141383 w 370970"/>
                  <a:gd name="connsiteY6" fmla="*/ 290601 h 572507"/>
                  <a:gd name="connsiteX7" fmla="*/ 228148 w 370970"/>
                  <a:gd name="connsiteY7" fmla="*/ 187684 h 572507"/>
                  <a:gd name="connsiteX8" fmla="*/ 223778 w 370970"/>
                  <a:gd name="connsiteY8" fmla="*/ 134315 h 572507"/>
                  <a:gd name="connsiteX9" fmla="*/ 196157 w 370970"/>
                  <a:gd name="connsiteY9" fmla="*/ 125576 h 572507"/>
                  <a:gd name="connsiteX10" fmla="*/ 170565 w 370970"/>
                  <a:gd name="connsiteY10" fmla="*/ 138684 h 572507"/>
                  <a:gd name="connsiteX11" fmla="*/ 56179 w 370970"/>
                  <a:gd name="connsiteY11" fmla="*/ 267817 h 572507"/>
                  <a:gd name="connsiteX12" fmla="*/ 0 w 370970"/>
                  <a:gd name="connsiteY12" fmla="*/ 428784 h 572507"/>
                  <a:gd name="connsiteX13" fmla="*/ 0 w 370970"/>
                  <a:gd name="connsiteY13" fmla="*/ 572508 h 572507"/>
                  <a:gd name="connsiteX14" fmla="*/ 157144 w 370970"/>
                  <a:gd name="connsiteY14" fmla="*/ 572196 h 572507"/>
                  <a:gd name="connsiteX15" fmla="*/ 157144 w 370970"/>
                  <a:gd name="connsiteY15" fmla="*/ 474820 h 572507"/>
                  <a:gd name="connsiteX16" fmla="*/ 189993 w 370970"/>
                  <a:gd name="connsiteY16" fmla="*/ 395545 h 572507"/>
                  <a:gd name="connsiteX17" fmla="*/ 278474 w 370970"/>
                  <a:gd name="connsiteY17" fmla="*/ 306908 h 572507"/>
                  <a:gd name="connsiteX18" fmla="*/ 306720 w 370970"/>
                  <a:gd name="connsiteY18" fmla="*/ 259390 h 572507"/>
                  <a:gd name="connsiteX19" fmla="*/ 368438 w 370970"/>
                  <a:gd name="connsiteY19" fmla="*/ 49735 h 572507"/>
                  <a:gd name="connsiteX20" fmla="*/ 368750 w 370970"/>
                  <a:gd name="connsiteY20" fmla="*/ 48876 h 572507"/>
                  <a:gd name="connsiteX21" fmla="*/ 357124 w 370970"/>
                  <a:gd name="connsiteY21" fmla="*/ 7210 h 572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70970" h="572507">
                    <a:moveTo>
                      <a:pt x="357124" y="7210"/>
                    </a:moveTo>
                    <a:cubicBezTo>
                      <a:pt x="338242" y="-6756"/>
                      <a:pt x="312338" y="500"/>
                      <a:pt x="303287" y="20943"/>
                    </a:cubicBezTo>
                    <a:lnTo>
                      <a:pt x="256705" y="156552"/>
                    </a:lnTo>
                    <a:lnTo>
                      <a:pt x="250307" y="174342"/>
                    </a:lnTo>
                    <a:lnTo>
                      <a:pt x="242426" y="187372"/>
                    </a:lnTo>
                    <a:lnTo>
                      <a:pt x="155428" y="290601"/>
                    </a:lnTo>
                    <a:lnTo>
                      <a:pt x="141383" y="290601"/>
                    </a:lnTo>
                    <a:lnTo>
                      <a:pt x="228148" y="187684"/>
                    </a:lnTo>
                    <a:cubicBezTo>
                      <a:pt x="241568" y="171611"/>
                      <a:pt x="239461" y="147735"/>
                      <a:pt x="223778" y="134315"/>
                    </a:cubicBezTo>
                    <a:cubicBezTo>
                      <a:pt x="216210" y="127916"/>
                      <a:pt x="206300" y="124717"/>
                      <a:pt x="196157" y="125576"/>
                    </a:cubicBezTo>
                    <a:cubicBezTo>
                      <a:pt x="186248" y="126434"/>
                      <a:pt x="176963" y="131116"/>
                      <a:pt x="170565" y="138684"/>
                    </a:cubicBezTo>
                    <a:lnTo>
                      <a:pt x="56179" y="267817"/>
                    </a:lnTo>
                    <a:cubicBezTo>
                      <a:pt x="53838" y="270470"/>
                      <a:pt x="0" y="332578"/>
                      <a:pt x="0" y="428784"/>
                    </a:cubicBezTo>
                    <a:lnTo>
                      <a:pt x="0" y="572508"/>
                    </a:lnTo>
                    <a:lnTo>
                      <a:pt x="157144" y="572196"/>
                    </a:lnTo>
                    <a:lnTo>
                      <a:pt x="157144" y="474820"/>
                    </a:lnTo>
                    <a:cubicBezTo>
                      <a:pt x="157144" y="445092"/>
                      <a:pt x="169082" y="416534"/>
                      <a:pt x="189993" y="395545"/>
                    </a:cubicBezTo>
                    <a:lnTo>
                      <a:pt x="278474" y="306908"/>
                    </a:lnTo>
                    <a:cubicBezTo>
                      <a:pt x="291583" y="293800"/>
                      <a:pt x="301492" y="277180"/>
                      <a:pt x="306720" y="259390"/>
                    </a:cubicBezTo>
                    <a:lnTo>
                      <a:pt x="368438" y="49735"/>
                    </a:lnTo>
                    <a:lnTo>
                      <a:pt x="368750" y="48876"/>
                    </a:lnTo>
                    <a:cubicBezTo>
                      <a:pt x="373978" y="33973"/>
                      <a:pt x="369921" y="16496"/>
                      <a:pt x="357124" y="7210"/>
                    </a:cubicBezTo>
                    <a:close/>
                  </a:path>
                </a:pathLst>
              </a:custGeom>
              <a:grpFill/>
              <a:ln w="7790"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4EB487EB-DEBF-4BEA-9BBA-BC9AD2AC9AAF}"/>
                  </a:ext>
                </a:extLst>
              </p:cNvPr>
              <p:cNvSpPr/>
              <p:nvPr/>
            </p:nvSpPr>
            <p:spPr>
              <a:xfrm>
                <a:off x="897599" y="3179578"/>
                <a:ext cx="370712" cy="572745"/>
              </a:xfrm>
              <a:custGeom>
                <a:avLst/>
                <a:gdLst>
                  <a:gd name="connsiteX0" fmla="*/ 199758 w 370712"/>
                  <a:gd name="connsiteY0" fmla="*/ 138375 h 572745"/>
                  <a:gd name="connsiteX1" fmla="*/ 174166 w 370712"/>
                  <a:gd name="connsiteY1" fmla="*/ 125267 h 572745"/>
                  <a:gd name="connsiteX2" fmla="*/ 146545 w 370712"/>
                  <a:gd name="connsiteY2" fmla="*/ 134006 h 572745"/>
                  <a:gd name="connsiteX3" fmla="*/ 142175 w 370712"/>
                  <a:gd name="connsiteY3" fmla="*/ 187063 h 572745"/>
                  <a:gd name="connsiteX4" fmla="*/ 229174 w 370712"/>
                  <a:gd name="connsiteY4" fmla="*/ 290292 h 572745"/>
                  <a:gd name="connsiteX5" fmla="*/ 214661 w 370712"/>
                  <a:gd name="connsiteY5" fmla="*/ 290292 h 572745"/>
                  <a:gd name="connsiteX6" fmla="*/ 214661 w 370712"/>
                  <a:gd name="connsiteY6" fmla="*/ 290604 h 572745"/>
                  <a:gd name="connsiteX7" fmla="*/ 127662 w 370712"/>
                  <a:gd name="connsiteY7" fmla="*/ 187141 h 572745"/>
                  <a:gd name="connsiteX8" fmla="*/ 120406 w 370712"/>
                  <a:gd name="connsiteY8" fmla="*/ 174579 h 572745"/>
                  <a:gd name="connsiteX9" fmla="*/ 114320 w 370712"/>
                  <a:gd name="connsiteY9" fmla="*/ 156477 h 572745"/>
                  <a:gd name="connsiteX10" fmla="*/ 67738 w 370712"/>
                  <a:gd name="connsiteY10" fmla="*/ 20868 h 572745"/>
                  <a:gd name="connsiteX11" fmla="*/ 13901 w 370712"/>
                  <a:gd name="connsiteY11" fmla="*/ 7135 h 572745"/>
                  <a:gd name="connsiteX12" fmla="*/ 2275 w 370712"/>
                  <a:gd name="connsiteY12" fmla="*/ 49113 h 572745"/>
                  <a:gd name="connsiteX13" fmla="*/ 2587 w 370712"/>
                  <a:gd name="connsiteY13" fmla="*/ 49972 h 572745"/>
                  <a:gd name="connsiteX14" fmla="*/ 63993 w 370712"/>
                  <a:gd name="connsiteY14" fmla="*/ 259627 h 572745"/>
                  <a:gd name="connsiteX15" fmla="*/ 92239 w 370712"/>
                  <a:gd name="connsiteY15" fmla="*/ 307145 h 572745"/>
                  <a:gd name="connsiteX16" fmla="*/ 180720 w 370712"/>
                  <a:gd name="connsiteY16" fmla="*/ 395782 h 572745"/>
                  <a:gd name="connsiteX17" fmla="*/ 213569 w 370712"/>
                  <a:gd name="connsiteY17" fmla="*/ 475057 h 572745"/>
                  <a:gd name="connsiteX18" fmla="*/ 213569 w 370712"/>
                  <a:gd name="connsiteY18" fmla="*/ 572433 h 572745"/>
                  <a:gd name="connsiteX19" fmla="*/ 370713 w 370712"/>
                  <a:gd name="connsiteY19" fmla="*/ 572745 h 572745"/>
                  <a:gd name="connsiteX20" fmla="*/ 370713 w 370712"/>
                  <a:gd name="connsiteY20" fmla="*/ 428709 h 572745"/>
                  <a:gd name="connsiteX21" fmla="*/ 314534 w 370712"/>
                  <a:gd name="connsiteY21" fmla="*/ 267742 h 572745"/>
                  <a:gd name="connsiteX22" fmla="*/ 199758 w 370712"/>
                  <a:gd name="connsiteY22" fmla="*/ 138375 h 57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70712" h="572745">
                    <a:moveTo>
                      <a:pt x="199758" y="138375"/>
                    </a:moveTo>
                    <a:cubicBezTo>
                      <a:pt x="193048" y="130807"/>
                      <a:pt x="184075" y="126125"/>
                      <a:pt x="174166" y="125267"/>
                    </a:cubicBezTo>
                    <a:cubicBezTo>
                      <a:pt x="164022" y="124408"/>
                      <a:pt x="154347" y="127607"/>
                      <a:pt x="146545" y="134006"/>
                    </a:cubicBezTo>
                    <a:cubicBezTo>
                      <a:pt x="130549" y="147426"/>
                      <a:pt x="128521" y="171302"/>
                      <a:pt x="142175" y="187063"/>
                    </a:cubicBezTo>
                    <a:lnTo>
                      <a:pt x="229174" y="290292"/>
                    </a:lnTo>
                    <a:lnTo>
                      <a:pt x="214661" y="290292"/>
                    </a:lnTo>
                    <a:lnTo>
                      <a:pt x="214661" y="290604"/>
                    </a:lnTo>
                    <a:lnTo>
                      <a:pt x="127662" y="187141"/>
                    </a:lnTo>
                    <a:lnTo>
                      <a:pt x="120406" y="174579"/>
                    </a:lnTo>
                    <a:lnTo>
                      <a:pt x="114320" y="156477"/>
                    </a:lnTo>
                    <a:lnTo>
                      <a:pt x="67738" y="20868"/>
                    </a:lnTo>
                    <a:cubicBezTo>
                      <a:pt x="58453" y="737"/>
                      <a:pt x="32783" y="-6831"/>
                      <a:pt x="13901" y="7135"/>
                    </a:cubicBezTo>
                    <a:cubicBezTo>
                      <a:pt x="792" y="16733"/>
                      <a:pt x="-2953" y="34288"/>
                      <a:pt x="2275" y="49113"/>
                    </a:cubicBezTo>
                    <a:lnTo>
                      <a:pt x="2587" y="49972"/>
                    </a:lnTo>
                    <a:lnTo>
                      <a:pt x="63993" y="259627"/>
                    </a:lnTo>
                    <a:cubicBezTo>
                      <a:pt x="69221" y="277729"/>
                      <a:pt x="79130" y="294037"/>
                      <a:pt x="92239" y="307145"/>
                    </a:cubicBezTo>
                    <a:lnTo>
                      <a:pt x="180720" y="395782"/>
                    </a:lnTo>
                    <a:cubicBezTo>
                      <a:pt x="201631" y="416771"/>
                      <a:pt x="213569" y="445329"/>
                      <a:pt x="213569" y="475057"/>
                    </a:cubicBezTo>
                    <a:lnTo>
                      <a:pt x="213569" y="572433"/>
                    </a:lnTo>
                    <a:lnTo>
                      <a:pt x="370713" y="572745"/>
                    </a:lnTo>
                    <a:lnTo>
                      <a:pt x="370713" y="428709"/>
                    </a:lnTo>
                    <a:cubicBezTo>
                      <a:pt x="370713" y="332503"/>
                      <a:pt x="316875" y="270395"/>
                      <a:pt x="314534" y="267742"/>
                    </a:cubicBezTo>
                    <a:lnTo>
                      <a:pt x="199758" y="138375"/>
                    </a:lnTo>
                    <a:close/>
                  </a:path>
                </a:pathLst>
              </a:custGeom>
              <a:grpFill/>
              <a:ln w="7790" cap="flat">
                <a:noFill/>
                <a:prstDash val="solid"/>
                <a:miter/>
              </a:ln>
            </p:spPr>
            <p:txBody>
              <a:bodyPr rtlCol="0" anchor="ctr"/>
              <a:lstStyle/>
              <a:p>
                <a:endParaRPr lang="en-US"/>
              </a:p>
            </p:txBody>
          </p:sp>
        </p:grpSp>
        <p:pic>
          <p:nvPicPr>
            <p:cNvPr id="39" name="Graphic 38">
              <a:extLst>
                <a:ext uri="{FF2B5EF4-FFF2-40B4-BE49-F238E27FC236}">
                  <a16:creationId xmlns:a16="http://schemas.microsoft.com/office/drawing/2014/main" id="{427897D1-908F-48B9-9D57-8D94761B33F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34233" y="4813037"/>
              <a:ext cx="891280" cy="363114"/>
            </a:xfrm>
            <a:prstGeom prst="rect">
              <a:avLst/>
            </a:prstGeom>
          </p:spPr>
        </p:pic>
        <p:grpSp>
          <p:nvGrpSpPr>
            <p:cNvPr id="33" name="Graphic 2">
              <a:extLst>
                <a:ext uri="{FF2B5EF4-FFF2-40B4-BE49-F238E27FC236}">
                  <a16:creationId xmlns:a16="http://schemas.microsoft.com/office/drawing/2014/main" id="{452AA7F1-440A-4BE1-A3CB-C4F4F862F738}"/>
                </a:ext>
              </a:extLst>
            </p:cNvPr>
            <p:cNvGrpSpPr/>
            <p:nvPr/>
          </p:nvGrpSpPr>
          <p:grpSpPr>
            <a:xfrm>
              <a:off x="838200" y="5504591"/>
              <a:ext cx="651933" cy="538884"/>
              <a:chOff x="3745846" y="3105202"/>
              <a:chExt cx="835310" cy="690463"/>
            </a:xfrm>
            <a:solidFill>
              <a:srgbClr val="3293C8"/>
            </a:solidFill>
          </p:grpSpPr>
          <p:sp>
            <p:nvSpPr>
              <p:cNvPr id="35" name="Freeform: Shape 34">
                <a:extLst>
                  <a:ext uri="{FF2B5EF4-FFF2-40B4-BE49-F238E27FC236}">
                    <a16:creationId xmlns:a16="http://schemas.microsoft.com/office/drawing/2014/main" id="{1D8F8C33-5DB4-4B2D-8743-44C65AA1DA97}"/>
                  </a:ext>
                </a:extLst>
              </p:cNvPr>
              <p:cNvSpPr/>
              <p:nvPr/>
            </p:nvSpPr>
            <p:spPr>
              <a:xfrm>
                <a:off x="3745846" y="3386303"/>
                <a:ext cx="734327" cy="409362"/>
              </a:xfrm>
              <a:custGeom>
                <a:avLst/>
                <a:gdLst>
                  <a:gd name="connsiteX0" fmla="*/ 599963 w 734327"/>
                  <a:gd name="connsiteY0" fmla="*/ 282220 h 409362"/>
                  <a:gd name="connsiteX1" fmla="*/ 391868 w 734327"/>
                  <a:gd name="connsiteY1" fmla="*/ 344874 h 409362"/>
                  <a:gd name="connsiteX2" fmla="*/ 200470 w 734327"/>
                  <a:gd name="connsiteY2" fmla="*/ 242504 h 409362"/>
                  <a:gd name="connsiteX3" fmla="*/ 143356 w 734327"/>
                  <a:gd name="connsiteY3" fmla="*/ 125232 h 409362"/>
                  <a:gd name="connsiteX4" fmla="*/ 161614 w 734327"/>
                  <a:gd name="connsiteY4" fmla="*/ 142163 h 409362"/>
                  <a:gd name="connsiteX5" fmla="*/ 215841 w 734327"/>
                  <a:gd name="connsiteY5" fmla="*/ 117273 h 409362"/>
                  <a:gd name="connsiteX6" fmla="*/ 215841 w 734327"/>
                  <a:gd name="connsiteY6" fmla="*/ 116883 h 409362"/>
                  <a:gd name="connsiteX7" fmla="*/ 205464 w 734327"/>
                  <a:gd name="connsiteY7" fmla="*/ 94333 h 409362"/>
                  <a:gd name="connsiteX8" fmla="*/ 103562 w 734327"/>
                  <a:gd name="connsiteY8" fmla="*/ 0 h 409362"/>
                  <a:gd name="connsiteX9" fmla="*/ 8605 w 734327"/>
                  <a:gd name="connsiteY9" fmla="*/ 102292 h 409362"/>
                  <a:gd name="connsiteX10" fmla="*/ 22 w 734327"/>
                  <a:gd name="connsiteY10" fmla="*/ 125466 h 409362"/>
                  <a:gd name="connsiteX11" fmla="*/ 22 w 734327"/>
                  <a:gd name="connsiteY11" fmla="*/ 125466 h 409362"/>
                  <a:gd name="connsiteX12" fmla="*/ 56045 w 734327"/>
                  <a:gd name="connsiteY12" fmla="*/ 146299 h 409362"/>
                  <a:gd name="connsiteX13" fmla="*/ 78282 w 734327"/>
                  <a:gd name="connsiteY13" fmla="*/ 122267 h 409362"/>
                  <a:gd name="connsiteX14" fmla="*/ 151470 w 734327"/>
                  <a:gd name="connsiteY14" fmla="*/ 282376 h 409362"/>
                  <a:gd name="connsiteX15" fmla="*/ 172069 w 734327"/>
                  <a:gd name="connsiteY15" fmla="*/ 305315 h 409362"/>
                  <a:gd name="connsiteX16" fmla="*/ 385626 w 734327"/>
                  <a:gd name="connsiteY16" fmla="*/ 407607 h 409362"/>
                  <a:gd name="connsiteX17" fmla="*/ 640068 w 734327"/>
                  <a:gd name="connsiteY17" fmla="*/ 330986 h 409362"/>
                  <a:gd name="connsiteX18" fmla="*/ 730969 w 734327"/>
                  <a:gd name="connsiteY18" fmla="*/ 217614 h 409362"/>
                  <a:gd name="connsiteX19" fmla="*/ 713647 w 734327"/>
                  <a:gd name="connsiteY19" fmla="*/ 173530 h 409362"/>
                  <a:gd name="connsiteX20" fmla="*/ 713647 w 734327"/>
                  <a:gd name="connsiteY20" fmla="*/ 173530 h 409362"/>
                  <a:gd name="connsiteX21" fmla="*/ 674634 w 734327"/>
                  <a:gd name="connsiteY21" fmla="*/ 188823 h 409362"/>
                  <a:gd name="connsiteX22" fmla="*/ 599963 w 734327"/>
                  <a:gd name="connsiteY22" fmla="*/ 282220 h 409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34327" h="409362">
                    <a:moveTo>
                      <a:pt x="599963" y="282220"/>
                    </a:moveTo>
                    <a:cubicBezTo>
                      <a:pt x="541288" y="330128"/>
                      <a:pt x="467319" y="352443"/>
                      <a:pt x="391868" y="344874"/>
                    </a:cubicBezTo>
                    <a:cubicBezTo>
                      <a:pt x="316417" y="337306"/>
                      <a:pt x="248456" y="301102"/>
                      <a:pt x="200470" y="242504"/>
                    </a:cubicBezTo>
                    <a:cubicBezTo>
                      <a:pt x="172069" y="207861"/>
                      <a:pt x="152797" y="167912"/>
                      <a:pt x="143356" y="125232"/>
                    </a:cubicBezTo>
                    <a:lnTo>
                      <a:pt x="161614" y="142163"/>
                    </a:lnTo>
                    <a:cubicBezTo>
                      <a:pt x="182680" y="161670"/>
                      <a:pt x="216856" y="145987"/>
                      <a:pt x="215841" y="117273"/>
                    </a:cubicBezTo>
                    <a:lnTo>
                      <a:pt x="215841" y="116883"/>
                    </a:lnTo>
                    <a:cubicBezTo>
                      <a:pt x="215530" y="108300"/>
                      <a:pt x="211784" y="100185"/>
                      <a:pt x="205464" y="94333"/>
                    </a:cubicBezTo>
                    <a:lnTo>
                      <a:pt x="103562" y="0"/>
                    </a:lnTo>
                    <a:lnTo>
                      <a:pt x="8605" y="102292"/>
                    </a:lnTo>
                    <a:cubicBezTo>
                      <a:pt x="2753" y="108534"/>
                      <a:pt x="-290" y="116883"/>
                      <a:pt x="22" y="125466"/>
                    </a:cubicBezTo>
                    <a:lnTo>
                      <a:pt x="22" y="125466"/>
                    </a:lnTo>
                    <a:cubicBezTo>
                      <a:pt x="1036" y="154257"/>
                      <a:pt x="36382" y="167366"/>
                      <a:pt x="56045" y="146299"/>
                    </a:cubicBezTo>
                    <a:lnTo>
                      <a:pt x="78282" y="122267"/>
                    </a:lnTo>
                    <a:cubicBezTo>
                      <a:pt x="88269" y="180786"/>
                      <a:pt x="113081" y="235482"/>
                      <a:pt x="151470" y="282376"/>
                    </a:cubicBezTo>
                    <a:cubicBezTo>
                      <a:pt x="158024" y="290412"/>
                      <a:pt x="164891" y="298059"/>
                      <a:pt x="172069" y="305315"/>
                    </a:cubicBezTo>
                    <a:cubicBezTo>
                      <a:pt x="228872" y="363445"/>
                      <a:pt x="303621" y="399415"/>
                      <a:pt x="385626" y="407607"/>
                    </a:cubicBezTo>
                    <a:cubicBezTo>
                      <a:pt x="477930" y="416814"/>
                      <a:pt x="568285" y="389583"/>
                      <a:pt x="640068" y="330986"/>
                    </a:cubicBezTo>
                    <a:cubicBezTo>
                      <a:pt x="678301" y="299853"/>
                      <a:pt x="709277" y="261075"/>
                      <a:pt x="730969" y="217614"/>
                    </a:cubicBezTo>
                    <a:cubicBezTo>
                      <a:pt x="739395" y="200683"/>
                      <a:pt x="731359" y="180162"/>
                      <a:pt x="713647" y="173530"/>
                    </a:cubicBezTo>
                    <a:lnTo>
                      <a:pt x="713647" y="173530"/>
                    </a:lnTo>
                    <a:cubicBezTo>
                      <a:pt x="698666" y="167912"/>
                      <a:pt x="681812" y="174466"/>
                      <a:pt x="674634" y="188823"/>
                    </a:cubicBezTo>
                    <a:cubicBezTo>
                      <a:pt x="656844" y="224636"/>
                      <a:pt x="631407" y="256549"/>
                      <a:pt x="599963" y="282220"/>
                    </a:cubicBezTo>
                    <a:close/>
                  </a:path>
                </a:pathLst>
              </a:custGeom>
              <a:solidFill>
                <a:srgbClr val="3293C8"/>
              </a:solidFill>
              <a:ln w="7790"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5F84B4B1-0C81-4C8A-8DDF-EBDF77408B42}"/>
                  </a:ext>
                </a:extLst>
              </p:cNvPr>
              <p:cNvSpPr/>
              <p:nvPr/>
            </p:nvSpPr>
            <p:spPr>
              <a:xfrm>
                <a:off x="3846971" y="3105202"/>
                <a:ext cx="734185" cy="409141"/>
              </a:xfrm>
              <a:custGeom>
                <a:avLst/>
                <a:gdLst>
                  <a:gd name="connsiteX0" fmla="*/ 133910 w 734185"/>
                  <a:gd name="connsiteY0" fmla="*/ 127078 h 409141"/>
                  <a:gd name="connsiteX1" fmla="*/ 533637 w 734185"/>
                  <a:gd name="connsiteY1" fmla="*/ 166715 h 409141"/>
                  <a:gd name="connsiteX2" fmla="*/ 590752 w 734185"/>
                  <a:gd name="connsiteY2" fmla="*/ 283988 h 409141"/>
                  <a:gd name="connsiteX3" fmla="*/ 572494 w 734185"/>
                  <a:gd name="connsiteY3" fmla="*/ 267057 h 409141"/>
                  <a:gd name="connsiteX4" fmla="*/ 518266 w 734185"/>
                  <a:gd name="connsiteY4" fmla="*/ 291947 h 409141"/>
                  <a:gd name="connsiteX5" fmla="*/ 518266 w 734185"/>
                  <a:gd name="connsiteY5" fmla="*/ 292337 h 409141"/>
                  <a:gd name="connsiteX6" fmla="*/ 528643 w 734185"/>
                  <a:gd name="connsiteY6" fmla="*/ 314887 h 409141"/>
                  <a:gd name="connsiteX7" fmla="*/ 630623 w 734185"/>
                  <a:gd name="connsiteY7" fmla="*/ 409142 h 409141"/>
                  <a:gd name="connsiteX8" fmla="*/ 725581 w 734185"/>
                  <a:gd name="connsiteY8" fmla="*/ 306850 h 409141"/>
                  <a:gd name="connsiteX9" fmla="*/ 734164 w 734185"/>
                  <a:gd name="connsiteY9" fmla="*/ 283676 h 409141"/>
                  <a:gd name="connsiteX10" fmla="*/ 734164 w 734185"/>
                  <a:gd name="connsiteY10" fmla="*/ 283676 h 409141"/>
                  <a:gd name="connsiteX11" fmla="*/ 678219 w 734185"/>
                  <a:gd name="connsiteY11" fmla="*/ 262843 h 409141"/>
                  <a:gd name="connsiteX12" fmla="*/ 655981 w 734185"/>
                  <a:gd name="connsiteY12" fmla="*/ 286875 h 409141"/>
                  <a:gd name="connsiteX13" fmla="*/ 582715 w 734185"/>
                  <a:gd name="connsiteY13" fmla="*/ 126688 h 409141"/>
                  <a:gd name="connsiteX14" fmla="*/ 94039 w 734185"/>
                  <a:gd name="connsiteY14" fmla="*/ 78234 h 409141"/>
                  <a:gd name="connsiteX15" fmla="*/ 3373 w 734185"/>
                  <a:gd name="connsiteY15" fmla="*/ 191450 h 409141"/>
                  <a:gd name="connsiteX16" fmla="*/ 20617 w 734185"/>
                  <a:gd name="connsiteY16" fmla="*/ 235534 h 409141"/>
                  <a:gd name="connsiteX17" fmla="*/ 20617 w 734185"/>
                  <a:gd name="connsiteY17" fmla="*/ 235534 h 409141"/>
                  <a:gd name="connsiteX18" fmla="*/ 59630 w 734185"/>
                  <a:gd name="connsiteY18" fmla="*/ 220319 h 409141"/>
                  <a:gd name="connsiteX19" fmla="*/ 133910 w 734185"/>
                  <a:gd name="connsiteY19" fmla="*/ 127078 h 409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34185" h="409141">
                    <a:moveTo>
                      <a:pt x="133910" y="127078"/>
                    </a:moveTo>
                    <a:cubicBezTo>
                      <a:pt x="255319" y="28064"/>
                      <a:pt x="434544" y="45775"/>
                      <a:pt x="533637" y="166715"/>
                    </a:cubicBezTo>
                    <a:cubicBezTo>
                      <a:pt x="562038" y="201359"/>
                      <a:pt x="581311" y="241308"/>
                      <a:pt x="590752" y="283988"/>
                    </a:cubicBezTo>
                    <a:lnTo>
                      <a:pt x="572494" y="267057"/>
                    </a:lnTo>
                    <a:cubicBezTo>
                      <a:pt x="551427" y="247550"/>
                      <a:pt x="517251" y="263234"/>
                      <a:pt x="518266" y="291947"/>
                    </a:cubicBezTo>
                    <a:lnTo>
                      <a:pt x="518266" y="292337"/>
                    </a:lnTo>
                    <a:cubicBezTo>
                      <a:pt x="518578" y="300920"/>
                      <a:pt x="522323" y="309035"/>
                      <a:pt x="528643" y="314887"/>
                    </a:cubicBezTo>
                    <a:lnTo>
                      <a:pt x="630623" y="409142"/>
                    </a:lnTo>
                    <a:lnTo>
                      <a:pt x="725581" y="306850"/>
                    </a:lnTo>
                    <a:cubicBezTo>
                      <a:pt x="731433" y="300608"/>
                      <a:pt x="734476" y="292259"/>
                      <a:pt x="734164" y="283676"/>
                    </a:cubicBezTo>
                    <a:lnTo>
                      <a:pt x="734164" y="283676"/>
                    </a:lnTo>
                    <a:cubicBezTo>
                      <a:pt x="733149" y="254885"/>
                      <a:pt x="697803" y="241776"/>
                      <a:pt x="678219" y="262843"/>
                    </a:cubicBezTo>
                    <a:lnTo>
                      <a:pt x="655981" y="286875"/>
                    </a:lnTo>
                    <a:cubicBezTo>
                      <a:pt x="645994" y="228356"/>
                      <a:pt x="621104" y="173582"/>
                      <a:pt x="582715" y="126688"/>
                    </a:cubicBezTo>
                    <a:cubicBezTo>
                      <a:pt x="461619" y="-20937"/>
                      <a:pt x="242288" y="-42784"/>
                      <a:pt x="94039" y="78234"/>
                    </a:cubicBezTo>
                    <a:cubicBezTo>
                      <a:pt x="56040" y="109210"/>
                      <a:pt x="25142" y="147911"/>
                      <a:pt x="3373" y="191450"/>
                    </a:cubicBezTo>
                    <a:cubicBezTo>
                      <a:pt x="-5054" y="208381"/>
                      <a:pt x="2905" y="228902"/>
                      <a:pt x="20617" y="235534"/>
                    </a:cubicBezTo>
                    <a:lnTo>
                      <a:pt x="20617" y="235534"/>
                    </a:lnTo>
                    <a:cubicBezTo>
                      <a:pt x="35598" y="241152"/>
                      <a:pt x="52529" y="234676"/>
                      <a:pt x="59630" y="220319"/>
                    </a:cubicBezTo>
                    <a:cubicBezTo>
                      <a:pt x="77342" y="184427"/>
                      <a:pt x="102700" y="152515"/>
                      <a:pt x="133910" y="127078"/>
                    </a:cubicBezTo>
                    <a:close/>
                  </a:path>
                </a:pathLst>
              </a:custGeom>
              <a:solidFill>
                <a:srgbClr val="3293C8"/>
              </a:solidFill>
              <a:ln w="7790" cap="flat">
                <a:noFill/>
                <a:prstDash val="solid"/>
                <a:miter/>
              </a:ln>
            </p:spPr>
            <p:txBody>
              <a:bodyPr rtlCol="0" anchor="ctr"/>
              <a:lstStyle/>
              <a:p>
                <a:endParaRPr lang="en-US"/>
              </a:p>
            </p:txBody>
          </p:sp>
        </p:grpSp>
      </p:grpSp>
      <p:pic>
        <p:nvPicPr>
          <p:cNvPr id="37" name="Picture 36" descr="Runners on a roadway with traffic.">
            <a:extLst>
              <a:ext uri="{FF2B5EF4-FFF2-40B4-BE49-F238E27FC236}">
                <a16:creationId xmlns:a16="http://schemas.microsoft.com/office/drawing/2014/main" id="{6643ADB9-DAD2-47F0-BC4B-B073AFC85B1F}"/>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2209917" y="1645453"/>
            <a:ext cx="9449650" cy="4680115"/>
          </a:xfrm>
          <a:prstGeom prst="rect">
            <a:avLst/>
          </a:prstGeom>
        </p:spPr>
      </p:pic>
      <p:sp>
        <p:nvSpPr>
          <p:cNvPr id="42" name="TextBox 41">
            <a:extLst>
              <a:ext uri="{FF2B5EF4-FFF2-40B4-BE49-F238E27FC236}">
                <a16:creationId xmlns:a16="http://schemas.microsoft.com/office/drawing/2014/main" id="{9F5BAE9D-CA69-4973-B5ED-2887EE5DC73B}"/>
              </a:ext>
            </a:extLst>
          </p:cNvPr>
          <p:cNvSpPr txBox="1"/>
          <p:nvPr/>
        </p:nvSpPr>
        <p:spPr>
          <a:xfrm>
            <a:off x="7349924" y="6378258"/>
            <a:ext cx="4294208" cy="184666"/>
          </a:xfrm>
          <a:prstGeom prst="rect">
            <a:avLst/>
          </a:prstGeom>
          <a:noFill/>
        </p:spPr>
        <p:txBody>
          <a:bodyPr wrap="square" lIns="0" tIns="0" rIns="0" bIns="0" rtlCol="0">
            <a:spAutoFit/>
          </a:bodyPr>
          <a:lstStyle/>
          <a:p>
            <a:pPr algn="r"/>
            <a:r>
              <a:rPr lang="en-US" sz="1200" dirty="0">
                <a:solidFill>
                  <a:schemeClr val="bg1"/>
                </a:solidFill>
              </a:rPr>
              <a:t>Source: Fehr &amp; Peers</a:t>
            </a:r>
          </a:p>
        </p:txBody>
      </p:sp>
      <p:sp>
        <p:nvSpPr>
          <p:cNvPr id="31" name="TextBox 30">
            <a:extLst>
              <a:ext uri="{FF2B5EF4-FFF2-40B4-BE49-F238E27FC236}">
                <a16:creationId xmlns:a16="http://schemas.microsoft.com/office/drawing/2014/main" id="{0ADEF5CC-E226-4272-A09D-5C33DEB49089}"/>
              </a:ext>
            </a:extLst>
          </p:cNvPr>
          <p:cNvSpPr txBox="1"/>
          <p:nvPr/>
        </p:nvSpPr>
        <p:spPr>
          <a:xfrm>
            <a:off x="29996" y="6455203"/>
            <a:ext cx="682876" cy="215444"/>
          </a:xfrm>
          <a:prstGeom prst="rect">
            <a:avLst/>
          </a:prstGeom>
          <a:noFill/>
        </p:spPr>
        <p:txBody>
          <a:bodyPr wrap="square" lIns="0" tIns="0" rIns="0" bIns="0" rtlCol="0">
            <a:spAutoFit/>
          </a:bodyPr>
          <a:lstStyle/>
          <a:p>
            <a:pPr algn="r"/>
            <a:fld id="{DDB3D640-4032-4024-920B-AC4F90A03C18}" type="slidenum">
              <a:rPr lang="en-US" sz="1400" smtClean="0">
                <a:solidFill>
                  <a:schemeClr val="bg1"/>
                </a:solidFill>
              </a:rPr>
              <a:t>20</a:t>
            </a:fld>
            <a:endParaRPr lang="en-US" sz="1400" dirty="0">
              <a:solidFill>
                <a:schemeClr val="bg1"/>
              </a:solidFill>
            </a:endParaRPr>
          </a:p>
        </p:txBody>
      </p:sp>
    </p:spTree>
    <p:extLst>
      <p:ext uri="{BB962C8B-B14F-4D97-AF65-F5344CB8AC3E}">
        <p14:creationId xmlns:p14="http://schemas.microsoft.com/office/powerpoint/2010/main" val="30430676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45" descr="&quot;  &quot;">
            <a:extLst>
              <a:ext uri="{FF2B5EF4-FFF2-40B4-BE49-F238E27FC236}">
                <a16:creationId xmlns:a16="http://schemas.microsoft.com/office/drawing/2014/main" id="{11CCE746-8DDB-4DC3-9523-5D6AC14359F6}"/>
              </a:ext>
            </a:extLst>
          </p:cNvPr>
          <p:cNvSpPr/>
          <p:nvPr/>
        </p:nvSpPr>
        <p:spPr>
          <a:xfrm>
            <a:off x="833437" y="426719"/>
            <a:ext cx="4220256" cy="90219"/>
          </a:xfrm>
          <a:prstGeom prst="rect">
            <a:avLst/>
          </a:prstGeom>
          <a:solidFill>
            <a:srgbClr val="DF8A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itle 3">
            <a:extLst>
              <a:ext uri="{FF2B5EF4-FFF2-40B4-BE49-F238E27FC236}">
                <a16:creationId xmlns:a16="http://schemas.microsoft.com/office/drawing/2014/main" id="{7D925E2F-45C5-4A4F-8745-C945E4D8A20A}"/>
              </a:ext>
            </a:extLst>
          </p:cNvPr>
          <p:cNvSpPr txBox="1">
            <a:spLocks/>
          </p:cNvSpPr>
          <p:nvPr/>
        </p:nvSpPr>
        <p:spPr>
          <a:xfrm>
            <a:off x="833437" y="667588"/>
            <a:ext cx="10515600" cy="349501"/>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400" b="1" kern="1200" cap="all" baseline="0">
                <a:solidFill>
                  <a:schemeClr val="bg1"/>
                </a:solidFill>
                <a:latin typeface="+mj-lt"/>
                <a:ea typeface="+mj-ea"/>
                <a:cs typeface="+mj-cs"/>
              </a:defRPr>
            </a:lvl1pPr>
          </a:lstStyle>
          <a:p>
            <a:r>
              <a:rPr lang="en-US" dirty="0"/>
              <a:t>Humans are vulnerable</a:t>
            </a:r>
          </a:p>
        </p:txBody>
      </p:sp>
      <p:grpSp>
        <p:nvGrpSpPr>
          <p:cNvPr id="2" name="Group 1" descr="Safe System principle 3 is the focus of this slide"/>
          <p:cNvGrpSpPr/>
          <p:nvPr/>
        </p:nvGrpSpPr>
        <p:grpSpPr>
          <a:xfrm>
            <a:off x="640080" y="2007587"/>
            <a:ext cx="1079588" cy="4035888"/>
            <a:chOff x="640080" y="2007587"/>
            <a:chExt cx="1079588" cy="4035888"/>
          </a:xfrm>
        </p:grpSpPr>
        <p:sp>
          <p:nvSpPr>
            <p:cNvPr id="23" name="Freeform: Shape 22">
              <a:extLst>
                <a:ext uri="{FF2B5EF4-FFF2-40B4-BE49-F238E27FC236}">
                  <a16:creationId xmlns:a16="http://schemas.microsoft.com/office/drawing/2014/main" id="{A41138B3-8393-48D3-B776-1161170E5320}"/>
                </a:ext>
              </a:extLst>
            </p:cNvPr>
            <p:cNvSpPr/>
            <p:nvPr/>
          </p:nvSpPr>
          <p:spPr>
            <a:xfrm>
              <a:off x="1043421" y="2007587"/>
              <a:ext cx="307162" cy="463971"/>
            </a:xfrm>
            <a:custGeom>
              <a:avLst/>
              <a:gdLst>
                <a:gd name="connsiteX0" fmla="*/ 196781 w 393562"/>
                <a:gd name="connsiteY0" fmla="*/ 0 h 594479"/>
                <a:gd name="connsiteX1" fmla="*/ 0 w 393562"/>
                <a:gd name="connsiteY1" fmla="*/ 196391 h 594479"/>
                <a:gd name="connsiteX2" fmla="*/ 0 w 393562"/>
                <a:gd name="connsiteY2" fmla="*/ 398088 h 594479"/>
                <a:gd name="connsiteX3" fmla="*/ 196547 w 393562"/>
                <a:gd name="connsiteY3" fmla="*/ 594479 h 594479"/>
                <a:gd name="connsiteX4" fmla="*/ 393329 w 393562"/>
                <a:gd name="connsiteY4" fmla="*/ 398088 h 594479"/>
                <a:gd name="connsiteX5" fmla="*/ 393563 w 393562"/>
                <a:gd name="connsiteY5" fmla="*/ 398088 h 594479"/>
                <a:gd name="connsiteX6" fmla="*/ 393563 w 393562"/>
                <a:gd name="connsiteY6" fmla="*/ 196391 h 594479"/>
                <a:gd name="connsiteX7" fmla="*/ 196781 w 393562"/>
                <a:gd name="connsiteY7" fmla="*/ 0 h 594479"/>
                <a:gd name="connsiteX8" fmla="*/ 196781 w 393562"/>
                <a:gd name="connsiteY8" fmla="*/ 60158 h 594479"/>
                <a:gd name="connsiteX9" fmla="*/ 317877 w 393562"/>
                <a:gd name="connsiteY9" fmla="*/ 133736 h 594479"/>
                <a:gd name="connsiteX10" fmla="*/ 60236 w 393562"/>
                <a:gd name="connsiteY10" fmla="*/ 390832 h 594479"/>
                <a:gd name="connsiteX11" fmla="*/ 60236 w 393562"/>
                <a:gd name="connsiteY11" fmla="*/ 196391 h 594479"/>
                <a:gd name="connsiteX12" fmla="*/ 196781 w 393562"/>
                <a:gd name="connsiteY12" fmla="*/ 60158 h 594479"/>
                <a:gd name="connsiteX13" fmla="*/ 196781 w 393562"/>
                <a:gd name="connsiteY13" fmla="*/ 534243 h 594479"/>
                <a:gd name="connsiteX14" fmla="*/ 75685 w 393562"/>
                <a:gd name="connsiteY14" fmla="*/ 460509 h 594479"/>
                <a:gd name="connsiteX15" fmla="*/ 333249 w 393562"/>
                <a:gd name="connsiteY15" fmla="*/ 203414 h 594479"/>
                <a:gd name="connsiteX16" fmla="*/ 333249 w 393562"/>
                <a:gd name="connsiteY16" fmla="*/ 398010 h 594479"/>
                <a:gd name="connsiteX17" fmla="*/ 196781 w 393562"/>
                <a:gd name="connsiteY17" fmla="*/ 534243 h 594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3562" h="594479">
                  <a:moveTo>
                    <a:pt x="196781" y="0"/>
                  </a:moveTo>
                  <a:cubicBezTo>
                    <a:pt x="88247" y="0"/>
                    <a:pt x="0" y="88091"/>
                    <a:pt x="0" y="196391"/>
                  </a:cubicBezTo>
                  <a:lnTo>
                    <a:pt x="0" y="398088"/>
                  </a:lnTo>
                  <a:cubicBezTo>
                    <a:pt x="0" y="506154"/>
                    <a:pt x="88013" y="594479"/>
                    <a:pt x="196547" y="594479"/>
                  </a:cubicBezTo>
                  <a:cubicBezTo>
                    <a:pt x="305081" y="594479"/>
                    <a:pt x="393329" y="506388"/>
                    <a:pt x="393329" y="398088"/>
                  </a:cubicBezTo>
                  <a:lnTo>
                    <a:pt x="393563" y="398088"/>
                  </a:lnTo>
                  <a:lnTo>
                    <a:pt x="393563" y="196391"/>
                  </a:lnTo>
                  <a:cubicBezTo>
                    <a:pt x="393485" y="88091"/>
                    <a:pt x="305237" y="0"/>
                    <a:pt x="196781" y="0"/>
                  </a:cubicBezTo>
                  <a:close/>
                  <a:moveTo>
                    <a:pt x="196781" y="60158"/>
                  </a:moveTo>
                  <a:cubicBezTo>
                    <a:pt x="249371" y="60158"/>
                    <a:pt x="295094" y="90120"/>
                    <a:pt x="317877" y="133736"/>
                  </a:cubicBezTo>
                  <a:lnTo>
                    <a:pt x="60236" y="390832"/>
                  </a:lnTo>
                  <a:lnTo>
                    <a:pt x="60236" y="196391"/>
                  </a:lnTo>
                  <a:cubicBezTo>
                    <a:pt x="60236" y="121252"/>
                    <a:pt x="121486" y="60158"/>
                    <a:pt x="196781" y="60158"/>
                  </a:cubicBezTo>
                  <a:close/>
                  <a:moveTo>
                    <a:pt x="196781" y="534243"/>
                  </a:moveTo>
                  <a:cubicBezTo>
                    <a:pt x="144114" y="534243"/>
                    <a:pt x="98391" y="504281"/>
                    <a:pt x="75685" y="460509"/>
                  </a:cubicBezTo>
                  <a:lnTo>
                    <a:pt x="333249" y="203414"/>
                  </a:lnTo>
                  <a:lnTo>
                    <a:pt x="333249" y="398010"/>
                  </a:lnTo>
                  <a:cubicBezTo>
                    <a:pt x="333249" y="473149"/>
                    <a:pt x="271998" y="534243"/>
                    <a:pt x="196781" y="534243"/>
                  </a:cubicBezTo>
                  <a:close/>
                </a:path>
              </a:pathLst>
            </a:custGeom>
            <a:solidFill>
              <a:srgbClr val="3293C8"/>
            </a:solidFill>
            <a:ln w="7790"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41605388-1942-4819-9DAA-D5DB838FC69A}"/>
                </a:ext>
              </a:extLst>
            </p:cNvPr>
            <p:cNvSpPr/>
            <p:nvPr/>
          </p:nvSpPr>
          <p:spPr>
            <a:xfrm>
              <a:off x="936357" y="2691140"/>
              <a:ext cx="487032" cy="427723"/>
            </a:xfrm>
            <a:custGeom>
              <a:avLst/>
              <a:gdLst>
                <a:gd name="connsiteX0" fmla="*/ 354948 w 624025"/>
                <a:gd name="connsiteY0" fmla="*/ 24637 h 548034"/>
                <a:gd name="connsiteX1" fmla="*/ 268807 w 624025"/>
                <a:gd name="connsiteY1" fmla="*/ 24637 h 548034"/>
                <a:gd name="connsiteX2" fmla="*/ 6718 w 624025"/>
                <a:gd name="connsiteY2" fmla="*/ 474378 h 548034"/>
                <a:gd name="connsiteX3" fmla="*/ 49788 w 624025"/>
                <a:gd name="connsiteY3" fmla="*/ 548034 h 548034"/>
                <a:gd name="connsiteX4" fmla="*/ 574278 w 624025"/>
                <a:gd name="connsiteY4" fmla="*/ 548034 h 548034"/>
                <a:gd name="connsiteX5" fmla="*/ 617349 w 624025"/>
                <a:gd name="connsiteY5" fmla="*/ 474378 h 548034"/>
                <a:gd name="connsiteX6" fmla="*/ 354948 w 624025"/>
                <a:gd name="connsiteY6" fmla="*/ 24637 h 548034"/>
                <a:gd name="connsiteX7" fmla="*/ 342620 w 624025"/>
                <a:gd name="connsiteY7" fmla="*/ 471023 h 548034"/>
                <a:gd name="connsiteX8" fmla="*/ 281135 w 624025"/>
                <a:gd name="connsiteY8" fmla="*/ 471023 h 548034"/>
                <a:gd name="connsiteX9" fmla="*/ 281135 w 624025"/>
                <a:gd name="connsiteY9" fmla="*/ 410163 h 548034"/>
                <a:gd name="connsiteX10" fmla="*/ 342620 w 624025"/>
                <a:gd name="connsiteY10" fmla="*/ 410163 h 548034"/>
                <a:gd name="connsiteX11" fmla="*/ 342620 w 624025"/>
                <a:gd name="connsiteY11" fmla="*/ 471023 h 548034"/>
                <a:gd name="connsiteX12" fmla="*/ 342620 w 624025"/>
                <a:gd name="connsiteY12" fmla="*/ 339159 h 548034"/>
                <a:gd name="connsiteX13" fmla="*/ 281135 w 624025"/>
                <a:gd name="connsiteY13" fmla="*/ 339159 h 548034"/>
                <a:gd name="connsiteX14" fmla="*/ 281135 w 624025"/>
                <a:gd name="connsiteY14" fmla="*/ 128177 h 548034"/>
                <a:gd name="connsiteX15" fmla="*/ 342620 w 624025"/>
                <a:gd name="connsiteY15" fmla="*/ 128177 h 548034"/>
                <a:gd name="connsiteX16" fmla="*/ 342620 w 624025"/>
                <a:gd name="connsiteY16" fmla="*/ 339159 h 548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24025" h="548034">
                  <a:moveTo>
                    <a:pt x="354948" y="24637"/>
                  </a:moveTo>
                  <a:cubicBezTo>
                    <a:pt x="335909" y="-8212"/>
                    <a:pt x="287923" y="-8212"/>
                    <a:pt x="268807" y="24637"/>
                  </a:cubicBezTo>
                  <a:lnTo>
                    <a:pt x="6718" y="474378"/>
                  </a:lnTo>
                  <a:cubicBezTo>
                    <a:pt x="-12320" y="506993"/>
                    <a:pt x="11322" y="548034"/>
                    <a:pt x="49788" y="548034"/>
                  </a:cubicBezTo>
                  <a:lnTo>
                    <a:pt x="574278" y="548034"/>
                  </a:lnTo>
                  <a:cubicBezTo>
                    <a:pt x="612433" y="548034"/>
                    <a:pt x="636387" y="506915"/>
                    <a:pt x="617349" y="474378"/>
                  </a:cubicBezTo>
                  <a:lnTo>
                    <a:pt x="354948" y="24637"/>
                  </a:lnTo>
                  <a:close/>
                  <a:moveTo>
                    <a:pt x="342620" y="471023"/>
                  </a:moveTo>
                  <a:lnTo>
                    <a:pt x="281135" y="471023"/>
                  </a:lnTo>
                  <a:lnTo>
                    <a:pt x="281135" y="410163"/>
                  </a:lnTo>
                  <a:lnTo>
                    <a:pt x="342620" y="410163"/>
                  </a:lnTo>
                  <a:lnTo>
                    <a:pt x="342620" y="471023"/>
                  </a:lnTo>
                  <a:close/>
                  <a:moveTo>
                    <a:pt x="342620" y="339159"/>
                  </a:moveTo>
                  <a:lnTo>
                    <a:pt x="281135" y="339159"/>
                  </a:lnTo>
                  <a:lnTo>
                    <a:pt x="281135" y="128177"/>
                  </a:lnTo>
                  <a:lnTo>
                    <a:pt x="342620" y="128177"/>
                  </a:lnTo>
                  <a:lnTo>
                    <a:pt x="342620" y="339159"/>
                  </a:lnTo>
                  <a:close/>
                </a:path>
              </a:pathLst>
            </a:custGeom>
            <a:solidFill>
              <a:srgbClr val="3293C8"/>
            </a:solidFill>
            <a:ln w="7790" cap="flat">
              <a:noFill/>
              <a:prstDash val="solid"/>
              <a:miter/>
            </a:ln>
          </p:spPr>
          <p:txBody>
            <a:bodyPr rtlCol="0" anchor="ctr"/>
            <a:lstStyle/>
            <a:p>
              <a:endParaRPr lang="en-US"/>
            </a:p>
          </p:txBody>
        </p:sp>
        <p:grpSp>
          <p:nvGrpSpPr>
            <p:cNvPr id="24" name="Graphic 2">
              <a:extLst>
                <a:ext uri="{FF2B5EF4-FFF2-40B4-BE49-F238E27FC236}">
                  <a16:creationId xmlns:a16="http://schemas.microsoft.com/office/drawing/2014/main" id="{C2599D56-4002-4FD6-BD66-562D6840807F}"/>
                </a:ext>
              </a:extLst>
            </p:cNvPr>
            <p:cNvGrpSpPr/>
            <p:nvPr/>
          </p:nvGrpSpPr>
          <p:grpSpPr>
            <a:xfrm>
              <a:off x="1035882" y="3338445"/>
              <a:ext cx="319829" cy="506112"/>
              <a:chOff x="3902310" y="1919417"/>
              <a:chExt cx="409791" cy="648473"/>
            </a:xfrm>
            <a:solidFill>
              <a:srgbClr val="3293C8"/>
            </a:solidFill>
          </p:grpSpPr>
          <p:sp>
            <p:nvSpPr>
              <p:cNvPr id="25" name="Freeform: Shape 24">
                <a:extLst>
                  <a:ext uri="{FF2B5EF4-FFF2-40B4-BE49-F238E27FC236}">
                    <a16:creationId xmlns:a16="http://schemas.microsoft.com/office/drawing/2014/main" id="{99A891EA-A99D-4E94-988E-6CD8B0BBAD4A}"/>
                  </a:ext>
                </a:extLst>
              </p:cNvPr>
              <p:cNvSpPr/>
              <p:nvPr/>
            </p:nvSpPr>
            <p:spPr>
              <a:xfrm>
                <a:off x="3991961" y="1919417"/>
                <a:ext cx="206924" cy="208953"/>
              </a:xfrm>
              <a:custGeom>
                <a:avLst/>
                <a:gdLst>
                  <a:gd name="connsiteX0" fmla="*/ 206925 w 206924"/>
                  <a:gd name="connsiteY0" fmla="*/ 104477 h 208953"/>
                  <a:gd name="connsiteX1" fmla="*/ 103462 w 206924"/>
                  <a:gd name="connsiteY1" fmla="*/ 208953 h 208953"/>
                  <a:gd name="connsiteX2" fmla="*/ 0 w 206924"/>
                  <a:gd name="connsiteY2" fmla="*/ 104477 h 208953"/>
                  <a:gd name="connsiteX3" fmla="*/ 103462 w 206924"/>
                  <a:gd name="connsiteY3" fmla="*/ 0 h 208953"/>
                  <a:gd name="connsiteX4" fmla="*/ 206925 w 206924"/>
                  <a:gd name="connsiteY4" fmla="*/ 104477 h 208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924" h="208953">
                    <a:moveTo>
                      <a:pt x="206925" y="104477"/>
                    </a:moveTo>
                    <a:cubicBezTo>
                      <a:pt x="206925" y="162178"/>
                      <a:pt x="160603" y="208953"/>
                      <a:pt x="103462" y="208953"/>
                    </a:cubicBezTo>
                    <a:cubicBezTo>
                      <a:pt x="46321" y="208953"/>
                      <a:pt x="0" y="162178"/>
                      <a:pt x="0" y="104477"/>
                    </a:cubicBezTo>
                    <a:cubicBezTo>
                      <a:pt x="0" y="46776"/>
                      <a:pt x="46321" y="0"/>
                      <a:pt x="103462" y="0"/>
                    </a:cubicBezTo>
                    <a:cubicBezTo>
                      <a:pt x="160603" y="0"/>
                      <a:pt x="206925" y="46776"/>
                      <a:pt x="206925" y="104477"/>
                    </a:cubicBezTo>
                    <a:close/>
                  </a:path>
                </a:pathLst>
              </a:custGeom>
              <a:grpFill/>
              <a:ln w="7790"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D240EAA3-4190-47F6-9CD7-5AF68AFA5CD6}"/>
                  </a:ext>
                </a:extLst>
              </p:cNvPr>
              <p:cNvSpPr/>
              <p:nvPr/>
            </p:nvSpPr>
            <p:spPr>
              <a:xfrm>
                <a:off x="4071470" y="2401070"/>
                <a:ext cx="71393" cy="60860"/>
              </a:xfrm>
              <a:custGeom>
                <a:avLst/>
                <a:gdLst>
                  <a:gd name="connsiteX0" fmla="*/ 71394 w 71393"/>
                  <a:gd name="connsiteY0" fmla="*/ 32771 h 60860"/>
                  <a:gd name="connsiteX1" fmla="*/ 43538 w 71393"/>
                  <a:gd name="connsiteY1" fmla="*/ 0 h 60860"/>
                  <a:gd name="connsiteX2" fmla="*/ 0 w 71393"/>
                  <a:gd name="connsiteY2" fmla="*/ 0 h 60860"/>
                  <a:gd name="connsiteX3" fmla="*/ 17166 w 71393"/>
                  <a:gd name="connsiteY3" fmla="*/ 60860 h 60860"/>
                  <a:gd name="connsiteX4" fmla="*/ 43226 w 71393"/>
                  <a:gd name="connsiteY4" fmla="*/ 60860 h 60860"/>
                  <a:gd name="connsiteX5" fmla="*/ 71394 w 71393"/>
                  <a:gd name="connsiteY5" fmla="*/ 32771 h 60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393" h="60860">
                    <a:moveTo>
                      <a:pt x="71394" y="32771"/>
                    </a:moveTo>
                    <a:cubicBezTo>
                      <a:pt x="71394" y="12562"/>
                      <a:pt x="58909" y="0"/>
                      <a:pt x="43538" y="0"/>
                    </a:cubicBezTo>
                    <a:lnTo>
                      <a:pt x="0" y="0"/>
                    </a:lnTo>
                    <a:lnTo>
                      <a:pt x="17166" y="60860"/>
                    </a:lnTo>
                    <a:lnTo>
                      <a:pt x="43226" y="60860"/>
                    </a:lnTo>
                    <a:cubicBezTo>
                      <a:pt x="58909" y="60548"/>
                      <a:pt x="71394" y="48298"/>
                      <a:pt x="71394" y="32771"/>
                    </a:cubicBezTo>
                    <a:close/>
                  </a:path>
                </a:pathLst>
              </a:custGeom>
              <a:grpFill/>
              <a:ln w="7790"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1AC2EB1E-1544-4F64-8C81-456A92CF749E}"/>
                  </a:ext>
                </a:extLst>
              </p:cNvPr>
              <p:cNvSpPr/>
              <p:nvPr/>
            </p:nvSpPr>
            <p:spPr>
              <a:xfrm>
                <a:off x="3977683" y="2197891"/>
                <a:ext cx="334418" cy="369998"/>
              </a:xfrm>
              <a:custGeom>
                <a:avLst/>
                <a:gdLst>
                  <a:gd name="connsiteX0" fmla="*/ 246250 w 334418"/>
                  <a:gd name="connsiteY0" fmla="*/ 0 h 369998"/>
                  <a:gd name="connsiteX1" fmla="*/ 36048 w 334418"/>
                  <a:gd name="connsiteY1" fmla="*/ 0 h 369998"/>
                  <a:gd name="connsiteX2" fmla="*/ 79898 w 334418"/>
                  <a:gd name="connsiteY2" fmla="*/ 154179 h 369998"/>
                  <a:gd name="connsiteX3" fmla="*/ 135609 w 334418"/>
                  <a:gd name="connsiteY3" fmla="*/ 154179 h 369998"/>
                  <a:gd name="connsiteX4" fmla="*/ 213011 w 334418"/>
                  <a:gd name="connsiteY4" fmla="*/ 225885 h 369998"/>
                  <a:gd name="connsiteX5" fmla="*/ 137013 w 334418"/>
                  <a:gd name="connsiteY5" fmla="*/ 312728 h 369998"/>
                  <a:gd name="connsiteX6" fmla="*/ 0 w 334418"/>
                  <a:gd name="connsiteY6" fmla="*/ 312728 h 369998"/>
                  <a:gd name="connsiteX7" fmla="*/ 0 w 334418"/>
                  <a:gd name="connsiteY7" fmla="*/ 369999 h 369998"/>
                  <a:gd name="connsiteX8" fmla="*/ 235170 w 334418"/>
                  <a:gd name="connsiteY8" fmla="*/ 369999 h 369998"/>
                  <a:gd name="connsiteX9" fmla="*/ 235170 w 334418"/>
                  <a:gd name="connsiteY9" fmla="*/ 130069 h 369998"/>
                  <a:gd name="connsiteX10" fmla="*/ 246952 w 334418"/>
                  <a:gd name="connsiteY10" fmla="*/ 118209 h 369998"/>
                  <a:gd name="connsiteX11" fmla="*/ 258734 w 334418"/>
                  <a:gd name="connsiteY11" fmla="*/ 130069 h 369998"/>
                  <a:gd name="connsiteX12" fmla="*/ 258734 w 334418"/>
                  <a:gd name="connsiteY12" fmla="*/ 331844 h 369998"/>
                  <a:gd name="connsiteX13" fmla="*/ 296576 w 334418"/>
                  <a:gd name="connsiteY13" fmla="*/ 369999 h 369998"/>
                  <a:gd name="connsiteX14" fmla="*/ 334419 w 334418"/>
                  <a:gd name="connsiteY14" fmla="*/ 331844 h 369998"/>
                  <a:gd name="connsiteX15" fmla="*/ 334419 w 334418"/>
                  <a:gd name="connsiteY15" fmla="*/ 88950 h 369998"/>
                  <a:gd name="connsiteX16" fmla="*/ 246250 w 334418"/>
                  <a:gd name="connsiteY16" fmla="*/ 0 h 369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4418" h="369998">
                    <a:moveTo>
                      <a:pt x="246250" y="0"/>
                    </a:moveTo>
                    <a:lnTo>
                      <a:pt x="36048" y="0"/>
                    </a:lnTo>
                    <a:lnTo>
                      <a:pt x="79898" y="154179"/>
                    </a:lnTo>
                    <a:lnTo>
                      <a:pt x="135609" y="154179"/>
                    </a:lnTo>
                    <a:cubicBezTo>
                      <a:pt x="174856" y="154179"/>
                      <a:pt x="211294" y="186638"/>
                      <a:pt x="213011" y="225885"/>
                    </a:cubicBezTo>
                    <a:cubicBezTo>
                      <a:pt x="215507" y="275587"/>
                      <a:pt x="180552" y="312728"/>
                      <a:pt x="137013" y="312728"/>
                    </a:cubicBezTo>
                    <a:lnTo>
                      <a:pt x="0" y="312728"/>
                    </a:lnTo>
                    <a:lnTo>
                      <a:pt x="0" y="369999"/>
                    </a:lnTo>
                    <a:lnTo>
                      <a:pt x="235170" y="369999"/>
                    </a:lnTo>
                    <a:lnTo>
                      <a:pt x="235170" y="130069"/>
                    </a:lnTo>
                    <a:cubicBezTo>
                      <a:pt x="235170" y="123593"/>
                      <a:pt x="240554" y="118209"/>
                      <a:pt x="246952" y="118209"/>
                    </a:cubicBezTo>
                    <a:cubicBezTo>
                      <a:pt x="253350" y="118209"/>
                      <a:pt x="258734" y="123593"/>
                      <a:pt x="258734" y="130069"/>
                    </a:cubicBezTo>
                    <a:lnTo>
                      <a:pt x="258734" y="331844"/>
                    </a:lnTo>
                    <a:cubicBezTo>
                      <a:pt x="258734" y="352755"/>
                      <a:pt x="275509" y="369999"/>
                      <a:pt x="296576" y="369999"/>
                    </a:cubicBezTo>
                    <a:cubicBezTo>
                      <a:pt x="317253" y="369999"/>
                      <a:pt x="334419" y="353067"/>
                      <a:pt x="334419" y="331844"/>
                    </a:cubicBezTo>
                    <a:lnTo>
                      <a:pt x="334419" y="88950"/>
                    </a:lnTo>
                    <a:cubicBezTo>
                      <a:pt x="334341" y="39949"/>
                      <a:pt x="294782" y="0"/>
                      <a:pt x="246250" y="0"/>
                    </a:cubicBezTo>
                    <a:close/>
                  </a:path>
                </a:pathLst>
              </a:custGeom>
              <a:grpFill/>
              <a:ln w="7790"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5A21F4D6-4B41-4C00-8D5A-9EB1F467C9FB}"/>
                  </a:ext>
                </a:extLst>
              </p:cNvPr>
              <p:cNvSpPr/>
              <p:nvPr/>
            </p:nvSpPr>
            <p:spPr>
              <a:xfrm>
                <a:off x="3902310" y="2202182"/>
                <a:ext cx="136311" cy="259358"/>
              </a:xfrm>
              <a:custGeom>
                <a:avLst/>
                <a:gdLst>
                  <a:gd name="connsiteX0" fmla="*/ 62109 w 136311"/>
                  <a:gd name="connsiteY0" fmla="*/ 0 h 259358"/>
                  <a:gd name="connsiteX1" fmla="*/ 0 w 136311"/>
                  <a:gd name="connsiteY1" fmla="*/ 84658 h 259358"/>
                  <a:gd name="connsiteX2" fmla="*/ 0 w 136311"/>
                  <a:gd name="connsiteY2" fmla="*/ 221515 h 259358"/>
                  <a:gd name="connsiteX3" fmla="*/ 37843 w 136311"/>
                  <a:gd name="connsiteY3" fmla="*/ 259358 h 259358"/>
                  <a:gd name="connsiteX4" fmla="*/ 136311 w 136311"/>
                  <a:gd name="connsiteY4" fmla="*/ 259358 h 259358"/>
                  <a:gd name="connsiteX5" fmla="*/ 62109 w 136311"/>
                  <a:gd name="connsiteY5" fmla="*/ 0 h 259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6311" h="259358">
                    <a:moveTo>
                      <a:pt x="62109" y="0"/>
                    </a:moveTo>
                    <a:cubicBezTo>
                      <a:pt x="26451" y="11158"/>
                      <a:pt x="0" y="44709"/>
                      <a:pt x="0" y="84658"/>
                    </a:cubicBezTo>
                    <a:lnTo>
                      <a:pt x="0" y="221515"/>
                    </a:lnTo>
                    <a:cubicBezTo>
                      <a:pt x="0" y="242426"/>
                      <a:pt x="16776" y="259358"/>
                      <a:pt x="37843" y="259358"/>
                    </a:cubicBezTo>
                    <a:lnTo>
                      <a:pt x="136311" y="259358"/>
                    </a:lnTo>
                    <a:lnTo>
                      <a:pt x="62109" y="0"/>
                    </a:lnTo>
                    <a:close/>
                  </a:path>
                </a:pathLst>
              </a:custGeom>
              <a:grpFill/>
              <a:ln w="7790" cap="flat">
                <a:noFill/>
                <a:prstDash val="solid"/>
                <a:miter/>
              </a:ln>
            </p:spPr>
            <p:txBody>
              <a:bodyPr rtlCol="0" anchor="ctr"/>
              <a:lstStyle/>
              <a:p>
                <a:endParaRPr lang="en-US"/>
              </a:p>
            </p:txBody>
          </p:sp>
        </p:grpSp>
        <p:sp>
          <p:nvSpPr>
            <p:cNvPr id="40" name="Rectangle 39">
              <a:extLst>
                <a:ext uri="{FF2B5EF4-FFF2-40B4-BE49-F238E27FC236}">
                  <a16:creationId xmlns:a16="http://schemas.microsoft.com/office/drawing/2014/main" id="{A511CAAB-AA53-442F-8DE6-383244E7EE85}"/>
                </a:ext>
              </a:extLst>
            </p:cNvPr>
            <p:cNvSpPr/>
            <p:nvPr/>
          </p:nvSpPr>
          <p:spPr>
            <a:xfrm>
              <a:off x="640080" y="3294795"/>
              <a:ext cx="1079588" cy="703576"/>
            </a:xfrm>
            <a:prstGeom prst="rect">
              <a:avLst/>
            </a:prstGeom>
            <a:noFill/>
            <a:ln w="25400">
              <a:solidFill>
                <a:srgbClr val="3293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aphic 2">
              <a:extLst>
                <a:ext uri="{FF2B5EF4-FFF2-40B4-BE49-F238E27FC236}">
                  <a16:creationId xmlns:a16="http://schemas.microsoft.com/office/drawing/2014/main" id="{FE8ACD6F-FE6B-4ACA-BE98-49AB0916DC45}"/>
                </a:ext>
              </a:extLst>
            </p:cNvPr>
            <p:cNvGrpSpPr/>
            <p:nvPr/>
          </p:nvGrpSpPr>
          <p:grpSpPr>
            <a:xfrm>
              <a:off x="847588" y="4064139"/>
              <a:ext cx="636164" cy="447251"/>
              <a:chOff x="897599" y="3179269"/>
              <a:chExt cx="815105" cy="573054"/>
            </a:xfrm>
            <a:solidFill>
              <a:srgbClr val="3293C8"/>
            </a:solidFill>
          </p:grpSpPr>
          <p:sp>
            <p:nvSpPr>
              <p:cNvPr id="30" name="Freeform: Shape 29">
                <a:extLst>
                  <a:ext uri="{FF2B5EF4-FFF2-40B4-BE49-F238E27FC236}">
                    <a16:creationId xmlns:a16="http://schemas.microsoft.com/office/drawing/2014/main" id="{E26AC11A-938E-4C00-9FE3-CD79E83C2590}"/>
                  </a:ext>
                </a:extLst>
              </p:cNvPr>
              <p:cNvSpPr/>
              <p:nvPr/>
            </p:nvSpPr>
            <p:spPr>
              <a:xfrm>
                <a:off x="1341734" y="3179269"/>
                <a:ext cx="370970" cy="572507"/>
              </a:xfrm>
              <a:custGeom>
                <a:avLst/>
                <a:gdLst>
                  <a:gd name="connsiteX0" fmla="*/ 357124 w 370970"/>
                  <a:gd name="connsiteY0" fmla="*/ 7210 h 572507"/>
                  <a:gd name="connsiteX1" fmla="*/ 303287 w 370970"/>
                  <a:gd name="connsiteY1" fmla="*/ 20943 h 572507"/>
                  <a:gd name="connsiteX2" fmla="*/ 256705 w 370970"/>
                  <a:gd name="connsiteY2" fmla="*/ 156552 h 572507"/>
                  <a:gd name="connsiteX3" fmla="*/ 250307 w 370970"/>
                  <a:gd name="connsiteY3" fmla="*/ 174342 h 572507"/>
                  <a:gd name="connsiteX4" fmla="*/ 242426 w 370970"/>
                  <a:gd name="connsiteY4" fmla="*/ 187372 h 572507"/>
                  <a:gd name="connsiteX5" fmla="*/ 155428 w 370970"/>
                  <a:gd name="connsiteY5" fmla="*/ 290601 h 572507"/>
                  <a:gd name="connsiteX6" fmla="*/ 141383 w 370970"/>
                  <a:gd name="connsiteY6" fmla="*/ 290601 h 572507"/>
                  <a:gd name="connsiteX7" fmla="*/ 228148 w 370970"/>
                  <a:gd name="connsiteY7" fmla="*/ 187684 h 572507"/>
                  <a:gd name="connsiteX8" fmla="*/ 223778 w 370970"/>
                  <a:gd name="connsiteY8" fmla="*/ 134315 h 572507"/>
                  <a:gd name="connsiteX9" fmla="*/ 196157 w 370970"/>
                  <a:gd name="connsiteY9" fmla="*/ 125576 h 572507"/>
                  <a:gd name="connsiteX10" fmla="*/ 170565 w 370970"/>
                  <a:gd name="connsiteY10" fmla="*/ 138684 h 572507"/>
                  <a:gd name="connsiteX11" fmla="*/ 56179 w 370970"/>
                  <a:gd name="connsiteY11" fmla="*/ 267817 h 572507"/>
                  <a:gd name="connsiteX12" fmla="*/ 0 w 370970"/>
                  <a:gd name="connsiteY12" fmla="*/ 428784 h 572507"/>
                  <a:gd name="connsiteX13" fmla="*/ 0 w 370970"/>
                  <a:gd name="connsiteY13" fmla="*/ 572508 h 572507"/>
                  <a:gd name="connsiteX14" fmla="*/ 157144 w 370970"/>
                  <a:gd name="connsiteY14" fmla="*/ 572196 h 572507"/>
                  <a:gd name="connsiteX15" fmla="*/ 157144 w 370970"/>
                  <a:gd name="connsiteY15" fmla="*/ 474820 h 572507"/>
                  <a:gd name="connsiteX16" fmla="*/ 189993 w 370970"/>
                  <a:gd name="connsiteY16" fmla="*/ 395545 h 572507"/>
                  <a:gd name="connsiteX17" fmla="*/ 278474 w 370970"/>
                  <a:gd name="connsiteY17" fmla="*/ 306908 h 572507"/>
                  <a:gd name="connsiteX18" fmla="*/ 306720 w 370970"/>
                  <a:gd name="connsiteY18" fmla="*/ 259390 h 572507"/>
                  <a:gd name="connsiteX19" fmla="*/ 368438 w 370970"/>
                  <a:gd name="connsiteY19" fmla="*/ 49735 h 572507"/>
                  <a:gd name="connsiteX20" fmla="*/ 368750 w 370970"/>
                  <a:gd name="connsiteY20" fmla="*/ 48876 h 572507"/>
                  <a:gd name="connsiteX21" fmla="*/ 357124 w 370970"/>
                  <a:gd name="connsiteY21" fmla="*/ 7210 h 572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70970" h="572507">
                    <a:moveTo>
                      <a:pt x="357124" y="7210"/>
                    </a:moveTo>
                    <a:cubicBezTo>
                      <a:pt x="338242" y="-6756"/>
                      <a:pt x="312338" y="500"/>
                      <a:pt x="303287" y="20943"/>
                    </a:cubicBezTo>
                    <a:lnTo>
                      <a:pt x="256705" y="156552"/>
                    </a:lnTo>
                    <a:lnTo>
                      <a:pt x="250307" y="174342"/>
                    </a:lnTo>
                    <a:lnTo>
                      <a:pt x="242426" y="187372"/>
                    </a:lnTo>
                    <a:lnTo>
                      <a:pt x="155428" y="290601"/>
                    </a:lnTo>
                    <a:lnTo>
                      <a:pt x="141383" y="290601"/>
                    </a:lnTo>
                    <a:lnTo>
                      <a:pt x="228148" y="187684"/>
                    </a:lnTo>
                    <a:cubicBezTo>
                      <a:pt x="241568" y="171611"/>
                      <a:pt x="239461" y="147735"/>
                      <a:pt x="223778" y="134315"/>
                    </a:cubicBezTo>
                    <a:cubicBezTo>
                      <a:pt x="216210" y="127916"/>
                      <a:pt x="206300" y="124717"/>
                      <a:pt x="196157" y="125576"/>
                    </a:cubicBezTo>
                    <a:cubicBezTo>
                      <a:pt x="186248" y="126434"/>
                      <a:pt x="176963" y="131116"/>
                      <a:pt x="170565" y="138684"/>
                    </a:cubicBezTo>
                    <a:lnTo>
                      <a:pt x="56179" y="267817"/>
                    </a:lnTo>
                    <a:cubicBezTo>
                      <a:pt x="53838" y="270470"/>
                      <a:pt x="0" y="332578"/>
                      <a:pt x="0" y="428784"/>
                    </a:cubicBezTo>
                    <a:lnTo>
                      <a:pt x="0" y="572508"/>
                    </a:lnTo>
                    <a:lnTo>
                      <a:pt x="157144" y="572196"/>
                    </a:lnTo>
                    <a:lnTo>
                      <a:pt x="157144" y="474820"/>
                    </a:lnTo>
                    <a:cubicBezTo>
                      <a:pt x="157144" y="445092"/>
                      <a:pt x="169082" y="416534"/>
                      <a:pt x="189993" y="395545"/>
                    </a:cubicBezTo>
                    <a:lnTo>
                      <a:pt x="278474" y="306908"/>
                    </a:lnTo>
                    <a:cubicBezTo>
                      <a:pt x="291583" y="293800"/>
                      <a:pt x="301492" y="277180"/>
                      <a:pt x="306720" y="259390"/>
                    </a:cubicBezTo>
                    <a:lnTo>
                      <a:pt x="368438" y="49735"/>
                    </a:lnTo>
                    <a:lnTo>
                      <a:pt x="368750" y="48876"/>
                    </a:lnTo>
                    <a:cubicBezTo>
                      <a:pt x="373978" y="33973"/>
                      <a:pt x="369921" y="16496"/>
                      <a:pt x="357124" y="7210"/>
                    </a:cubicBezTo>
                    <a:close/>
                  </a:path>
                </a:pathLst>
              </a:custGeom>
              <a:grpFill/>
              <a:ln w="7790"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4EB487EB-DEBF-4BEA-9BBA-BC9AD2AC9AAF}"/>
                  </a:ext>
                </a:extLst>
              </p:cNvPr>
              <p:cNvSpPr/>
              <p:nvPr/>
            </p:nvSpPr>
            <p:spPr>
              <a:xfrm>
                <a:off x="897599" y="3179578"/>
                <a:ext cx="370712" cy="572745"/>
              </a:xfrm>
              <a:custGeom>
                <a:avLst/>
                <a:gdLst>
                  <a:gd name="connsiteX0" fmla="*/ 199758 w 370712"/>
                  <a:gd name="connsiteY0" fmla="*/ 138375 h 572745"/>
                  <a:gd name="connsiteX1" fmla="*/ 174166 w 370712"/>
                  <a:gd name="connsiteY1" fmla="*/ 125267 h 572745"/>
                  <a:gd name="connsiteX2" fmla="*/ 146545 w 370712"/>
                  <a:gd name="connsiteY2" fmla="*/ 134006 h 572745"/>
                  <a:gd name="connsiteX3" fmla="*/ 142175 w 370712"/>
                  <a:gd name="connsiteY3" fmla="*/ 187063 h 572745"/>
                  <a:gd name="connsiteX4" fmla="*/ 229174 w 370712"/>
                  <a:gd name="connsiteY4" fmla="*/ 290292 h 572745"/>
                  <a:gd name="connsiteX5" fmla="*/ 214661 w 370712"/>
                  <a:gd name="connsiteY5" fmla="*/ 290292 h 572745"/>
                  <a:gd name="connsiteX6" fmla="*/ 214661 w 370712"/>
                  <a:gd name="connsiteY6" fmla="*/ 290604 h 572745"/>
                  <a:gd name="connsiteX7" fmla="*/ 127662 w 370712"/>
                  <a:gd name="connsiteY7" fmla="*/ 187141 h 572745"/>
                  <a:gd name="connsiteX8" fmla="*/ 120406 w 370712"/>
                  <a:gd name="connsiteY8" fmla="*/ 174579 h 572745"/>
                  <a:gd name="connsiteX9" fmla="*/ 114320 w 370712"/>
                  <a:gd name="connsiteY9" fmla="*/ 156477 h 572745"/>
                  <a:gd name="connsiteX10" fmla="*/ 67738 w 370712"/>
                  <a:gd name="connsiteY10" fmla="*/ 20868 h 572745"/>
                  <a:gd name="connsiteX11" fmla="*/ 13901 w 370712"/>
                  <a:gd name="connsiteY11" fmla="*/ 7135 h 572745"/>
                  <a:gd name="connsiteX12" fmla="*/ 2275 w 370712"/>
                  <a:gd name="connsiteY12" fmla="*/ 49113 h 572745"/>
                  <a:gd name="connsiteX13" fmla="*/ 2587 w 370712"/>
                  <a:gd name="connsiteY13" fmla="*/ 49972 h 572745"/>
                  <a:gd name="connsiteX14" fmla="*/ 63993 w 370712"/>
                  <a:gd name="connsiteY14" fmla="*/ 259627 h 572745"/>
                  <a:gd name="connsiteX15" fmla="*/ 92239 w 370712"/>
                  <a:gd name="connsiteY15" fmla="*/ 307145 h 572745"/>
                  <a:gd name="connsiteX16" fmla="*/ 180720 w 370712"/>
                  <a:gd name="connsiteY16" fmla="*/ 395782 h 572745"/>
                  <a:gd name="connsiteX17" fmla="*/ 213569 w 370712"/>
                  <a:gd name="connsiteY17" fmla="*/ 475057 h 572745"/>
                  <a:gd name="connsiteX18" fmla="*/ 213569 w 370712"/>
                  <a:gd name="connsiteY18" fmla="*/ 572433 h 572745"/>
                  <a:gd name="connsiteX19" fmla="*/ 370713 w 370712"/>
                  <a:gd name="connsiteY19" fmla="*/ 572745 h 572745"/>
                  <a:gd name="connsiteX20" fmla="*/ 370713 w 370712"/>
                  <a:gd name="connsiteY20" fmla="*/ 428709 h 572745"/>
                  <a:gd name="connsiteX21" fmla="*/ 314534 w 370712"/>
                  <a:gd name="connsiteY21" fmla="*/ 267742 h 572745"/>
                  <a:gd name="connsiteX22" fmla="*/ 199758 w 370712"/>
                  <a:gd name="connsiteY22" fmla="*/ 138375 h 57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70712" h="572745">
                    <a:moveTo>
                      <a:pt x="199758" y="138375"/>
                    </a:moveTo>
                    <a:cubicBezTo>
                      <a:pt x="193048" y="130807"/>
                      <a:pt x="184075" y="126125"/>
                      <a:pt x="174166" y="125267"/>
                    </a:cubicBezTo>
                    <a:cubicBezTo>
                      <a:pt x="164022" y="124408"/>
                      <a:pt x="154347" y="127607"/>
                      <a:pt x="146545" y="134006"/>
                    </a:cubicBezTo>
                    <a:cubicBezTo>
                      <a:pt x="130549" y="147426"/>
                      <a:pt x="128521" y="171302"/>
                      <a:pt x="142175" y="187063"/>
                    </a:cubicBezTo>
                    <a:lnTo>
                      <a:pt x="229174" y="290292"/>
                    </a:lnTo>
                    <a:lnTo>
                      <a:pt x="214661" y="290292"/>
                    </a:lnTo>
                    <a:lnTo>
                      <a:pt x="214661" y="290604"/>
                    </a:lnTo>
                    <a:lnTo>
                      <a:pt x="127662" y="187141"/>
                    </a:lnTo>
                    <a:lnTo>
                      <a:pt x="120406" y="174579"/>
                    </a:lnTo>
                    <a:lnTo>
                      <a:pt x="114320" y="156477"/>
                    </a:lnTo>
                    <a:lnTo>
                      <a:pt x="67738" y="20868"/>
                    </a:lnTo>
                    <a:cubicBezTo>
                      <a:pt x="58453" y="737"/>
                      <a:pt x="32783" y="-6831"/>
                      <a:pt x="13901" y="7135"/>
                    </a:cubicBezTo>
                    <a:cubicBezTo>
                      <a:pt x="792" y="16733"/>
                      <a:pt x="-2953" y="34288"/>
                      <a:pt x="2275" y="49113"/>
                    </a:cubicBezTo>
                    <a:lnTo>
                      <a:pt x="2587" y="49972"/>
                    </a:lnTo>
                    <a:lnTo>
                      <a:pt x="63993" y="259627"/>
                    </a:lnTo>
                    <a:cubicBezTo>
                      <a:pt x="69221" y="277729"/>
                      <a:pt x="79130" y="294037"/>
                      <a:pt x="92239" y="307145"/>
                    </a:cubicBezTo>
                    <a:lnTo>
                      <a:pt x="180720" y="395782"/>
                    </a:lnTo>
                    <a:cubicBezTo>
                      <a:pt x="201631" y="416771"/>
                      <a:pt x="213569" y="445329"/>
                      <a:pt x="213569" y="475057"/>
                    </a:cubicBezTo>
                    <a:lnTo>
                      <a:pt x="213569" y="572433"/>
                    </a:lnTo>
                    <a:lnTo>
                      <a:pt x="370713" y="572745"/>
                    </a:lnTo>
                    <a:lnTo>
                      <a:pt x="370713" y="428709"/>
                    </a:lnTo>
                    <a:cubicBezTo>
                      <a:pt x="370713" y="332503"/>
                      <a:pt x="316875" y="270395"/>
                      <a:pt x="314534" y="267742"/>
                    </a:cubicBezTo>
                    <a:lnTo>
                      <a:pt x="199758" y="138375"/>
                    </a:lnTo>
                    <a:close/>
                  </a:path>
                </a:pathLst>
              </a:custGeom>
              <a:grpFill/>
              <a:ln w="7790" cap="flat">
                <a:noFill/>
                <a:prstDash val="solid"/>
                <a:miter/>
              </a:ln>
            </p:spPr>
            <p:txBody>
              <a:bodyPr rtlCol="0" anchor="ctr"/>
              <a:lstStyle/>
              <a:p>
                <a:endParaRPr lang="en-US"/>
              </a:p>
            </p:txBody>
          </p:sp>
        </p:grpSp>
        <p:pic>
          <p:nvPicPr>
            <p:cNvPr id="39" name="Graphic 38">
              <a:extLst>
                <a:ext uri="{FF2B5EF4-FFF2-40B4-BE49-F238E27FC236}">
                  <a16:creationId xmlns:a16="http://schemas.microsoft.com/office/drawing/2014/main" id="{427897D1-908F-48B9-9D57-8D94761B33F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34233" y="4813037"/>
              <a:ext cx="891280" cy="363114"/>
            </a:xfrm>
            <a:prstGeom prst="rect">
              <a:avLst/>
            </a:prstGeom>
          </p:spPr>
        </p:pic>
        <p:grpSp>
          <p:nvGrpSpPr>
            <p:cNvPr id="33" name="Graphic 2">
              <a:extLst>
                <a:ext uri="{FF2B5EF4-FFF2-40B4-BE49-F238E27FC236}">
                  <a16:creationId xmlns:a16="http://schemas.microsoft.com/office/drawing/2014/main" id="{452AA7F1-440A-4BE1-A3CB-C4F4F862F738}"/>
                </a:ext>
              </a:extLst>
            </p:cNvPr>
            <p:cNvGrpSpPr/>
            <p:nvPr/>
          </p:nvGrpSpPr>
          <p:grpSpPr>
            <a:xfrm>
              <a:off x="838200" y="5504591"/>
              <a:ext cx="651933" cy="538884"/>
              <a:chOff x="3745846" y="3105202"/>
              <a:chExt cx="835310" cy="690463"/>
            </a:xfrm>
            <a:solidFill>
              <a:srgbClr val="3293C8"/>
            </a:solidFill>
          </p:grpSpPr>
          <p:sp>
            <p:nvSpPr>
              <p:cNvPr id="35" name="Freeform: Shape 34">
                <a:extLst>
                  <a:ext uri="{FF2B5EF4-FFF2-40B4-BE49-F238E27FC236}">
                    <a16:creationId xmlns:a16="http://schemas.microsoft.com/office/drawing/2014/main" id="{1D8F8C33-5DB4-4B2D-8743-44C65AA1DA97}"/>
                  </a:ext>
                </a:extLst>
              </p:cNvPr>
              <p:cNvSpPr/>
              <p:nvPr/>
            </p:nvSpPr>
            <p:spPr>
              <a:xfrm>
                <a:off x="3745846" y="3386303"/>
                <a:ext cx="734327" cy="409362"/>
              </a:xfrm>
              <a:custGeom>
                <a:avLst/>
                <a:gdLst>
                  <a:gd name="connsiteX0" fmla="*/ 599963 w 734327"/>
                  <a:gd name="connsiteY0" fmla="*/ 282220 h 409362"/>
                  <a:gd name="connsiteX1" fmla="*/ 391868 w 734327"/>
                  <a:gd name="connsiteY1" fmla="*/ 344874 h 409362"/>
                  <a:gd name="connsiteX2" fmla="*/ 200470 w 734327"/>
                  <a:gd name="connsiteY2" fmla="*/ 242504 h 409362"/>
                  <a:gd name="connsiteX3" fmla="*/ 143356 w 734327"/>
                  <a:gd name="connsiteY3" fmla="*/ 125232 h 409362"/>
                  <a:gd name="connsiteX4" fmla="*/ 161614 w 734327"/>
                  <a:gd name="connsiteY4" fmla="*/ 142163 h 409362"/>
                  <a:gd name="connsiteX5" fmla="*/ 215841 w 734327"/>
                  <a:gd name="connsiteY5" fmla="*/ 117273 h 409362"/>
                  <a:gd name="connsiteX6" fmla="*/ 215841 w 734327"/>
                  <a:gd name="connsiteY6" fmla="*/ 116883 h 409362"/>
                  <a:gd name="connsiteX7" fmla="*/ 205464 w 734327"/>
                  <a:gd name="connsiteY7" fmla="*/ 94333 h 409362"/>
                  <a:gd name="connsiteX8" fmla="*/ 103562 w 734327"/>
                  <a:gd name="connsiteY8" fmla="*/ 0 h 409362"/>
                  <a:gd name="connsiteX9" fmla="*/ 8605 w 734327"/>
                  <a:gd name="connsiteY9" fmla="*/ 102292 h 409362"/>
                  <a:gd name="connsiteX10" fmla="*/ 22 w 734327"/>
                  <a:gd name="connsiteY10" fmla="*/ 125466 h 409362"/>
                  <a:gd name="connsiteX11" fmla="*/ 22 w 734327"/>
                  <a:gd name="connsiteY11" fmla="*/ 125466 h 409362"/>
                  <a:gd name="connsiteX12" fmla="*/ 56045 w 734327"/>
                  <a:gd name="connsiteY12" fmla="*/ 146299 h 409362"/>
                  <a:gd name="connsiteX13" fmla="*/ 78282 w 734327"/>
                  <a:gd name="connsiteY13" fmla="*/ 122267 h 409362"/>
                  <a:gd name="connsiteX14" fmla="*/ 151470 w 734327"/>
                  <a:gd name="connsiteY14" fmla="*/ 282376 h 409362"/>
                  <a:gd name="connsiteX15" fmla="*/ 172069 w 734327"/>
                  <a:gd name="connsiteY15" fmla="*/ 305315 h 409362"/>
                  <a:gd name="connsiteX16" fmla="*/ 385626 w 734327"/>
                  <a:gd name="connsiteY16" fmla="*/ 407607 h 409362"/>
                  <a:gd name="connsiteX17" fmla="*/ 640068 w 734327"/>
                  <a:gd name="connsiteY17" fmla="*/ 330986 h 409362"/>
                  <a:gd name="connsiteX18" fmla="*/ 730969 w 734327"/>
                  <a:gd name="connsiteY18" fmla="*/ 217614 h 409362"/>
                  <a:gd name="connsiteX19" fmla="*/ 713647 w 734327"/>
                  <a:gd name="connsiteY19" fmla="*/ 173530 h 409362"/>
                  <a:gd name="connsiteX20" fmla="*/ 713647 w 734327"/>
                  <a:gd name="connsiteY20" fmla="*/ 173530 h 409362"/>
                  <a:gd name="connsiteX21" fmla="*/ 674634 w 734327"/>
                  <a:gd name="connsiteY21" fmla="*/ 188823 h 409362"/>
                  <a:gd name="connsiteX22" fmla="*/ 599963 w 734327"/>
                  <a:gd name="connsiteY22" fmla="*/ 282220 h 409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34327" h="409362">
                    <a:moveTo>
                      <a:pt x="599963" y="282220"/>
                    </a:moveTo>
                    <a:cubicBezTo>
                      <a:pt x="541288" y="330128"/>
                      <a:pt x="467319" y="352443"/>
                      <a:pt x="391868" y="344874"/>
                    </a:cubicBezTo>
                    <a:cubicBezTo>
                      <a:pt x="316417" y="337306"/>
                      <a:pt x="248456" y="301102"/>
                      <a:pt x="200470" y="242504"/>
                    </a:cubicBezTo>
                    <a:cubicBezTo>
                      <a:pt x="172069" y="207861"/>
                      <a:pt x="152797" y="167912"/>
                      <a:pt x="143356" y="125232"/>
                    </a:cubicBezTo>
                    <a:lnTo>
                      <a:pt x="161614" y="142163"/>
                    </a:lnTo>
                    <a:cubicBezTo>
                      <a:pt x="182680" y="161670"/>
                      <a:pt x="216856" y="145987"/>
                      <a:pt x="215841" y="117273"/>
                    </a:cubicBezTo>
                    <a:lnTo>
                      <a:pt x="215841" y="116883"/>
                    </a:lnTo>
                    <a:cubicBezTo>
                      <a:pt x="215530" y="108300"/>
                      <a:pt x="211784" y="100185"/>
                      <a:pt x="205464" y="94333"/>
                    </a:cubicBezTo>
                    <a:lnTo>
                      <a:pt x="103562" y="0"/>
                    </a:lnTo>
                    <a:lnTo>
                      <a:pt x="8605" y="102292"/>
                    </a:lnTo>
                    <a:cubicBezTo>
                      <a:pt x="2753" y="108534"/>
                      <a:pt x="-290" y="116883"/>
                      <a:pt x="22" y="125466"/>
                    </a:cubicBezTo>
                    <a:lnTo>
                      <a:pt x="22" y="125466"/>
                    </a:lnTo>
                    <a:cubicBezTo>
                      <a:pt x="1036" y="154257"/>
                      <a:pt x="36382" y="167366"/>
                      <a:pt x="56045" y="146299"/>
                    </a:cubicBezTo>
                    <a:lnTo>
                      <a:pt x="78282" y="122267"/>
                    </a:lnTo>
                    <a:cubicBezTo>
                      <a:pt x="88269" y="180786"/>
                      <a:pt x="113081" y="235482"/>
                      <a:pt x="151470" y="282376"/>
                    </a:cubicBezTo>
                    <a:cubicBezTo>
                      <a:pt x="158024" y="290412"/>
                      <a:pt x="164891" y="298059"/>
                      <a:pt x="172069" y="305315"/>
                    </a:cubicBezTo>
                    <a:cubicBezTo>
                      <a:pt x="228872" y="363445"/>
                      <a:pt x="303621" y="399415"/>
                      <a:pt x="385626" y="407607"/>
                    </a:cubicBezTo>
                    <a:cubicBezTo>
                      <a:pt x="477930" y="416814"/>
                      <a:pt x="568285" y="389583"/>
                      <a:pt x="640068" y="330986"/>
                    </a:cubicBezTo>
                    <a:cubicBezTo>
                      <a:pt x="678301" y="299853"/>
                      <a:pt x="709277" y="261075"/>
                      <a:pt x="730969" y="217614"/>
                    </a:cubicBezTo>
                    <a:cubicBezTo>
                      <a:pt x="739395" y="200683"/>
                      <a:pt x="731359" y="180162"/>
                      <a:pt x="713647" y="173530"/>
                    </a:cubicBezTo>
                    <a:lnTo>
                      <a:pt x="713647" y="173530"/>
                    </a:lnTo>
                    <a:cubicBezTo>
                      <a:pt x="698666" y="167912"/>
                      <a:pt x="681812" y="174466"/>
                      <a:pt x="674634" y="188823"/>
                    </a:cubicBezTo>
                    <a:cubicBezTo>
                      <a:pt x="656844" y="224636"/>
                      <a:pt x="631407" y="256549"/>
                      <a:pt x="599963" y="282220"/>
                    </a:cubicBezTo>
                    <a:close/>
                  </a:path>
                </a:pathLst>
              </a:custGeom>
              <a:solidFill>
                <a:srgbClr val="3293C8"/>
              </a:solidFill>
              <a:ln w="7790"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5F84B4B1-0C81-4C8A-8DDF-EBDF77408B42}"/>
                  </a:ext>
                </a:extLst>
              </p:cNvPr>
              <p:cNvSpPr/>
              <p:nvPr/>
            </p:nvSpPr>
            <p:spPr>
              <a:xfrm>
                <a:off x="3846971" y="3105202"/>
                <a:ext cx="734185" cy="409141"/>
              </a:xfrm>
              <a:custGeom>
                <a:avLst/>
                <a:gdLst>
                  <a:gd name="connsiteX0" fmla="*/ 133910 w 734185"/>
                  <a:gd name="connsiteY0" fmla="*/ 127078 h 409141"/>
                  <a:gd name="connsiteX1" fmla="*/ 533637 w 734185"/>
                  <a:gd name="connsiteY1" fmla="*/ 166715 h 409141"/>
                  <a:gd name="connsiteX2" fmla="*/ 590752 w 734185"/>
                  <a:gd name="connsiteY2" fmla="*/ 283988 h 409141"/>
                  <a:gd name="connsiteX3" fmla="*/ 572494 w 734185"/>
                  <a:gd name="connsiteY3" fmla="*/ 267057 h 409141"/>
                  <a:gd name="connsiteX4" fmla="*/ 518266 w 734185"/>
                  <a:gd name="connsiteY4" fmla="*/ 291947 h 409141"/>
                  <a:gd name="connsiteX5" fmla="*/ 518266 w 734185"/>
                  <a:gd name="connsiteY5" fmla="*/ 292337 h 409141"/>
                  <a:gd name="connsiteX6" fmla="*/ 528643 w 734185"/>
                  <a:gd name="connsiteY6" fmla="*/ 314887 h 409141"/>
                  <a:gd name="connsiteX7" fmla="*/ 630623 w 734185"/>
                  <a:gd name="connsiteY7" fmla="*/ 409142 h 409141"/>
                  <a:gd name="connsiteX8" fmla="*/ 725581 w 734185"/>
                  <a:gd name="connsiteY8" fmla="*/ 306850 h 409141"/>
                  <a:gd name="connsiteX9" fmla="*/ 734164 w 734185"/>
                  <a:gd name="connsiteY9" fmla="*/ 283676 h 409141"/>
                  <a:gd name="connsiteX10" fmla="*/ 734164 w 734185"/>
                  <a:gd name="connsiteY10" fmla="*/ 283676 h 409141"/>
                  <a:gd name="connsiteX11" fmla="*/ 678219 w 734185"/>
                  <a:gd name="connsiteY11" fmla="*/ 262843 h 409141"/>
                  <a:gd name="connsiteX12" fmla="*/ 655981 w 734185"/>
                  <a:gd name="connsiteY12" fmla="*/ 286875 h 409141"/>
                  <a:gd name="connsiteX13" fmla="*/ 582715 w 734185"/>
                  <a:gd name="connsiteY13" fmla="*/ 126688 h 409141"/>
                  <a:gd name="connsiteX14" fmla="*/ 94039 w 734185"/>
                  <a:gd name="connsiteY14" fmla="*/ 78234 h 409141"/>
                  <a:gd name="connsiteX15" fmla="*/ 3373 w 734185"/>
                  <a:gd name="connsiteY15" fmla="*/ 191450 h 409141"/>
                  <a:gd name="connsiteX16" fmla="*/ 20617 w 734185"/>
                  <a:gd name="connsiteY16" fmla="*/ 235534 h 409141"/>
                  <a:gd name="connsiteX17" fmla="*/ 20617 w 734185"/>
                  <a:gd name="connsiteY17" fmla="*/ 235534 h 409141"/>
                  <a:gd name="connsiteX18" fmla="*/ 59630 w 734185"/>
                  <a:gd name="connsiteY18" fmla="*/ 220319 h 409141"/>
                  <a:gd name="connsiteX19" fmla="*/ 133910 w 734185"/>
                  <a:gd name="connsiteY19" fmla="*/ 127078 h 409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34185" h="409141">
                    <a:moveTo>
                      <a:pt x="133910" y="127078"/>
                    </a:moveTo>
                    <a:cubicBezTo>
                      <a:pt x="255319" y="28064"/>
                      <a:pt x="434544" y="45775"/>
                      <a:pt x="533637" y="166715"/>
                    </a:cubicBezTo>
                    <a:cubicBezTo>
                      <a:pt x="562038" y="201359"/>
                      <a:pt x="581311" y="241308"/>
                      <a:pt x="590752" y="283988"/>
                    </a:cubicBezTo>
                    <a:lnTo>
                      <a:pt x="572494" y="267057"/>
                    </a:lnTo>
                    <a:cubicBezTo>
                      <a:pt x="551427" y="247550"/>
                      <a:pt x="517251" y="263234"/>
                      <a:pt x="518266" y="291947"/>
                    </a:cubicBezTo>
                    <a:lnTo>
                      <a:pt x="518266" y="292337"/>
                    </a:lnTo>
                    <a:cubicBezTo>
                      <a:pt x="518578" y="300920"/>
                      <a:pt x="522323" y="309035"/>
                      <a:pt x="528643" y="314887"/>
                    </a:cubicBezTo>
                    <a:lnTo>
                      <a:pt x="630623" y="409142"/>
                    </a:lnTo>
                    <a:lnTo>
                      <a:pt x="725581" y="306850"/>
                    </a:lnTo>
                    <a:cubicBezTo>
                      <a:pt x="731433" y="300608"/>
                      <a:pt x="734476" y="292259"/>
                      <a:pt x="734164" y="283676"/>
                    </a:cubicBezTo>
                    <a:lnTo>
                      <a:pt x="734164" y="283676"/>
                    </a:lnTo>
                    <a:cubicBezTo>
                      <a:pt x="733149" y="254885"/>
                      <a:pt x="697803" y="241776"/>
                      <a:pt x="678219" y="262843"/>
                    </a:cubicBezTo>
                    <a:lnTo>
                      <a:pt x="655981" y="286875"/>
                    </a:lnTo>
                    <a:cubicBezTo>
                      <a:pt x="645994" y="228356"/>
                      <a:pt x="621104" y="173582"/>
                      <a:pt x="582715" y="126688"/>
                    </a:cubicBezTo>
                    <a:cubicBezTo>
                      <a:pt x="461619" y="-20937"/>
                      <a:pt x="242288" y="-42784"/>
                      <a:pt x="94039" y="78234"/>
                    </a:cubicBezTo>
                    <a:cubicBezTo>
                      <a:pt x="56040" y="109210"/>
                      <a:pt x="25142" y="147911"/>
                      <a:pt x="3373" y="191450"/>
                    </a:cubicBezTo>
                    <a:cubicBezTo>
                      <a:pt x="-5054" y="208381"/>
                      <a:pt x="2905" y="228902"/>
                      <a:pt x="20617" y="235534"/>
                    </a:cubicBezTo>
                    <a:lnTo>
                      <a:pt x="20617" y="235534"/>
                    </a:lnTo>
                    <a:cubicBezTo>
                      <a:pt x="35598" y="241152"/>
                      <a:pt x="52529" y="234676"/>
                      <a:pt x="59630" y="220319"/>
                    </a:cubicBezTo>
                    <a:cubicBezTo>
                      <a:pt x="77342" y="184427"/>
                      <a:pt x="102700" y="152515"/>
                      <a:pt x="133910" y="127078"/>
                    </a:cubicBezTo>
                    <a:close/>
                  </a:path>
                </a:pathLst>
              </a:custGeom>
              <a:solidFill>
                <a:srgbClr val="3293C8"/>
              </a:solidFill>
              <a:ln w="7790" cap="flat">
                <a:noFill/>
                <a:prstDash val="solid"/>
                <a:miter/>
              </a:ln>
            </p:spPr>
            <p:txBody>
              <a:bodyPr rtlCol="0" anchor="ctr"/>
              <a:lstStyle/>
              <a:p>
                <a:endParaRPr lang="en-US"/>
              </a:p>
            </p:txBody>
          </p:sp>
        </p:grpSp>
      </p:grpSp>
      <p:sp>
        <p:nvSpPr>
          <p:cNvPr id="73" name="Content Placeholder 9">
            <a:extLst>
              <a:ext uri="{FF2B5EF4-FFF2-40B4-BE49-F238E27FC236}">
                <a16:creationId xmlns:a16="http://schemas.microsoft.com/office/drawing/2014/main" id="{47ED0567-03B9-48A2-BF96-FC552DD472E2}"/>
              </a:ext>
            </a:extLst>
          </p:cNvPr>
          <p:cNvSpPr txBox="1">
            <a:spLocks/>
          </p:cNvSpPr>
          <p:nvPr/>
        </p:nvSpPr>
        <p:spPr>
          <a:xfrm>
            <a:off x="2321809" y="5883814"/>
            <a:ext cx="2584506" cy="319321"/>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solidFill>
                  <a:srgbClr val="4C8A87"/>
                </a:solidFill>
              </a:rPr>
              <a:t>Crash Kinetic Energy</a:t>
            </a:r>
          </a:p>
        </p:txBody>
      </p:sp>
      <p:grpSp>
        <p:nvGrpSpPr>
          <p:cNvPr id="47" name="Group 46" descr="The graph plots relative crash kinetic energy on the X axis and relative fatality risk from 0 to 100 percent on the y axis. A curve that is like half of a bell curve is plotted. As crash kinetic energy increases, the curve starts at 0 percent fatality risk and increases to 100 percent fatality risk as the crash kinetic energy increases. Vertical lines are drawn for the crash kinetic energy locations along the x axis that mark serious injury risk at about 25 percent and fatality at 100 percent fatality risk.">
            <a:extLst>
              <a:ext uri="{FF2B5EF4-FFF2-40B4-BE49-F238E27FC236}">
                <a16:creationId xmlns:a16="http://schemas.microsoft.com/office/drawing/2014/main" id="{DB58173B-276D-4160-AF99-B54185803451}"/>
              </a:ext>
            </a:extLst>
          </p:cNvPr>
          <p:cNvGrpSpPr/>
          <p:nvPr/>
        </p:nvGrpSpPr>
        <p:grpSpPr>
          <a:xfrm>
            <a:off x="2321809" y="1882205"/>
            <a:ext cx="9330915" cy="4040415"/>
            <a:chOff x="2321809" y="1882205"/>
            <a:chExt cx="9330915" cy="4040415"/>
          </a:xfrm>
        </p:grpSpPr>
        <p:sp>
          <p:nvSpPr>
            <p:cNvPr id="48" name="Freeform: Shape 43">
              <a:extLst>
                <a:ext uri="{FF2B5EF4-FFF2-40B4-BE49-F238E27FC236}">
                  <a16:creationId xmlns:a16="http://schemas.microsoft.com/office/drawing/2014/main" id="{F3A30140-41CD-4C0F-80A7-398286455184}"/>
                </a:ext>
              </a:extLst>
            </p:cNvPr>
            <p:cNvSpPr/>
            <p:nvPr/>
          </p:nvSpPr>
          <p:spPr>
            <a:xfrm>
              <a:off x="5555397" y="5001134"/>
              <a:ext cx="45719" cy="780223"/>
            </a:xfrm>
            <a:custGeom>
              <a:avLst/>
              <a:gdLst>
                <a:gd name="connsiteX0" fmla="*/ 0 w 9525"/>
                <a:gd name="connsiteY0" fmla="*/ 0 h 403193"/>
                <a:gd name="connsiteX1" fmla="*/ 0 w 9525"/>
                <a:gd name="connsiteY1" fmla="*/ 403193 h 403193"/>
              </a:gdLst>
              <a:ahLst/>
              <a:cxnLst>
                <a:cxn ang="0">
                  <a:pos x="connsiteX0" y="connsiteY0"/>
                </a:cxn>
                <a:cxn ang="0">
                  <a:pos x="connsiteX1" y="connsiteY1"/>
                </a:cxn>
              </a:cxnLst>
              <a:rect l="l" t="t" r="r" b="b"/>
              <a:pathLst>
                <a:path w="9525" h="403193">
                  <a:moveTo>
                    <a:pt x="0" y="0"/>
                  </a:moveTo>
                  <a:lnTo>
                    <a:pt x="0" y="403193"/>
                  </a:lnTo>
                </a:path>
              </a:pathLst>
            </a:custGeom>
            <a:ln w="50800" cap="flat">
              <a:solidFill>
                <a:srgbClr val="3293C8"/>
              </a:solidFill>
              <a:prstDash val="solid"/>
              <a:miter/>
            </a:ln>
          </p:spPr>
          <p:txBody>
            <a:bodyPr rtlCol="0" anchor="ctr"/>
            <a:lstStyle/>
            <a:p>
              <a:endParaRPr lang="en-US"/>
            </a:p>
          </p:txBody>
        </p:sp>
        <p:sp>
          <p:nvSpPr>
            <p:cNvPr id="49" name="Freeform: Shape 44">
              <a:extLst>
                <a:ext uri="{FF2B5EF4-FFF2-40B4-BE49-F238E27FC236}">
                  <a16:creationId xmlns:a16="http://schemas.microsoft.com/office/drawing/2014/main" id="{200771E5-D539-4783-80A0-1B02E5F00350}"/>
                </a:ext>
              </a:extLst>
            </p:cNvPr>
            <p:cNvSpPr/>
            <p:nvPr/>
          </p:nvSpPr>
          <p:spPr>
            <a:xfrm>
              <a:off x="4361220" y="2016826"/>
              <a:ext cx="3287711" cy="3787074"/>
            </a:xfrm>
            <a:custGeom>
              <a:avLst/>
              <a:gdLst>
                <a:gd name="connsiteX0" fmla="*/ 0 w 2665190"/>
                <a:gd name="connsiteY0" fmla="*/ 2494883 h 2494883"/>
                <a:gd name="connsiteX1" fmla="*/ 2665190 w 2665190"/>
                <a:gd name="connsiteY1" fmla="*/ 0 h 2494883"/>
              </a:gdLst>
              <a:ahLst/>
              <a:cxnLst>
                <a:cxn ang="0">
                  <a:pos x="connsiteX0" y="connsiteY0"/>
                </a:cxn>
                <a:cxn ang="0">
                  <a:pos x="connsiteX1" y="connsiteY1"/>
                </a:cxn>
              </a:cxnLst>
              <a:rect l="l" t="t" r="r" b="b"/>
              <a:pathLst>
                <a:path w="2665190" h="2494883">
                  <a:moveTo>
                    <a:pt x="0" y="2494883"/>
                  </a:moveTo>
                  <a:cubicBezTo>
                    <a:pt x="1709928" y="2363915"/>
                    <a:pt x="926401" y="118396"/>
                    <a:pt x="2665190" y="0"/>
                  </a:cubicBezTo>
                </a:path>
              </a:pathLst>
            </a:custGeom>
            <a:noFill/>
            <a:ln w="50800" cap="flat">
              <a:solidFill>
                <a:srgbClr val="003C47"/>
              </a:solidFill>
              <a:prstDash val="solid"/>
              <a:miter/>
            </a:ln>
          </p:spPr>
          <p:txBody>
            <a:bodyPr rtlCol="0" anchor="ctr"/>
            <a:lstStyle/>
            <a:p>
              <a:endParaRPr lang="en-US"/>
            </a:p>
          </p:txBody>
        </p:sp>
        <p:sp>
          <p:nvSpPr>
            <p:cNvPr id="50" name="Rectangle 49">
              <a:extLst>
                <a:ext uri="{FF2B5EF4-FFF2-40B4-BE49-F238E27FC236}">
                  <a16:creationId xmlns:a16="http://schemas.microsoft.com/office/drawing/2014/main" id="{120FA45A-9386-4A03-A875-FA0A65220782}"/>
                </a:ext>
              </a:extLst>
            </p:cNvPr>
            <p:cNvSpPr/>
            <p:nvPr/>
          </p:nvSpPr>
          <p:spPr>
            <a:xfrm>
              <a:off x="7600754" y="1968438"/>
              <a:ext cx="325120" cy="1346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Freeform: Shape 42">
              <a:extLst>
                <a:ext uri="{FF2B5EF4-FFF2-40B4-BE49-F238E27FC236}">
                  <a16:creationId xmlns:a16="http://schemas.microsoft.com/office/drawing/2014/main" id="{7D5A0009-54F4-461D-ABC6-1B3FB462D9CC}"/>
                </a:ext>
              </a:extLst>
            </p:cNvPr>
            <p:cNvSpPr/>
            <p:nvPr/>
          </p:nvSpPr>
          <p:spPr>
            <a:xfrm>
              <a:off x="7582828" y="2016826"/>
              <a:ext cx="11750" cy="3764530"/>
            </a:xfrm>
            <a:custGeom>
              <a:avLst/>
              <a:gdLst>
                <a:gd name="connsiteX0" fmla="*/ 0 w 9525"/>
                <a:gd name="connsiteY0" fmla="*/ 0 h 2494883"/>
                <a:gd name="connsiteX1" fmla="*/ 0 w 9525"/>
                <a:gd name="connsiteY1" fmla="*/ 2494883 h 2494883"/>
              </a:gdLst>
              <a:ahLst/>
              <a:cxnLst>
                <a:cxn ang="0">
                  <a:pos x="connsiteX0" y="connsiteY0"/>
                </a:cxn>
                <a:cxn ang="0">
                  <a:pos x="connsiteX1" y="connsiteY1"/>
                </a:cxn>
              </a:cxnLst>
              <a:rect l="l" t="t" r="r" b="b"/>
              <a:pathLst>
                <a:path w="9525" h="2494883">
                  <a:moveTo>
                    <a:pt x="0" y="0"/>
                  </a:moveTo>
                  <a:lnTo>
                    <a:pt x="0" y="2494883"/>
                  </a:lnTo>
                </a:path>
              </a:pathLst>
            </a:custGeom>
            <a:ln w="50800" cap="flat">
              <a:solidFill>
                <a:srgbClr val="3293C8"/>
              </a:solidFill>
              <a:prstDash val="solid"/>
              <a:miter/>
            </a:ln>
          </p:spPr>
          <p:txBody>
            <a:bodyPr rtlCol="0" anchor="ctr"/>
            <a:lstStyle/>
            <a:p>
              <a:endParaRPr lang="en-US"/>
            </a:p>
          </p:txBody>
        </p:sp>
        <p:sp>
          <p:nvSpPr>
            <p:cNvPr id="52" name="Content Placeholder 9">
              <a:extLst>
                <a:ext uri="{FF2B5EF4-FFF2-40B4-BE49-F238E27FC236}">
                  <a16:creationId xmlns:a16="http://schemas.microsoft.com/office/drawing/2014/main" id="{B64E2259-6151-49B6-A3A2-691A1D81DB18}"/>
                </a:ext>
              </a:extLst>
            </p:cNvPr>
            <p:cNvSpPr txBox="1">
              <a:spLocks/>
            </p:cNvSpPr>
            <p:nvPr/>
          </p:nvSpPr>
          <p:spPr>
            <a:xfrm>
              <a:off x="5701667" y="5052337"/>
              <a:ext cx="1891037" cy="708699"/>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rgbClr val="3293C8"/>
                  </a:solidFill>
                </a:rPr>
                <a:t>Serious Injury</a:t>
              </a:r>
            </a:p>
          </p:txBody>
        </p:sp>
        <p:sp>
          <p:nvSpPr>
            <p:cNvPr id="53" name="Content Placeholder 9">
              <a:extLst>
                <a:ext uri="{FF2B5EF4-FFF2-40B4-BE49-F238E27FC236}">
                  <a16:creationId xmlns:a16="http://schemas.microsoft.com/office/drawing/2014/main" id="{CF61684B-40E0-4C31-828A-9439A1F3D085}"/>
                </a:ext>
              </a:extLst>
            </p:cNvPr>
            <p:cNvSpPr txBox="1">
              <a:spLocks/>
            </p:cNvSpPr>
            <p:nvPr/>
          </p:nvSpPr>
          <p:spPr>
            <a:xfrm>
              <a:off x="7727637" y="2124068"/>
              <a:ext cx="1133153" cy="1094697"/>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rgbClr val="3293C8"/>
                  </a:solidFill>
                </a:rPr>
                <a:t>Fatality</a:t>
              </a:r>
            </a:p>
          </p:txBody>
        </p:sp>
        <p:sp>
          <p:nvSpPr>
            <p:cNvPr id="54" name="Content Placeholder 9">
              <a:extLst>
                <a:ext uri="{FF2B5EF4-FFF2-40B4-BE49-F238E27FC236}">
                  <a16:creationId xmlns:a16="http://schemas.microsoft.com/office/drawing/2014/main" id="{E7E090A8-678A-4357-BEB7-762843B19527}"/>
                </a:ext>
              </a:extLst>
            </p:cNvPr>
            <p:cNvSpPr txBox="1">
              <a:spLocks/>
            </p:cNvSpPr>
            <p:nvPr/>
          </p:nvSpPr>
          <p:spPr>
            <a:xfrm>
              <a:off x="10519571" y="2021210"/>
              <a:ext cx="1133153" cy="249299"/>
            </a:xfrm>
            <a:prstGeom prst="rect">
              <a:avLst/>
            </a:prstGeom>
          </p:spPr>
          <p:txBody>
            <a:bodyPr vert="horz"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solidFill>
                    <a:srgbClr val="4C8A87"/>
                  </a:solidFill>
                </a:rPr>
                <a:t>100%</a:t>
              </a:r>
            </a:p>
          </p:txBody>
        </p:sp>
        <p:sp>
          <p:nvSpPr>
            <p:cNvPr id="55" name="Content Placeholder 9">
              <a:extLst>
                <a:ext uri="{FF2B5EF4-FFF2-40B4-BE49-F238E27FC236}">
                  <a16:creationId xmlns:a16="http://schemas.microsoft.com/office/drawing/2014/main" id="{184CD189-401E-43E3-ADBE-1F4A4A4D9B18}"/>
                </a:ext>
              </a:extLst>
            </p:cNvPr>
            <p:cNvSpPr txBox="1">
              <a:spLocks/>
            </p:cNvSpPr>
            <p:nvPr/>
          </p:nvSpPr>
          <p:spPr>
            <a:xfrm>
              <a:off x="10519571" y="5673321"/>
              <a:ext cx="1133153" cy="249299"/>
            </a:xfrm>
            <a:prstGeom prst="rect">
              <a:avLst/>
            </a:prstGeom>
          </p:spPr>
          <p:txBody>
            <a:bodyPr vert="horz"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solidFill>
                    <a:srgbClr val="4C8A87"/>
                  </a:solidFill>
                </a:rPr>
                <a:t>0%</a:t>
              </a:r>
            </a:p>
          </p:txBody>
        </p:sp>
        <p:sp>
          <p:nvSpPr>
            <p:cNvPr id="56" name="Content Placeholder 9">
              <a:extLst>
                <a:ext uri="{FF2B5EF4-FFF2-40B4-BE49-F238E27FC236}">
                  <a16:creationId xmlns:a16="http://schemas.microsoft.com/office/drawing/2014/main" id="{FA04AB48-2418-4F54-BB48-B5D85D571BAC}"/>
                </a:ext>
              </a:extLst>
            </p:cNvPr>
            <p:cNvSpPr txBox="1">
              <a:spLocks/>
            </p:cNvSpPr>
            <p:nvPr/>
          </p:nvSpPr>
          <p:spPr>
            <a:xfrm>
              <a:off x="10519571" y="3722616"/>
              <a:ext cx="858907" cy="498598"/>
            </a:xfrm>
            <a:prstGeom prst="rect">
              <a:avLst/>
            </a:prstGeom>
          </p:spPr>
          <p:txBody>
            <a:bodyPr vert="horz"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solidFill>
                    <a:srgbClr val="4C8A87"/>
                  </a:solidFill>
                </a:rPr>
                <a:t>Fatality Risk</a:t>
              </a:r>
            </a:p>
          </p:txBody>
        </p:sp>
        <p:sp>
          <p:nvSpPr>
            <p:cNvPr id="57" name="Rectangle 56">
              <a:extLst>
                <a:ext uri="{FF2B5EF4-FFF2-40B4-BE49-F238E27FC236}">
                  <a16:creationId xmlns:a16="http://schemas.microsoft.com/office/drawing/2014/main" id="{FDEA81C3-CE73-4305-96C8-8921E604C5D5}"/>
                </a:ext>
              </a:extLst>
            </p:cNvPr>
            <p:cNvSpPr/>
            <p:nvPr/>
          </p:nvSpPr>
          <p:spPr>
            <a:xfrm>
              <a:off x="7414092" y="1882205"/>
              <a:ext cx="325120" cy="1346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DDB4AAD6-CFC9-456C-94D9-E2A6563F5542}"/>
                </a:ext>
              </a:extLst>
            </p:cNvPr>
            <p:cNvSpPr/>
            <p:nvPr/>
          </p:nvSpPr>
          <p:spPr>
            <a:xfrm>
              <a:off x="4281959" y="5781356"/>
              <a:ext cx="325120" cy="1346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Shape 17">
              <a:extLst>
                <a:ext uri="{FF2B5EF4-FFF2-40B4-BE49-F238E27FC236}">
                  <a16:creationId xmlns:a16="http://schemas.microsoft.com/office/drawing/2014/main" id="{9E4F8B4D-E696-45C5-B2E3-D5996E4EB876}"/>
                </a:ext>
              </a:extLst>
            </p:cNvPr>
            <p:cNvSpPr/>
            <p:nvPr/>
          </p:nvSpPr>
          <p:spPr>
            <a:xfrm>
              <a:off x="2321809" y="2016826"/>
              <a:ext cx="8074048" cy="3764530"/>
            </a:xfrm>
            <a:custGeom>
              <a:avLst/>
              <a:gdLst>
                <a:gd name="connsiteX0" fmla="*/ 0 w 7804566"/>
                <a:gd name="connsiteY0" fmla="*/ 0 h 3077624"/>
                <a:gd name="connsiteX1" fmla="*/ 7804567 w 7804566"/>
                <a:gd name="connsiteY1" fmla="*/ 0 h 3077624"/>
                <a:gd name="connsiteX2" fmla="*/ 7804567 w 7804566"/>
                <a:gd name="connsiteY2" fmla="*/ 3077624 h 3077624"/>
                <a:gd name="connsiteX3" fmla="*/ 0 w 7804566"/>
                <a:gd name="connsiteY3" fmla="*/ 3077624 h 3077624"/>
              </a:gdLst>
              <a:ahLst/>
              <a:cxnLst>
                <a:cxn ang="0">
                  <a:pos x="connsiteX0" y="connsiteY0"/>
                </a:cxn>
                <a:cxn ang="0">
                  <a:pos x="connsiteX1" y="connsiteY1"/>
                </a:cxn>
                <a:cxn ang="0">
                  <a:pos x="connsiteX2" y="connsiteY2"/>
                </a:cxn>
                <a:cxn ang="0">
                  <a:pos x="connsiteX3" y="connsiteY3"/>
                </a:cxn>
              </a:cxnLst>
              <a:rect l="l" t="t" r="r" b="b"/>
              <a:pathLst>
                <a:path w="7804566" h="3077624">
                  <a:moveTo>
                    <a:pt x="0" y="0"/>
                  </a:moveTo>
                  <a:lnTo>
                    <a:pt x="7804567" y="0"/>
                  </a:lnTo>
                  <a:lnTo>
                    <a:pt x="7804567" y="3077624"/>
                  </a:lnTo>
                  <a:lnTo>
                    <a:pt x="0" y="3077624"/>
                  </a:lnTo>
                  <a:close/>
                </a:path>
              </a:pathLst>
            </a:custGeom>
            <a:noFill/>
            <a:ln w="19050" cap="flat">
              <a:solidFill>
                <a:srgbClr val="4C8A87"/>
              </a:solidFill>
              <a:prstDash val="solid"/>
              <a:miter/>
            </a:ln>
          </p:spPr>
          <p:txBody>
            <a:bodyPr rtlCol="0" anchor="ctr"/>
            <a:lstStyle/>
            <a:p>
              <a:endParaRPr lang="en-US"/>
            </a:p>
          </p:txBody>
        </p:sp>
      </p:grpSp>
      <p:sp>
        <p:nvSpPr>
          <p:cNvPr id="75" name="TextBox 74">
            <a:extLst>
              <a:ext uri="{FF2B5EF4-FFF2-40B4-BE49-F238E27FC236}">
                <a16:creationId xmlns:a16="http://schemas.microsoft.com/office/drawing/2014/main" id="{D246D5EE-1050-4BD9-94DA-034852C55249}"/>
              </a:ext>
            </a:extLst>
          </p:cNvPr>
          <p:cNvSpPr txBox="1"/>
          <p:nvPr/>
        </p:nvSpPr>
        <p:spPr>
          <a:xfrm>
            <a:off x="7349924" y="6378258"/>
            <a:ext cx="4294208" cy="184666"/>
          </a:xfrm>
          <a:prstGeom prst="rect">
            <a:avLst/>
          </a:prstGeom>
          <a:noFill/>
        </p:spPr>
        <p:txBody>
          <a:bodyPr wrap="square" lIns="0" tIns="0" rIns="0" bIns="0" rtlCol="0">
            <a:spAutoFit/>
          </a:bodyPr>
          <a:lstStyle/>
          <a:p>
            <a:pPr algn="r"/>
            <a:r>
              <a:rPr lang="en-US" sz="1200" dirty="0">
                <a:solidFill>
                  <a:schemeClr val="bg1"/>
                </a:solidFill>
              </a:rPr>
              <a:t>Source: FHWA</a:t>
            </a:r>
          </a:p>
        </p:txBody>
      </p:sp>
      <p:sp>
        <p:nvSpPr>
          <p:cNvPr id="31" name="TextBox 30">
            <a:extLst>
              <a:ext uri="{FF2B5EF4-FFF2-40B4-BE49-F238E27FC236}">
                <a16:creationId xmlns:a16="http://schemas.microsoft.com/office/drawing/2014/main" id="{0ADEF5CC-E226-4272-A09D-5C33DEB49089}"/>
              </a:ext>
            </a:extLst>
          </p:cNvPr>
          <p:cNvSpPr txBox="1"/>
          <p:nvPr/>
        </p:nvSpPr>
        <p:spPr>
          <a:xfrm>
            <a:off x="29996" y="6455203"/>
            <a:ext cx="682876" cy="215444"/>
          </a:xfrm>
          <a:prstGeom prst="rect">
            <a:avLst/>
          </a:prstGeom>
          <a:noFill/>
        </p:spPr>
        <p:txBody>
          <a:bodyPr wrap="square" lIns="0" tIns="0" rIns="0" bIns="0" rtlCol="0">
            <a:spAutoFit/>
          </a:bodyPr>
          <a:lstStyle/>
          <a:p>
            <a:pPr algn="r"/>
            <a:fld id="{DDB3D640-4032-4024-920B-AC4F90A03C18}" type="slidenum">
              <a:rPr lang="en-US" sz="1400" smtClean="0">
                <a:solidFill>
                  <a:schemeClr val="bg1"/>
                </a:solidFill>
              </a:rPr>
              <a:t>21</a:t>
            </a:fld>
            <a:endParaRPr lang="en-US" sz="1400" dirty="0">
              <a:solidFill>
                <a:schemeClr val="bg1"/>
              </a:solidFill>
            </a:endParaRPr>
          </a:p>
        </p:txBody>
      </p:sp>
    </p:spTree>
    <p:extLst>
      <p:ext uri="{BB962C8B-B14F-4D97-AF65-F5344CB8AC3E}">
        <p14:creationId xmlns:p14="http://schemas.microsoft.com/office/powerpoint/2010/main" val="1748426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descr="&quot;  &quot;">
            <a:extLst>
              <a:ext uri="{FF2B5EF4-FFF2-40B4-BE49-F238E27FC236}">
                <a16:creationId xmlns:a16="http://schemas.microsoft.com/office/drawing/2014/main" id="{AACEEBF9-0746-48AE-8FCE-4F9414A57E6F}"/>
              </a:ext>
            </a:extLst>
          </p:cNvPr>
          <p:cNvSpPr/>
          <p:nvPr/>
        </p:nvSpPr>
        <p:spPr>
          <a:xfrm>
            <a:off x="833437" y="426719"/>
            <a:ext cx="4274684" cy="90219"/>
          </a:xfrm>
          <a:prstGeom prst="rect">
            <a:avLst/>
          </a:prstGeom>
          <a:solidFill>
            <a:srgbClr val="DF8A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itle 3">
            <a:extLst>
              <a:ext uri="{FF2B5EF4-FFF2-40B4-BE49-F238E27FC236}">
                <a16:creationId xmlns:a16="http://schemas.microsoft.com/office/drawing/2014/main" id="{7D925E2F-45C5-4A4F-8745-C945E4D8A20A}"/>
              </a:ext>
            </a:extLst>
          </p:cNvPr>
          <p:cNvSpPr>
            <a:spLocks noGrp="1"/>
          </p:cNvSpPr>
          <p:nvPr>
            <p:ph type="title"/>
          </p:nvPr>
        </p:nvSpPr>
        <p:spPr>
          <a:xfrm>
            <a:off x="838200" y="663707"/>
            <a:ext cx="10515600" cy="349501"/>
          </a:xfrm>
        </p:spPr>
        <p:txBody>
          <a:bodyPr/>
          <a:lstStyle/>
          <a:p>
            <a:r>
              <a:rPr lang="en-US" dirty="0"/>
              <a:t>Responsibility is shared</a:t>
            </a:r>
          </a:p>
        </p:txBody>
      </p:sp>
      <p:grpSp>
        <p:nvGrpSpPr>
          <p:cNvPr id="2" name="Group 1" descr="Safe System principle 4 is the focus of this slide."/>
          <p:cNvGrpSpPr/>
          <p:nvPr/>
        </p:nvGrpSpPr>
        <p:grpSpPr>
          <a:xfrm>
            <a:off x="640080" y="2007587"/>
            <a:ext cx="1079588" cy="4035888"/>
            <a:chOff x="640080" y="2007587"/>
            <a:chExt cx="1079588" cy="4035888"/>
          </a:xfrm>
        </p:grpSpPr>
        <p:sp>
          <p:nvSpPr>
            <p:cNvPr id="23" name="Freeform: Shape 22">
              <a:extLst>
                <a:ext uri="{FF2B5EF4-FFF2-40B4-BE49-F238E27FC236}">
                  <a16:creationId xmlns:a16="http://schemas.microsoft.com/office/drawing/2014/main" id="{A41138B3-8393-48D3-B776-1161170E5320}"/>
                </a:ext>
              </a:extLst>
            </p:cNvPr>
            <p:cNvSpPr/>
            <p:nvPr/>
          </p:nvSpPr>
          <p:spPr>
            <a:xfrm>
              <a:off x="1043421" y="2007587"/>
              <a:ext cx="307162" cy="463971"/>
            </a:xfrm>
            <a:custGeom>
              <a:avLst/>
              <a:gdLst>
                <a:gd name="connsiteX0" fmla="*/ 196781 w 393562"/>
                <a:gd name="connsiteY0" fmla="*/ 0 h 594479"/>
                <a:gd name="connsiteX1" fmla="*/ 0 w 393562"/>
                <a:gd name="connsiteY1" fmla="*/ 196391 h 594479"/>
                <a:gd name="connsiteX2" fmla="*/ 0 w 393562"/>
                <a:gd name="connsiteY2" fmla="*/ 398088 h 594479"/>
                <a:gd name="connsiteX3" fmla="*/ 196547 w 393562"/>
                <a:gd name="connsiteY3" fmla="*/ 594479 h 594479"/>
                <a:gd name="connsiteX4" fmla="*/ 393329 w 393562"/>
                <a:gd name="connsiteY4" fmla="*/ 398088 h 594479"/>
                <a:gd name="connsiteX5" fmla="*/ 393563 w 393562"/>
                <a:gd name="connsiteY5" fmla="*/ 398088 h 594479"/>
                <a:gd name="connsiteX6" fmla="*/ 393563 w 393562"/>
                <a:gd name="connsiteY6" fmla="*/ 196391 h 594479"/>
                <a:gd name="connsiteX7" fmla="*/ 196781 w 393562"/>
                <a:gd name="connsiteY7" fmla="*/ 0 h 594479"/>
                <a:gd name="connsiteX8" fmla="*/ 196781 w 393562"/>
                <a:gd name="connsiteY8" fmla="*/ 60158 h 594479"/>
                <a:gd name="connsiteX9" fmla="*/ 317877 w 393562"/>
                <a:gd name="connsiteY9" fmla="*/ 133736 h 594479"/>
                <a:gd name="connsiteX10" fmla="*/ 60236 w 393562"/>
                <a:gd name="connsiteY10" fmla="*/ 390832 h 594479"/>
                <a:gd name="connsiteX11" fmla="*/ 60236 w 393562"/>
                <a:gd name="connsiteY11" fmla="*/ 196391 h 594479"/>
                <a:gd name="connsiteX12" fmla="*/ 196781 w 393562"/>
                <a:gd name="connsiteY12" fmla="*/ 60158 h 594479"/>
                <a:gd name="connsiteX13" fmla="*/ 196781 w 393562"/>
                <a:gd name="connsiteY13" fmla="*/ 534243 h 594479"/>
                <a:gd name="connsiteX14" fmla="*/ 75685 w 393562"/>
                <a:gd name="connsiteY14" fmla="*/ 460509 h 594479"/>
                <a:gd name="connsiteX15" fmla="*/ 333249 w 393562"/>
                <a:gd name="connsiteY15" fmla="*/ 203414 h 594479"/>
                <a:gd name="connsiteX16" fmla="*/ 333249 w 393562"/>
                <a:gd name="connsiteY16" fmla="*/ 398010 h 594479"/>
                <a:gd name="connsiteX17" fmla="*/ 196781 w 393562"/>
                <a:gd name="connsiteY17" fmla="*/ 534243 h 594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3562" h="594479">
                  <a:moveTo>
                    <a:pt x="196781" y="0"/>
                  </a:moveTo>
                  <a:cubicBezTo>
                    <a:pt x="88247" y="0"/>
                    <a:pt x="0" y="88091"/>
                    <a:pt x="0" y="196391"/>
                  </a:cubicBezTo>
                  <a:lnTo>
                    <a:pt x="0" y="398088"/>
                  </a:lnTo>
                  <a:cubicBezTo>
                    <a:pt x="0" y="506154"/>
                    <a:pt x="88013" y="594479"/>
                    <a:pt x="196547" y="594479"/>
                  </a:cubicBezTo>
                  <a:cubicBezTo>
                    <a:pt x="305081" y="594479"/>
                    <a:pt x="393329" y="506388"/>
                    <a:pt x="393329" y="398088"/>
                  </a:cubicBezTo>
                  <a:lnTo>
                    <a:pt x="393563" y="398088"/>
                  </a:lnTo>
                  <a:lnTo>
                    <a:pt x="393563" y="196391"/>
                  </a:lnTo>
                  <a:cubicBezTo>
                    <a:pt x="393485" y="88091"/>
                    <a:pt x="305237" y="0"/>
                    <a:pt x="196781" y="0"/>
                  </a:cubicBezTo>
                  <a:close/>
                  <a:moveTo>
                    <a:pt x="196781" y="60158"/>
                  </a:moveTo>
                  <a:cubicBezTo>
                    <a:pt x="249371" y="60158"/>
                    <a:pt x="295094" y="90120"/>
                    <a:pt x="317877" y="133736"/>
                  </a:cubicBezTo>
                  <a:lnTo>
                    <a:pt x="60236" y="390832"/>
                  </a:lnTo>
                  <a:lnTo>
                    <a:pt x="60236" y="196391"/>
                  </a:lnTo>
                  <a:cubicBezTo>
                    <a:pt x="60236" y="121252"/>
                    <a:pt x="121486" y="60158"/>
                    <a:pt x="196781" y="60158"/>
                  </a:cubicBezTo>
                  <a:close/>
                  <a:moveTo>
                    <a:pt x="196781" y="534243"/>
                  </a:moveTo>
                  <a:cubicBezTo>
                    <a:pt x="144114" y="534243"/>
                    <a:pt x="98391" y="504281"/>
                    <a:pt x="75685" y="460509"/>
                  </a:cubicBezTo>
                  <a:lnTo>
                    <a:pt x="333249" y="203414"/>
                  </a:lnTo>
                  <a:lnTo>
                    <a:pt x="333249" y="398010"/>
                  </a:lnTo>
                  <a:cubicBezTo>
                    <a:pt x="333249" y="473149"/>
                    <a:pt x="271998" y="534243"/>
                    <a:pt x="196781" y="534243"/>
                  </a:cubicBezTo>
                  <a:close/>
                </a:path>
              </a:pathLst>
            </a:custGeom>
            <a:solidFill>
              <a:srgbClr val="3293C8"/>
            </a:solidFill>
            <a:ln w="7790"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41605388-1942-4819-9DAA-D5DB838FC69A}"/>
                </a:ext>
              </a:extLst>
            </p:cNvPr>
            <p:cNvSpPr/>
            <p:nvPr/>
          </p:nvSpPr>
          <p:spPr>
            <a:xfrm>
              <a:off x="936357" y="2691140"/>
              <a:ext cx="487032" cy="427723"/>
            </a:xfrm>
            <a:custGeom>
              <a:avLst/>
              <a:gdLst>
                <a:gd name="connsiteX0" fmla="*/ 354948 w 624025"/>
                <a:gd name="connsiteY0" fmla="*/ 24637 h 548034"/>
                <a:gd name="connsiteX1" fmla="*/ 268807 w 624025"/>
                <a:gd name="connsiteY1" fmla="*/ 24637 h 548034"/>
                <a:gd name="connsiteX2" fmla="*/ 6718 w 624025"/>
                <a:gd name="connsiteY2" fmla="*/ 474378 h 548034"/>
                <a:gd name="connsiteX3" fmla="*/ 49788 w 624025"/>
                <a:gd name="connsiteY3" fmla="*/ 548034 h 548034"/>
                <a:gd name="connsiteX4" fmla="*/ 574278 w 624025"/>
                <a:gd name="connsiteY4" fmla="*/ 548034 h 548034"/>
                <a:gd name="connsiteX5" fmla="*/ 617349 w 624025"/>
                <a:gd name="connsiteY5" fmla="*/ 474378 h 548034"/>
                <a:gd name="connsiteX6" fmla="*/ 354948 w 624025"/>
                <a:gd name="connsiteY6" fmla="*/ 24637 h 548034"/>
                <a:gd name="connsiteX7" fmla="*/ 342620 w 624025"/>
                <a:gd name="connsiteY7" fmla="*/ 471023 h 548034"/>
                <a:gd name="connsiteX8" fmla="*/ 281135 w 624025"/>
                <a:gd name="connsiteY8" fmla="*/ 471023 h 548034"/>
                <a:gd name="connsiteX9" fmla="*/ 281135 w 624025"/>
                <a:gd name="connsiteY9" fmla="*/ 410163 h 548034"/>
                <a:gd name="connsiteX10" fmla="*/ 342620 w 624025"/>
                <a:gd name="connsiteY10" fmla="*/ 410163 h 548034"/>
                <a:gd name="connsiteX11" fmla="*/ 342620 w 624025"/>
                <a:gd name="connsiteY11" fmla="*/ 471023 h 548034"/>
                <a:gd name="connsiteX12" fmla="*/ 342620 w 624025"/>
                <a:gd name="connsiteY12" fmla="*/ 339159 h 548034"/>
                <a:gd name="connsiteX13" fmla="*/ 281135 w 624025"/>
                <a:gd name="connsiteY13" fmla="*/ 339159 h 548034"/>
                <a:gd name="connsiteX14" fmla="*/ 281135 w 624025"/>
                <a:gd name="connsiteY14" fmla="*/ 128177 h 548034"/>
                <a:gd name="connsiteX15" fmla="*/ 342620 w 624025"/>
                <a:gd name="connsiteY15" fmla="*/ 128177 h 548034"/>
                <a:gd name="connsiteX16" fmla="*/ 342620 w 624025"/>
                <a:gd name="connsiteY16" fmla="*/ 339159 h 548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24025" h="548034">
                  <a:moveTo>
                    <a:pt x="354948" y="24637"/>
                  </a:moveTo>
                  <a:cubicBezTo>
                    <a:pt x="335909" y="-8212"/>
                    <a:pt x="287923" y="-8212"/>
                    <a:pt x="268807" y="24637"/>
                  </a:cubicBezTo>
                  <a:lnTo>
                    <a:pt x="6718" y="474378"/>
                  </a:lnTo>
                  <a:cubicBezTo>
                    <a:pt x="-12320" y="506993"/>
                    <a:pt x="11322" y="548034"/>
                    <a:pt x="49788" y="548034"/>
                  </a:cubicBezTo>
                  <a:lnTo>
                    <a:pt x="574278" y="548034"/>
                  </a:lnTo>
                  <a:cubicBezTo>
                    <a:pt x="612433" y="548034"/>
                    <a:pt x="636387" y="506915"/>
                    <a:pt x="617349" y="474378"/>
                  </a:cubicBezTo>
                  <a:lnTo>
                    <a:pt x="354948" y="24637"/>
                  </a:lnTo>
                  <a:close/>
                  <a:moveTo>
                    <a:pt x="342620" y="471023"/>
                  </a:moveTo>
                  <a:lnTo>
                    <a:pt x="281135" y="471023"/>
                  </a:lnTo>
                  <a:lnTo>
                    <a:pt x="281135" y="410163"/>
                  </a:lnTo>
                  <a:lnTo>
                    <a:pt x="342620" y="410163"/>
                  </a:lnTo>
                  <a:lnTo>
                    <a:pt x="342620" y="471023"/>
                  </a:lnTo>
                  <a:close/>
                  <a:moveTo>
                    <a:pt x="342620" y="339159"/>
                  </a:moveTo>
                  <a:lnTo>
                    <a:pt x="281135" y="339159"/>
                  </a:lnTo>
                  <a:lnTo>
                    <a:pt x="281135" y="128177"/>
                  </a:lnTo>
                  <a:lnTo>
                    <a:pt x="342620" y="128177"/>
                  </a:lnTo>
                  <a:lnTo>
                    <a:pt x="342620" y="339159"/>
                  </a:lnTo>
                  <a:close/>
                </a:path>
              </a:pathLst>
            </a:custGeom>
            <a:solidFill>
              <a:srgbClr val="3293C8"/>
            </a:solidFill>
            <a:ln w="7790" cap="flat">
              <a:noFill/>
              <a:prstDash val="solid"/>
              <a:miter/>
            </a:ln>
          </p:spPr>
          <p:txBody>
            <a:bodyPr rtlCol="0" anchor="ctr"/>
            <a:lstStyle/>
            <a:p>
              <a:endParaRPr lang="en-US"/>
            </a:p>
          </p:txBody>
        </p:sp>
        <p:grpSp>
          <p:nvGrpSpPr>
            <p:cNvPr id="24" name="Graphic 2">
              <a:extLst>
                <a:ext uri="{FF2B5EF4-FFF2-40B4-BE49-F238E27FC236}">
                  <a16:creationId xmlns:a16="http://schemas.microsoft.com/office/drawing/2014/main" id="{C2599D56-4002-4FD6-BD66-562D6840807F}"/>
                </a:ext>
              </a:extLst>
            </p:cNvPr>
            <p:cNvGrpSpPr/>
            <p:nvPr/>
          </p:nvGrpSpPr>
          <p:grpSpPr>
            <a:xfrm>
              <a:off x="1035882" y="3338445"/>
              <a:ext cx="319829" cy="506112"/>
              <a:chOff x="3902310" y="1919417"/>
              <a:chExt cx="409791" cy="648473"/>
            </a:xfrm>
            <a:solidFill>
              <a:srgbClr val="3293C8"/>
            </a:solidFill>
          </p:grpSpPr>
          <p:sp>
            <p:nvSpPr>
              <p:cNvPr id="25" name="Freeform: Shape 24">
                <a:extLst>
                  <a:ext uri="{FF2B5EF4-FFF2-40B4-BE49-F238E27FC236}">
                    <a16:creationId xmlns:a16="http://schemas.microsoft.com/office/drawing/2014/main" id="{99A891EA-A99D-4E94-988E-6CD8B0BBAD4A}"/>
                  </a:ext>
                </a:extLst>
              </p:cNvPr>
              <p:cNvSpPr/>
              <p:nvPr/>
            </p:nvSpPr>
            <p:spPr>
              <a:xfrm>
                <a:off x="3991961" y="1919417"/>
                <a:ext cx="206924" cy="208953"/>
              </a:xfrm>
              <a:custGeom>
                <a:avLst/>
                <a:gdLst>
                  <a:gd name="connsiteX0" fmla="*/ 206925 w 206924"/>
                  <a:gd name="connsiteY0" fmla="*/ 104477 h 208953"/>
                  <a:gd name="connsiteX1" fmla="*/ 103462 w 206924"/>
                  <a:gd name="connsiteY1" fmla="*/ 208953 h 208953"/>
                  <a:gd name="connsiteX2" fmla="*/ 0 w 206924"/>
                  <a:gd name="connsiteY2" fmla="*/ 104477 h 208953"/>
                  <a:gd name="connsiteX3" fmla="*/ 103462 w 206924"/>
                  <a:gd name="connsiteY3" fmla="*/ 0 h 208953"/>
                  <a:gd name="connsiteX4" fmla="*/ 206925 w 206924"/>
                  <a:gd name="connsiteY4" fmla="*/ 104477 h 208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924" h="208953">
                    <a:moveTo>
                      <a:pt x="206925" y="104477"/>
                    </a:moveTo>
                    <a:cubicBezTo>
                      <a:pt x="206925" y="162178"/>
                      <a:pt x="160603" y="208953"/>
                      <a:pt x="103462" y="208953"/>
                    </a:cubicBezTo>
                    <a:cubicBezTo>
                      <a:pt x="46321" y="208953"/>
                      <a:pt x="0" y="162178"/>
                      <a:pt x="0" y="104477"/>
                    </a:cubicBezTo>
                    <a:cubicBezTo>
                      <a:pt x="0" y="46776"/>
                      <a:pt x="46321" y="0"/>
                      <a:pt x="103462" y="0"/>
                    </a:cubicBezTo>
                    <a:cubicBezTo>
                      <a:pt x="160603" y="0"/>
                      <a:pt x="206925" y="46776"/>
                      <a:pt x="206925" y="104477"/>
                    </a:cubicBezTo>
                    <a:close/>
                  </a:path>
                </a:pathLst>
              </a:custGeom>
              <a:grpFill/>
              <a:ln w="7790"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D240EAA3-4190-47F6-9CD7-5AF68AFA5CD6}"/>
                  </a:ext>
                </a:extLst>
              </p:cNvPr>
              <p:cNvSpPr/>
              <p:nvPr/>
            </p:nvSpPr>
            <p:spPr>
              <a:xfrm>
                <a:off x="4071470" y="2401070"/>
                <a:ext cx="71393" cy="60860"/>
              </a:xfrm>
              <a:custGeom>
                <a:avLst/>
                <a:gdLst>
                  <a:gd name="connsiteX0" fmla="*/ 71394 w 71393"/>
                  <a:gd name="connsiteY0" fmla="*/ 32771 h 60860"/>
                  <a:gd name="connsiteX1" fmla="*/ 43538 w 71393"/>
                  <a:gd name="connsiteY1" fmla="*/ 0 h 60860"/>
                  <a:gd name="connsiteX2" fmla="*/ 0 w 71393"/>
                  <a:gd name="connsiteY2" fmla="*/ 0 h 60860"/>
                  <a:gd name="connsiteX3" fmla="*/ 17166 w 71393"/>
                  <a:gd name="connsiteY3" fmla="*/ 60860 h 60860"/>
                  <a:gd name="connsiteX4" fmla="*/ 43226 w 71393"/>
                  <a:gd name="connsiteY4" fmla="*/ 60860 h 60860"/>
                  <a:gd name="connsiteX5" fmla="*/ 71394 w 71393"/>
                  <a:gd name="connsiteY5" fmla="*/ 32771 h 60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393" h="60860">
                    <a:moveTo>
                      <a:pt x="71394" y="32771"/>
                    </a:moveTo>
                    <a:cubicBezTo>
                      <a:pt x="71394" y="12562"/>
                      <a:pt x="58909" y="0"/>
                      <a:pt x="43538" y="0"/>
                    </a:cubicBezTo>
                    <a:lnTo>
                      <a:pt x="0" y="0"/>
                    </a:lnTo>
                    <a:lnTo>
                      <a:pt x="17166" y="60860"/>
                    </a:lnTo>
                    <a:lnTo>
                      <a:pt x="43226" y="60860"/>
                    </a:lnTo>
                    <a:cubicBezTo>
                      <a:pt x="58909" y="60548"/>
                      <a:pt x="71394" y="48298"/>
                      <a:pt x="71394" y="32771"/>
                    </a:cubicBezTo>
                    <a:close/>
                  </a:path>
                </a:pathLst>
              </a:custGeom>
              <a:grpFill/>
              <a:ln w="7790"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1AC2EB1E-1544-4F64-8C81-456A92CF749E}"/>
                  </a:ext>
                </a:extLst>
              </p:cNvPr>
              <p:cNvSpPr/>
              <p:nvPr/>
            </p:nvSpPr>
            <p:spPr>
              <a:xfrm>
                <a:off x="3977683" y="2197891"/>
                <a:ext cx="334418" cy="369998"/>
              </a:xfrm>
              <a:custGeom>
                <a:avLst/>
                <a:gdLst>
                  <a:gd name="connsiteX0" fmla="*/ 246250 w 334418"/>
                  <a:gd name="connsiteY0" fmla="*/ 0 h 369998"/>
                  <a:gd name="connsiteX1" fmla="*/ 36048 w 334418"/>
                  <a:gd name="connsiteY1" fmla="*/ 0 h 369998"/>
                  <a:gd name="connsiteX2" fmla="*/ 79898 w 334418"/>
                  <a:gd name="connsiteY2" fmla="*/ 154179 h 369998"/>
                  <a:gd name="connsiteX3" fmla="*/ 135609 w 334418"/>
                  <a:gd name="connsiteY3" fmla="*/ 154179 h 369998"/>
                  <a:gd name="connsiteX4" fmla="*/ 213011 w 334418"/>
                  <a:gd name="connsiteY4" fmla="*/ 225885 h 369998"/>
                  <a:gd name="connsiteX5" fmla="*/ 137013 w 334418"/>
                  <a:gd name="connsiteY5" fmla="*/ 312728 h 369998"/>
                  <a:gd name="connsiteX6" fmla="*/ 0 w 334418"/>
                  <a:gd name="connsiteY6" fmla="*/ 312728 h 369998"/>
                  <a:gd name="connsiteX7" fmla="*/ 0 w 334418"/>
                  <a:gd name="connsiteY7" fmla="*/ 369999 h 369998"/>
                  <a:gd name="connsiteX8" fmla="*/ 235170 w 334418"/>
                  <a:gd name="connsiteY8" fmla="*/ 369999 h 369998"/>
                  <a:gd name="connsiteX9" fmla="*/ 235170 w 334418"/>
                  <a:gd name="connsiteY9" fmla="*/ 130069 h 369998"/>
                  <a:gd name="connsiteX10" fmla="*/ 246952 w 334418"/>
                  <a:gd name="connsiteY10" fmla="*/ 118209 h 369998"/>
                  <a:gd name="connsiteX11" fmla="*/ 258734 w 334418"/>
                  <a:gd name="connsiteY11" fmla="*/ 130069 h 369998"/>
                  <a:gd name="connsiteX12" fmla="*/ 258734 w 334418"/>
                  <a:gd name="connsiteY12" fmla="*/ 331844 h 369998"/>
                  <a:gd name="connsiteX13" fmla="*/ 296576 w 334418"/>
                  <a:gd name="connsiteY13" fmla="*/ 369999 h 369998"/>
                  <a:gd name="connsiteX14" fmla="*/ 334419 w 334418"/>
                  <a:gd name="connsiteY14" fmla="*/ 331844 h 369998"/>
                  <a:gd name="connsiteX15" fmla="*/ 334419 w 334418"/>
                  <a:gd name="connsiteY15" fmla="*/ 88950 h 369998"/>
                  <a:gd name="connsiteX16" fmla="*/ 246250 w 334418"/>
                  <a:gd name="connsiteY16" fmla="*/ 0 h 369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4418" h="369998">
                    <a:moveTo>
                      <a:pt x="246250" y="0"/>
                    </a:moveTo>
                    <a:lnTo>
                      <a:pt x="36048" y="0"/>
                    </a:lnTo>
                    <a:lnTo>
                      <a:pt x="79898" y="154179"/>
                    </a:lnTo>
                    <a:lnTo>
                      <a:pt x="135609" y="154179"/>
                    </a:lnTo>
                    <a:cubicBezTo>
                      <a:pt x="174856" y="154179"/>
                      <a:pt x="211294" y="186638"/>
                      <a:pt x="213011" y="225885"/>
                    </a:cubicBezTo>
                    <a:cubicBezTo>
                      <a:pt x="215507" y="275587"/>
                      <a:pt x="180552" y="312728"/>
                      <a:pt x="137013" y="312728"/>
                    </a:cubicBezTo>
                    <a:lnTo>
                      <a:pt x="0" y="312728"/>
                    </a:lnTo>
                    <a:lnTo>
                      <a:pt x="0" y="369999"/>
                    </a:lnTo>
                    <a:lnTo>
                      <a:pt x="235170" y="369999"/>
                    </a:lnTo>
                    <a:lnTo>
                      <a:pt x="235170" y="130069"/>
                    </a:lnTo>
                    <a:cubicBezTo>
                      <a:pt x="235170" y="123593"/>
                      <a:pt x="240554" y="118209"/>
                      <a:pt x="246952" y="118209"/>
                    </a:cubicBezTo>
                    <a:cubicBezTo>
                      <a:pt x="253350" y="118209"/>
                      <a:pt x="258734" y="123593"/>
                      <a:pt x="258734" y="130069"/>
                    </a:cubicBezTo>
                    <a:lnTo>
                      <a:pt x="258734" y="331844"/>
                    </a:lnTo>
                    <a:cubicBezTo>
                      <a:pt x="258734" y="352755"/>
                      <a:pt x="275509" y="369999"/>
                      <a:pt x="296576" y="369999"/>
                    </a:cubicBezTo>
                    <a:cubicBezTo>
                      <a:pt x="317253" y="369999"/>
                      <a:pt x="334419" y="353067"/>
                      <a:pt x="334419" y="331844"/>
                    </a:cubicBezTo>
                    <a:lnTo>
                      <a:pt x="334419" y="88950"/>
                    </a:lnTo>
                    <a:cubicBezTo>
                      <a:pt x="334341" y="39949"/>
                      <a:pt x="294782" y="0"/>
                      <a:pt x="246250" y="0"/>
                    </a:cubicBezTo>
                    <a:close/>
                  </a:path>
                </a:pathLst>
              </a:custGeom>
              <a:grpFill/>
              <a:ln w="7790"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5A21F4D6-4B41-4C00-8D5A-9EB1F467C9FB}"/>
                  </a:ext>
                </a:extLst>
              </p:cNvPr>
              <p:cNvSpPr/>
              <p:nvPr/>
            </p:nvSpPr>
            <p:spPr>
              <a:xfrm>
                <a:off x="3902310" y="2202182"/>
                <a:ext cx="136311" cy="259358"/>
              </a:xfrm>
              <a:custGeom>
                <a:avLst/>
                <a:gdLst>
                  <a:gd name="connsiteX0" fmla="*/ 62109 w 136311"/>
                  <a:gd name="connsiteY0" fmla="*/ 0 h 259358"/>
                  <a:gd name="connsiteX1" fmla="*/ 0 w 136311"/>
                  <a:gd name="connsiteY1" fmla="*/ 84658 h 259358"/>
                  <a:gd name="connsiteX2" fmla="*/ 0 w 136311"/>
                  <a:gd name="connsiteY2" fmla="*/ 221515 h 259358"/>
                  <a:gd name="connsiteX3" fmla="*/ 37843 w 136311"/>
                  <a:gd name="connsiteY3" fmla="*/ 259358 h 259358"/>
                  <a:gd name="connsiteX4" fmla="*/ 136311 w 136311"/>
                  <a:gd name="connsiteY4" fmla="*/ 259358 h 259358"/>
                  <a:gd name="connsiteX5" fmla="*/ 62109 w 136311"/>
                  <a:gd name="connsiteY5" fmla="*/ 0 h 259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6311" h="259358">
                    <a:moveTo>
                      <a:pt x="62109" y="0"/>
                    </a:moveTo>
                    <a:cubicBezTo>
                      <a:pt x="26451" y="11158"/>
                      <a:pt x="0" y="44709"/>
                      <a:pt x="0" y="84658"/>
                    </a:cubicBezTo>
                    <a:lnTo>
                      <a:pt x="0" y="221515"/>
                    </a:lnTo>
                    <a:cubicBezTo>
                      <a:pt x="0" y="242426"/>
                      <a:pt x="16776" y="259358"/>
                      <a:pt x="37843" y="259358"/>
                    </a:cubicBezTo>
                    <a:lnTo>
                      <a:pt x="136311" y="259358"/>
                    </a:lnTo>
                    <a:lnTo>
                      <a:pt x="62109" y="0"/>
                    </a:lnTo>
                    <a:close/>
                  </a:path>
                </a:pathLst>
              </a:custGeom>
              <a:grpFill/>
              <a:ln w="7790" cap="flat">
                <a:noFill/>
                <a:prstDash val="solid"/>
                <a:miter/>
              </a:ln>
            </p:spPr>
            <p:txBody>
              <a:bodyPr rtlCol="0" anchor="ctr"/>
              <a:lstStyle/>
              <a:p>
                <a:endParaRPr lang="en-US"/>
              </a:p>
            </p:txBody>
          </p:sp>
        </p:grpSp>
        <p:grpSp>
          <p:nvGrpSpPr>
            <p:cNvPr id="29" name="Graphic 2">
              <a:extLst>
                <a:ext uri="{FF2B5EF4-FFF2-40B4-BE49-F238E27FC236}">
                  <a16:creationId xmlns:a16="http://schemas.microsoft.com/office/drawing/2014/main" id="{FE8ACD6F-FE6B-4ACA-BE98-49AB0916DC45}"/>
                </a:ext>
              </a:extLst>
            </p:cNvPr>
            <p:cNvGrpSpPr/>
            <p:nvPr/>
          </p:nvGrpSpPr>
          <p:grpSpPr>
            <a:xfrm>
              <a:off x="847588" y="4064139"/>
              <a:ext cx="636164" cy="447251"/>
              <a:chOff x="897599" y="3179269"/>
              <a:chExt cx="815105" cy="573054"/>
            </a:xfrm>
            <a:solidFill>
              <a:srgbClr val="3293C8"/>
            </a:solidFill>
          </p:grpSpPr>
          <p:sp>
            <p:nvSpPr>
              <p:cNvPr id="30" name="Freeform: Shape 29">
                <a:extLst>
                  <a:ext uri="{FF2B5EF4-FFF2-40B4-BE49-F238E27FC236}">
                    <a16:creationId xmlns:a16="http://schemas.microsoft.com/office/drawing/2014/main" id="{E26AC11A-938E-4C00-9FE3-CD79E83C2590}"/>
                  </a:ext>
                </a:extLst>
              </p:cNvPr>
              <p:cNvSpPr/>
              <p:nvPr/>
            </p:nvSpPr>
            <p:spPr>
              <a:xfrm>
                <a:off x="1341734" y="3179269"/>
                <a:ext cx="370970" cy="572507"/>
              </a:xfrm>
              <a:custGeom>
                <a:avLst/>
                <a:gdLst>
                  <a:gd name="connsiteX0" fmla="*/ 357124 w 370970"/>
                  <a:gd name="connsiteY0" fmla="*/ 7210 h 572507"/>
                  <a:gd name="connsiteX1" fmla="*/ 303287 w 370970"/>
                  <a:gd name="connsiteY1" fmla="*/ 20943 h 572507"/>
                  <a:gd name="connsiteX2" fmla="*/ 256705 w 370970"/>
                  <a:gd name="connsiteY2" fmla="*/ 156552 h 572507"/>
                  <a:gd name="connsiteX3" fmla="*/ 250307 w 370970"/>
                  <a:gd name="connsiteY3" fmla="*/ 174342 h 572507"/>
                  <a:gd name="connsiteX4" fmla="*/ 242426 w 370970"/>
                  <a:gd name="connsiteY4" fmla="*/ 187372 h 572507"/>
                  <a:gd name="connsiteX5" fmla="*/ 155428 w 370970"/>
                  <a:gd name="connsiteY5" fmla="*/ 290601 h 572507"/>
                  <a:gd name="connsiteX6" fmla="*/ 141383 w 370970"/>
                  <a:gd name="connsiteY6" fmla="*/ 290601 h 572507"/>
                  <a:gd name="connsiteX7" fmla="*/ 228148 w 370970"/>
                  <a:gd name="connsiteY7" fmla="*/ 187684 h 572507"/>
                  <a:gd name="connsiteX8" fmla="*/ 223778 w 370970"/>
                  <a:gd name="connsiteY8" fmla="*/ 134315 h 572507"/>
                  <a:gd name="connsiteX9" fmla="*/ 196157 w 370970"/>
                  <a:gd name="connsiteY9" fmla="*/ 125576 h 572507"/>
                  <a:gd name="connsiteX10" fmla="*/ 170565 w 370970"/>
                  <a:gd name="connsiteY10" fmla="*/ 138684 h 572507"/>
                  <a:gd name="connsiteX11" fmla="*/ 56179 w 370970"/>
                  <a:gd name="connsiteY11" fmla="*/ 267817 h 572507"/>
                  <a:gd name="connsiteX12" fmla="*/ 0 w 370970"/>
                  <a:gd name="connsiteY12" fmla="*/ 428784 h 572507"/>
                  <a:gd name="connsiteX13" fmla="*/ 0 w 370970"/>
                  <a:gd name="connsiteY13" fmla="*/ 572508 h 572507"/>
                  <a:gd name="connsiteX14" fmla="*/ 157144 w 370970"/>
                  <a:gd name="connsiteY14" fmla="*/ 572196 h 572507"/>
                  <a:gd name="connsiteX15" fmla="*/ 157144 w 370970"/>
                  <a:gd name="connsiteY15" fmla="*/ 474820 h 572507"/>
                  <a:gd name="connsiteX16" fmla="*/ 189993 w 370970"/>
                  <a:gd name="connsiteY16" fmla="*/ 395545 h 572507"/>
                  <a:gd name="connsiteX17" fmla="*/ 278474 w 370970"/>
                  <a:gd name="connsiteY17" fmla="*/ 306908 h 572507"/>
                  <a:gd name="connsiteX18" fmla="*/ 306720 w 370970"/>
                  <a:gd name="connsiteY18" fmla="*/ 259390 h 572507"/>
                  <a:gd name="connsiteX19" fmla="*/ 368438 w 370970"/>
                  <a:gd name="connsiteY19" fmla="*/ 49735 h 572507"/>
                  <a:gd name="connsiteX20" fmla="*/ 368750 w 370970"/>
                  <a:gd name="connsiteY20" fmla="*/ 48876 h 572507"/>
                  <a:gd name="connsiteX21" fmla="*/ 357124 w 370970"/>
                  <a:gd name="connsiteY21" fmla="*/ 7210 h 572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70970" h="572507">
                    <a:moveTo>
                      <a:pt x="357124" y="7210"/>
                    </a:moveTo>
                    <a:cubicBezTo>
                      <a:pt x="338242" y="-6756"/>
                      <a:pt x="312338" y="500"/>
                      <a:pt x="303287" y="20943"/>
                    </a:cubicBezTo>
                    <a:lnTo>
                      <a:pt x="256705" y="156552"/>
                    </a:lnTo>
                    <a:lnTo>
                      <a:pt x="250307" y="174342"/>
                    </a:lnTo>
                    <a:lnTo>
                      <a:pt x="242426" y="187372"/>
                    </a:lnTo>
                    <a:lnTo>
                      <a:pt x="155428" y="290601"/>
                    </a:lnTo>
                    <a:lnTo>
                      <a:pt x="141383" y="290601"/>
                    </a:lnTo>
                    <a:lnTo>
                      <a:pt x="228148" y="187684"/>
                    </a:lnTo>
                    <a:cubicBezTo>
                      <a:pt x="241568" y="171611"/>
                      <a:pt x="239461" y="147735"/>
                      <a:pt x="223778" y="134315"/>
                    </a:cubicBezTo>
                    <a:cubicBezTo>
                      <a:pt x="216210" y="127916"/>
                      <a:pt x="206300" y="124717"/>
                      <a:pt x="196157" y="125576"/>
                    </a:cubicBezTo>
                    <a:cubicBezTo>
                      <a:pt x="186248" y="126434"/>
                      <a:pt x="176963" y="131116"/>
                      <a:pt x="170565" y="138684"/>
                    </a:cubicBezTo>
                    <a:lnTo>
                      <a:pt x="56179" y="267817"/>
                    </a:lnTo>
                    <a:cubicBezTo>
                      <a:pt x="53838" y="270470"/>
                      <a:pt x="0" y="332578"/>
                      <a:pt x="0" y="428784"/>
                    </a:cubicBezTo>
                    <a:lnTo>
                      <a:pt x="0" y="572508"/>
                    </a:lnTo>
                    <a:lnTo>
                      <a:pt x="157144" y="572196"/>
                    </a:lnTo>
                    <a:lnTo>
                      <a:pt x="157144" y="474820"/>
                    </a:lnTo>
                    <a:cubicBezTo>
                      <a:pt x="157144" y="445092"/>
                      <a:pt x="169082" y="416534"/>
                      <a:pt x="189993" y="395545"/>
                    </a:cubicBezTo>
                    <a:lnTo>
                      <a:pt x="278474" y="306908"/>
                    </a:lnTo>
                    <a:cubicBezTo>
                      <a:pt x="291583" y="293800"/>
                      <a:pt x="301492" y="277180"/>
                      <a:pt x="306720" y="259390"/>
                    </a:cubicBezTo>
                    <a:lnTo>
                      <a:pt x="368438" y="49735"/>
                    </a:lnTo>
                    <a:lnTo>
                      <a:pt x="368750" y="48876"/>
                    </a:lnTo>
                    <a:cubicBezTo>
                      <a:pt x="373978" y="33973"/>
                      <a:pt x="369921" y="16496"/>
                      <a:pt x="357124" y="7210"/>
                    </a:cubicBezTo>
                    <a:close/>
                  </a:path>
                </a:pathLst>
              </a:custGeom>
              <a:grpFill/>
              <a:ln w="7790"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4EB487EB-DEBF-4BEA-9BBA-BC9AD2AC9AAF}"/>
                  </a:ext>
                </a:extLst>
              </p:cNvPr>
              <p:cNvSpPr/>
              <p:nvPr/>
            </p:nvSpPr>
            <p:spPr>
              <a:xfrm>
                <a:off x="897599" y="3179578"/>
                <a:ext cx="370712" cy="572745"/>
              </a:xfrm>
              <a:custGeom>
                <a:avLst/>
                <a:gdLst>
                  <a:gd name="connsiteX0" fmla="*/ 199758 w 370712"/>
                  <a:gd name="connsiteY0" fmla="*/ 138375 h 572745"/>
                  <a:gd name="connsiteX1" fmla="*/ 174166 w 370712"/>
                  <a:gd name="connsiteY1" fmla="*/ 125267 h 572745"/>
                  <a:gd name="connsiteX2" fmla="*/ 146545 w 370712"/>
                  <a:gd name="connsiteY2" fmla="*/ 134006 h 572745"/>
                  <a:gd name="connsiteX3" fmla="*/ 142175 w 370712"/>
                  <a:gd name="connsiteY3" fmla="*/ 187063 h 572745"/>
                  <a:gd name="connsiteX4" fmla="*/ 229174 w 370712"/>
                  <a:gd name="connsiteY4" fmla="*/ 290292 h 572745"/>
                  <a:gd name="connsiteX5" fmla="*/ 214661 w 370712"/>
                  <a:gd name="connsiteY5" fmla="*/ 290292 h 572745"/>
                  <a:gd name="connsiteX6" fmla="*/ 214661 w 370712"/>
                  <a:gd name="connsiteY6" fmla="*/ 290604 h 572745"/>
                  <a:gd name="connsiteX7" fmla="*/ 127662 w 370712"/>
                  <a:gd name="connsiteY7" fmla="*/ 187141 h 572745"/>
                  <a:gd name="connsiteX8" fmla="*/ 120406 w 370712"/>
                  <a:gd name="connsiteY8" fmla="*/ 174579 h 572745"/>
                  <a:gd name="connsiteX9" fmla="*/ 114320 w 370712"/>
                  <a:gd name="connsiteY9" fmla="*/ 156477 h 572745"/>
                  <a:gd name="connsiteX10" fmla="*/ 67738 w 370712"/>
                  <a:gd name="connsiteY10" fmla="*/ 20868 h 572745"/>
                  <a:gd name="connsiteX11" fmla="*/ 13901 w 370712"/>
                  <a:gd name="connsiteY11" fmla="*/ 7135 h 572745"/>
                  <a:gd name="connsiteX12" fmla="*/ 2275 w 370712"/>
                  <a:gd name="connsiteY12" fmla="*/ 49113 h 572745"/>
                  <a:gd name="connsiteX13" fmla="*/ 2587 w 370712"/>
                  <a:gd name="connsiteY13" fmla="*/ 49972 h 572745"/>
                  <a:gd name="connsiteX14" fmla="*/ 63993 w 370712"/>
                  <a:gd name="connsiteY14" fmla="*/ 259627 h 572745"/>
                  <a:gd name="connsiteX15" fmla="*/ 92239 w 370712"/>
                  <a:gd name="connsiteY15" fmla="*/ 307145 h 572745"/>
                  <a:gd name="connsiteX16" fmla="*/ 180720 w 370712"/>
                  <a:gd name="connsiteY16" fmla="*/ 395782 h 572745"/>
                  <a:gd name="connsiteX17" fmla="*/ 213569 w 370712"/>
                  <a:gd name="connsiteY17" fmla="*/ 475057 h 572745"/>
                  <a:gd name="connsiteX18" fmla="*/ 213569 w 370712"/>
                  <a:gd name="connsiteY18" fmla="*/ 572433 h 572745"/>
                  <a:gd name="connsiteX19" fmla="*/ 370713 w 370712"/>
                  <a:gd name="connsiteY19" fmla="*/ 572745 h 572745"/>
                  <a:gd name="connsiteX20" fmla="*/ 370713 w 370712"/>
                  <a:gd name="connsiteY20" fmla="*/ 428709 h 572745"/>
                  <a:gd name="connsiteX21" fmla="*/ 314534 w 370712"/>
                  <a:gd name="connsiteY21" fmla="*/ 267742 h 572745"/>
                  <a:gd name="connsiteX22" fmla="*/ 199758 w 370712"/>
                  <a:gd name="connsiteY22" fmla="*/ 138375 h 57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70712" h="572745">
                    <a:moveTo>
                      <a:pt x="199758" y="138375"/>
                    </a:moveTo>
                    <a:cubicBezTo>
                      <a:pt x="193048" y="130807"/>
                      <a:pt x="184075" y="126125"/>
                      <a:pt x="174166" y="125267"/>
                    </a:cubicBezTo>
                    <a:cubicBezTo>
                      <a:pt x="164022" y="124408"/>
                      <a:pt x="154347" y="127607"/>
                      <a:pt x="146545" y="134006"/>
                    </a:cubicBezTo>
                    <a:cubicBezTo>
                      <a:pt x="130549" y="147426"/>
                      <a:pt x="128521" y="171302"/>
                      <a:pt x="142175" y="187063"/>
                    </a:cubicBezTo>
                    <a:lnTo>
                      <a:pt x="229174" y="290292"/>
                    </a:lnTo>
                    <a:lnTo>
                      <a:pt x="214661" y="290292"/>
                    </a:lnTo>
                    <a:lnTo>
                      <a:pt x="214661" y="290604"/>
                    </a:lnTo>
                    <a:lnTo>
                      <a:pt x="127662" y="187141"/>
                    </a:lnTo>
                    <a:lnTo>
                      <a:pt x="120406" y="174579"/>
                    </a:lnTo>
                    <a:lnTo>
                      <a:pt x="114320" y="156477"/>
                    </a:lnTo>
                    <a:lnTo>
                      <a:pt x="67738" y="20868"/>
                    </a:lnTo>
                    <a:cubicBezTo>
                      <a:pt x="58453" y="737"/>
                      <a:pt x="32783" y="-6831"/>
                      <a:pt x="13901" y="7135"/>
                    </a:cubicBezTo>
                    <a:cubicBezTo>
                      <a:pt x="792" y="16733"/>
                      <a:pt x="-2953" y="34288"/>
                      <a:pt x="2275" y="49113"/>
                    </a:cubicBezTo>
                    <a:lnTo>
                      <a:pt x="2587" y="49972"/>
                    </a:lnTo>
                    <a:lnTo>
                      <a:pt x="63993" y="259627"/>
                    </a:lnTo>
                    <a:cubicBezTo>
                      <a:pt x="69221" y="277729"/>
                      <a:pt x="79130" y="294037"/>
                      <a:pt x="92239" y="307145"/>
                    </a:cubicBezTo>
                    <a:lnTo>
                      <a:pt x="180720" y="395782"/>
                    </a:lnTo>
                    <a:cubicBezTo>
                      <a:pt x="201631" y="416771"/>
                      <a:pt x="213569" y="445329"/>
                      <a:pt x="213569" y="475057"/>
                    </a:cubicBezTo>
                    <a:lnTo>
                      <a:pt x="213569" y="572433"/>
                    </a:lnTo>
                    <a:lnTo>
                      <a:pt x="370713" y="572745"/>
                    </a:lnTo>
                    <a:lnTo>
                      <a:pt x="370713" y="428709"/>
                    </a:lnTo>
                    <a:cubicBezTo>
                      <a:pt x="370713" y="332503"/>
                      <a:pt x="316875" y="270395"/>
                      <a:pt x="314534" y="267742"/>
                    </a:cubicBezTo>
                    <a:lnTo>
                      <a:pt x="199758" y="138375"/>
                    </a:lnTo>
                    <a:close/>
                  </a:path>
                </a:pathLst>
              </a:custGeom>
              <a:grpFill/>
              <a:ln w="7790" cap="flat">
                <a:noFill/>
                <a:prstDash val="solid"/>
                <a:miter/>
              </a:ln>
            </p:spPr>
            <p:txBody>
              <a:bodyPr rtlCol="0" anchor="ctr"/>
              <a:lstStyle/>
              <a:p>
                <a:endParaRPr lang="en-US"/>
              </a:p>
            </p:txBody>
          </p:sp>
        </p:grpSp>
        <p:sp>
          <p:nvSpPr>
            <p:cNvPr id="40" name="Rectangle 39">
              <a:extLst>
                <a:ext uri="{FF2B5EF4-FFF2-40B4-BE49-F238E27FC236}">
                  <a16:creationId xmlns:a16="http://schemas.microsoft.com/office/drawing/2014/main" id="{A511CAAB-AA53-442F-8DE6-383244E7EE85}"/>
                </a:ext>
              </a:extLst>
            </p:cNvPr>
            <p:cNvSpPr/>
            <p:nvPr/>
          </p:nvSpPr>
          <p:spPr>
            <a:xfrm>
              <a:off x="640080" y="3965355"/>
              <a:ext cx="1079588" cy="703576"/>
            </a:xfrm>
            <a:prstGeom prst="rect">
              <a:avLst/>
            </a:prstGeom>
            <a:noFill/>
            <a:ln w="25400">
              <a:solidFill>
                <a:srgbClr val="3293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Graphic 38">
              <a:extLst>
                <a:ext uri="{FF2B5EF4-FFF2-40B4-BE49-F238E27FC236}">
                  <a16:creationId xmlns:a16="http://schemas.microsoft.com/office/drawing/2014/main" id="{427897D1-908F-48B9-9D57-8D94761B33F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34233" y="4813037"/>
              <a:ext cx="891280" cy="363114"/>
            </a:xfrm>
            <a:prstGeom prst="rect">
              <a:avLst/>
            </a:prstGeom>
          </p:spPr>
        </p:pic>
        <p:grpSp>
          <p:nvGrpSpPr>
            <p:cNvPr id="33" name="Graphic 2">
              <a:extLst>
                <a:ext uri="{FF2B5EF4-FFF2-40B4-BE49-F238E27FC236}">
                  <a16:creationId xmlns:a16="http://schemas.microsoft.com/office/drawing/2014/main" id="{452AA7F1-440A-4BE1-A3CB-C4F4F862F738}"/>
                </a:ext>
              </a:extLst>
            </p:cNvPr>
            <p:cNvGrpSpPr/>
            <p:nvPr/>
          </p:nvGrpSpPr>
          <p:grpSpPr>
            <a:xfrm>
              <a:off x="838200" y="5504591"/>
              <a:ext cx="651933" cy="538884"/>
              <a:chOff x="3745846" y="3105202"/>
              <a:chExt cx="835310" cy="690463"/>
            </a:xfrm>
            <a:solidFill>
              <a:srgbClr val="3293C8"/>
            </a:solidFill>
          </p:grpSpPr>
          <p:sp>
            <p:nvSpPr>
              <p:cNvPr id="35" name="Freeform: Shape 34">
                <a:extLst>
                  <a:ext uri="{FF2B5EF4-FFF2-40B4-BE49-F238E27FC236}">
                    <a16:creationId xmlns:a16="http://schemas.microsoft.com/office/drawing/2014/main" id="{1D8F8C33-5DB4-4B2D-8743-44C65AA1DA97}"/>
                  </a:ext>
                </a:extLst>
              </p:cNvPr>
              <p:cNvSpPr/>
              <p:nvPr/>
            </p:nvSpPr>
            <p:spPr>
              <a:xfrm>
                <a:off x="3745846" y="3386303"/>
                <a:ext cx="734327" cy="409362"/>
              </a:xfrm>
              <a:custGeom>
                <a:avLst/>
                <a:gdLst>
                  <a:gd name="connsiteX0" fmla="*/ 599963 w 734327"/>
                  <a:gd name="connsiteY0" fmla="*/ 282220 h 409362"/>
                  <a:gd name="connsiteX1" fmla="*/ 391868 w 734327"/>
                  <a:gd name="connsiteY1" fmla="*/ 344874 h 409362"/>
                  <a:gd name="connsiteX2" fmla="*/ 200470 w 734327"/>
                  <a:gd name="connsiteY2" fmla="*/ 242504 h 409362"/>
                  <a:gd name="connsiteX3" fmla="*/ 143356 w 734327"/>
                  <a:gd name="connsiteY3" fmla="*/ 125232 h 409362"/>
                  <a:gd name="connsiteX4" fmla="*/ 161614 w 734327"/>
                  <a:gd name="connsiteY4" fmla="*/ 142163 h 409362"/>
                  <a:gd name="connsiteX5" fmla="*/ 215841 w 734327"/>
                  <a:gd name="connsiteY5" fmla="*/ 117273 h 409362"/>
                  <a:gd name="connsiteX6" fmla="*/ 215841 w 734327"/>
                  <a:gd name="connsiteY6" fmla="*/ 116883 h 409362"/>
                  <a:gd name="connsiteX7" fmla="*/ 205464 w 734327"/>
                  <a:gd name="connsiteY7" fmla="*/ 94333 h 409362"/>
                  <a:gd name="connsiteX8" fmla="*/ 103562 w 734327"/>
                  <a:gd name="connsiteY8" fmla="*/ 0 h 409362"/>
                  <a:gd name="connsiteX9" fmla="*/ 8605 w 734327"/>
                  <a:gd name="connsiteY9" fmla="*/ 102292 h 409362"/>
                  <a:gd name="connsiteX10" fmla="*/ 22 w 734327"/>
                  <a:gd name="connsiteY10" fmla="*/ 125466 h 409362"/>
                  <a:gd name="connsiteX11" fmla="*/ 22 w 734327"/>
                  <a:gd name="connsiteY11" fmla="*/ 125466 h 409362"/>
                  <a:gd name="connsiteX12" fmla="*/ 56045 w 734327"/>
                  <a:gd name="connsiteY12" fmla="*/ 146299 h 409362"/>
                  <a:gd name="connsiteX13" fmla="*/ 78282 w 734327"/>
                  <a:gd name="connsiteY13" fmla="*/ 122267 h 409362"/>
                  <a:gd name="connsiteX14" fmla="*/ 151470 w 734327"/>
                  <a:gd name="connsiteY14" fmla="*/ 282376 h 409362"/>
                  <a:gd name="connsiteX15" fmla="*/ 172069 w 734327"/>
                  <a:gd name="connsiteY15" fmla="*/ 305315 h 409362"/>
                  <a:gd name="connsiteX16" fmla="*/ 385626 w 734327"/>
                  <a:gd name="connsiteY16" fmla="*/ 407607 h 409362"/>
                  <a:gd name="connsiteX17" fmla="*/ 640068 w 734327"/>
                  <a:gd name="connsiteY17" fmla="*/ 330986 h 409362"/>
                  <a:gd name="connsiteX18" fmla="*/ 730969 w 734327"/>
                  <a:gd name="connsiteY18" fmla="*/ 217614 h 409362"/>
                  <a:gd name="connsiteX19" fmla="*/ 713647 w 734327"/>
                  <a:gd name="connsiteY19" fmla="*/ 173530 h 409362"/>
                  <a:gd name="connsiteX20" fmla="*/ 713647 w 734327"/>
                  <a:gd name="connsiteY20" fmla="*/ 173530 h 409362"/>
                  <a:gd name="connsiteX21" fmla="*/ 674634 w 734327"/>
                  <a:gd name="connsiteY21" fmla="*/ 188823 h 409362"/>
                  <a:gd name="connsiteX22" fmla="*/ 599963 w 734327"/>
                  <a:gd name="connsiteY22" fmla="*/ 282220 h 409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34327" h="409362">
                    <a:moveTo>
                      <a:pt x="599963" y="282220"/>
                    </a:moveTo>
                    <a:cubicBezTo>
                      <a:pt x="541288" y="330128"/>
                      <a:pt x="467319" y="352443"/>
                      <a:pt x="391868" y="344874"/>
                    </a:cubicBezTo>
                    <a:cubicBezTo>
                      <a:pt x="316417" y="337306"/>
                      <a:pt x="248456" y="301102"/>
                      <a:pt x="200470" y="242504"/>
                    </a:cubicBezTo>
                    <a:cubicBezTo>
                      <a:pt x="172069" y="207861"/>
                      <a:pt x="152797" y="167912"/>
                      <a:pt x="143356" y="125232"/>
                    </a:cubicBezTo>
                    <a:lnTo>
                      <a:pt x="161614" y="142163"/>
                    </a:lnTo>
                    <a:cubicBezTo>
                      <a:pt x="182680" y="161670"/>
                      <a:pt x="216856" y="145987"/>
                      <a:pt x="215841" y="117273"/>
                    </a:cubicBezTo>
                    <a:lnTo>
                      <a:pt x="215841" y="116883"/>
                    </a:lnTo>
                    <a:cubicBezTo>
                      <a:pt x="215530" y="108300"/>
                      <a:pt x="211784" y="100185"/>
                      <a:pt x="205464" y="94333"/>
                    </a:cubicBezTo>
                    <a:lnTo>
                      <a:pt x="103562" y="0"/>
                    </a:lnTo>
                    <a:lnTo>
                      <a:pt x="8605" y="102292"/>
                    </a:lnTo>
                    <a:cubicBezTo>
                      <a:pt x="2753" y="108534"/>
                      <a:pt x="-290" y="116883"/>
                      <a:pt x="22" y="125466"/>
                    </a:cubicBezTo>
                    <a:lnTo>
                      <a:pt x="22" y="125466"/>
                    </a:lnTo>
                    <a:cubicBezTo>
                      <a:pt x="1036" y="154257"/>
                      <a:pt x="36382" y="167366"/>
                      <a:pt x="56045" y="146299"/>
                    </a:cubicBezTo>
                    <a:lnTo>
                      <a:pt x="78282" y="122267"/>
                    </a:lnTo>
                    <a:cubicBezTo>
                      <a:pt x="88269" y="180786"/>
                      <a:pt x="113081" y="235482"/>
                      <a:pt x="151470" y="282376"/>
                    </a:cubicBezTo>
                    <a:cubicBezTo>
                      <a:pt x="158024" y="290412"/>
                      <a:pt x="164891" y="298059"/>
                      <a:pt x="172069" y="305315"/>
                    </a:cubicBezTo>
                    <a:cubicBezTo>
                      <a:pt x="228872" y="363445"/>
                      <a:pt x="303621" y="399415"/>
                      <a:pt x="385626" y="407607"/>
                    </a:cubicBezTo>
                    <a:cubicBezTo>
                      <a:pt x="477930" y="416814"/>
                      <a:pt x="568285" y="389583"/>
                      <a:pt x="640068" y="330986"/>
                    </a:cubicBezTo>
                    <a:cubicBezTo>
                      <a:pt x="678301" y="299853"/>
                      <a:pt x="709277" y="261075"/>
                      <a:pt x="730969" y="217614"/>
                    </a:cubicBezTo>
                    <a:cubicBezTo>
                      <a:pt x="739395" y="200683"/>
                      <a:pt x="731359" y="180162"/>
                      <a:pt x="713647" y="173530"/>
                    </a:cubicBezTo>
                    <a:lnTo>
                      <a:pt x="713647" y="173530"/>
                    </a:lnTo>
                    <a:cubicBezTo>
                      <a:pt x="698666" y="167912"/>
                      <a:pt x="681812" y="174466"/>
                      <a:pt x="674634" y="188823"/>
                    </a:cubicBezTo>
                    <a:cubicBezTo>
                      <a:pt x="656844" y="224636"/>
                      <a:pt x="631407" y="256549"/>
                      <a:pt x="599963" y="282220"/>
                    </a:cubicBezTo>
                    <a:close/>
                  </a:path>
                </a:pathLst>
              </a:custGeom>
              <a:solidFill>
                <a:srgbClr val="3293C8"/>
              </a:solidFill>
              <a:ln w="7790"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5F84B4B1-0C81-4C8A-8DDF-EBDF77408B42}"/>
                  </a:ext>
                </a:extLst>
              </p:cNvPr>
              <p:cNvSpPr/>
              <p:nvPr/>
            </p:nvSpPr>
            <p:spPr>
              <a:xfrm>
                <a:off x="3846971" y="3105202"/>
                <a:ext cx="734185" cy="409141"/>
              </a:xfrm>
              <a:custGeom>
                <a:avLst/>
                <a:gdLst>
                  <a:gd name="connsiteX0" fmla="*/ 133910 w 734185"/>
                  <a:gd name="connsiteY0" fmla="*/ 127078 h 409141"/>
                  <a:gd name="connsiteX1" fmla="*/ 533637 w 734185"/>
                  <a:gd name="connsiteY1" fmla="*/ 166715 h 409141"/>
                  <a:gd name="connsiteX2" fmla="*/ 590752 w 734185"/>
                  <a:gd name="connsiteY2" fmla="*/ 283988 h 409141"/>
                  <a:gd name="connsiteX3" fmla="*/ 572494 w 734185"/>
                  <a:gd name="connsiteY3" fmla="*/ 267057 h 409141"/>
                  <a:gd name="connsiteX4" fmla="*/ 518266 w 734185"/>
                  <a:gd name="connsiteY4" fmla="*/ 291947 h 409141"/>
                  <a:gd name="connsiteX5" fmla="*/ 518266 w 734185"/>
                  <a:gd name="connsiteY5" fmla="*/ 292337 h 409141"/>
                  <a:gd name="connsiteX6" fmla="*/ 528643 w 734185"/>
                  <a:gd name="connsiteY6" fmla="*/ 314887 h 409141"/>
                  <a:gd name="connsiteX7" fmla="*/ 630623 w 734185"/>
                  <a:gd name="connsiteY7" fmla="*/ 409142 h 409141"/>
                  <a:gd name="connsiteX8" fmla="*/ 725581 w 734185"/>
                  <a:gd name="connsiteY8" fmla="*/ 306850 h 409141"/>
                  <a:gd name="connsiteX9" fmla="*/ 734164 w 734185"/>
                  <a:gd name="connsiteY9" fmla="*/ 283676 h 409141"/>
                  <a:gd name="connsiteX10" fmla="*/ 734164 w 734185"/>
                  <a:gd name="connsiteY10" fmla="*/ 283676 h 409141"/>
                  <a:gd name="connsiteX11" fmla="*/ 678219 w 734185"/>
                  <a:gd name="connsiteY11" fmla="*/ 262843 h 409141"/>
                  <a:gd name="connsiteX12" fmla="*/ 655981 w 734185"/>
                  <a:gd name="connsiteY12" fmla="*/ 286875 h 409141"/>
                  <a:gd name="connsiteX13" fmla="*/ 582715 w 734185"/>
                  <a:gd name="connsiteY13" fmla="*/ 126688 h 409141"/>
                  <a:gd name="connsiteX14" fmla="*/ 94039 w 734185"/>
                  <a:gd name="connsiteY14" fmla="*/ 78234 h 409141"/>
                  <a:gd name="connsiteX15" fmla="*/ 3373 w 734185"/>
                  <a:gd name="connsiteY15" fmla="*/ 191450 h 409141"/>
                  <a:gd name="connsiteX16" fmla="*/ 20617 w 734185"/>
                  <a:gd name="connsiteY16" fmla="*/ 235534 h 409141"/>
                  <a:gd name="connsiteX17" fmla="*/ 20617 w 734185"/>
                  <a:gd name="connsiteY17" fmla="*/ 235534 h 409141"/>
                  <a:gd name="connsiteX18" fmla="*/ 59630 w 734185"/>
                  <a:gd name="connsiteY18" fmla="*/ 220319 h 409141"/>
                  <a:gd name="connsiteX19" fmla="*/ 133910 w 734185"/>
                  <a:gd name="connsiteY19" fmla="*/ 127078 h 409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34185" h="409141">
                    <a:moveTo>
                      <a:pt x="133910" y="127078"/>
                    </a:moveTo>
                    <a:cubicBezTo>
                      <a:pt x="255319" y="28064"/>
                      <a:pt x="434544" y="45775"/>
                      <a:pt x="533637" y="166715"/>
                    </a:cubicBezTo>
                    <a:cubicBezTo>
                      <a:pt x="562038" y="201359"/>
                      <a:pt x="581311" y="241308"/>
                      <a:pt x="590752" y="283988"/>
                    </a:cubicBezTo>
                    <a:lnTo>
                      <a:pt x="572494" y="267057"/>
                    </a:lnTo>
                    <a:cubicBezTo>
                      <a:pt x="551427" y="247550"/>
                      <a:pt x="517251" y="263234"/>
                      <a:pt x="518266" y="291947"/>
                    </a:cubicBezTo>
                    <a:lnTo>
                      <a:pt x="518266" y="292337"/>
                    </a:lnTo>
                    <a:cubicBezTo>
                      <a:pt x="518578" y="300920"/>
                      <a:pt x="522323" y="309035"/>
                      <a:pt x="528643" y="314887"/>
                    </a:cubicBezTo>
                    <a:lnTo>
                      <a:pt x="630623" y="409142"/>
                    </a:lnTo>
                    <a:lnTo>
                      <a:pt x="725581" y="306850"/>
                    </a:lnTo>
                    <a:cubicBezTo>
                      <a:pt x="731433" y="300608"/>
                      <a:pt x="734476" y="292259"/>
                      <a:pt x="734164" y="283676"/>
                    </a:cubicBezTo>
                    <a:lnTo>
                      <a:pt x="734164" y="283676"/>
                    </a:lnTo>
                    <a:cubicBezTo>
                      <a:pt x="733149" y="254885"/>
                      <a:pt x="697803" y="241776"/>
                      <a:pt x="678219" y="262843"/>
                    </a:cubicBezTo>
                    <a:lnTo>
                      <a:pt x="655981" y="286875"/>
                    </a:lnTo>
                    <a:cubicBezTo>
                      <a:pt x="645994" y="228356"/>
                      <a:pt x="621104" y="173582"/>
                      <a:pt x="582715" y="126688"/>
                    </a:cubicBezTo>
                    <a:cubicBezTo>
                      <a:pt x="461619" y="-20937"/>
                      <a:pt x="242288" y="-42784"/>
                      <a:pt x="94039" y="78234"/>
                    </a:cubicBezTo>
                    <a:cubicBezTo>
                      <a:pt x="56040" y="109210"/>
                      <a:pt x="25142" y="147911"/>
                      <a:pt x="3373" y="191450"/>
                    </a:cubicBezTo>
                    <a:cubicBezTo>
                      <a:pt x="-5054" y="208381"/>
                      <a:pt x="2905" y="228902"/>
                      <a:pt x="20617" y="235534"/>
                    </a:cubicBezTo>
                    <a:lnTo>
                      <a:pt x="20617" y="235534"/>
                    </a:lnTo>
                    <a:cubicBezTo>
                      <a:pt x="35598" y="241152"/>
                      <a:pt x="52529" y="234676"/>
                      <a:pt x="59630" y="220319"/>
                    </a:cubicBezTo>
                    <a:cubicBezTo>
                      <a:pt x="77342" y="184427"/>
                      <a:pt x="102700" y="152515"/>
                      <a:pt x="133910" y="127078"/>
                    </a:cubicBezTo>
                    <a:close/>
                  </a:path>
                </a:pathLst>
              </a:custGeom>
              <a:solidFill>
                <a:srgbClr val="3293C8"/>
              </a:solidFill>
              <a:ln w="7790" cap="flat">
                <a:noFill/>
                <a:prstDash val="solid"/>
                <a:miter/>
              </a:ln>
            </p:spPr>
            <p:txBody>
              <a:bodyPr rtlCol="0" anchor="ctr"/>
              <a:lstStyle/>
              <a:p>
                <a:endParaRPr lang="en-US"/>
              </a:p>
            </p:txBody>
          </p:sp>
        </p:grpSp>
      </p:grpSp>
      <p:sp>
        <p:nvSpPr>
          <p:cNvPr id="43" name="Content Placeholder 2">
            <a:extLst>
              <a:ext uri="{FF2B5EF4-FFF2-40B4-BE49-F238E27FC236}">
                <a16:creationId xmlns:a16="http://schemas.microsoft.com/office/drawing/2014/main" id="{4B38AC1E-C045-4856-8621-677ABC81F954}"/>
              </a:ext>
            </a:extLst>
          </p:cNvPr>
          <p:cNvSpPr>
            <a:spLocks noGrp="1"/>
          </p:cNvSpPr>
          <p:nvPr>
            <p:ph idx="1"/>
          </p:nvPr>
        </p:nvSpPr>
        <p:spPr>
          <a:xfrm>
            <a:off x="2179654" y="1915885"/>
            <a:ext cx="9174146" cy="4261077"/>
          </a:xfrm>
        </p:spPr>
        <p:txBody>
          <a:bodyPr/>
          <a:lstStyle/>
          <a:p>
            <a:pPr marL="0" indent="0">
              <a:buNone/>
            </a:pPr>
            <a:r>
              <a:rPr lang="en-US" sz="3200" b="1" dirty="0"/>
              <a:t>System managers</a:t>
            </a:r>
          </a:p>
          <a:p>
            <a:pPr marL="457200" lvl="1" indent="0">
              <a:buNone/>
            </a:pPr>
            <a:r>
              <a:rPr lang="en-US" sz="2800" dirty="0">
                <a:solidFill>
                  <a:srgbClr val="4C8A87"/>
                </a:solidFill>
              </a:rPr>
              <a:t>Planners, designers, builders, operators,</a:t>
            </a:r>
            <a:br>
              <a:rPr lang="en-US" sz="2800" dirty="0">
                <a:solidFill>
                  <a:srgbClr val="4C8A87"/>
                </a:solidFill>
              </a:rPr>
            </a:br>
            <a:r>
              <a:rPr lang="en-US" sz="2800" dirty="0">
                <a:solidFill>
                  <a:srgbClr val="4C8A87"/>
                </a:solidFill>
              </a:rPr>
              <a:t>maintenance workers</a:t>
            </a:r>
          </a:p>
          <a:p>
            <a:pPr marL="0" indent="0">
              <a:buNone/>
            </a:pPr>
            <a:r>
              <a:rPr lang="en-US" sz="3200" b="1" dirty="0"/>
              <a:t>Vehicle manufacturers</a:t>
            </a:r>
          </a:p>
          <a:p>
            <a:pPr marL="0" indent="0">
              <a:buNone/>
            </a:pPr>
            <a:r>
              <a:rPr lang="en-US" sz="3200" b="1" dirty="0"/>
              <a:t>Law enforcement personnel</a:t>
            </a:r>
          </a:p>
          <a:p>
            <a:pPr marL="0" indent="0">
              <a:buNone/>
            </a:pPr>
            <a:r>
              <a:rPr lang="en-US" sz="3200" b="1" dirty="0"/>
              <a:t>Post-crash personnel </a:t>
            </a:r>
          </a:p>
          <a:p>
            <a:pPr marL="0" indent="0">
              <a:buNone/>
            </a:pPr>
            <a:r>
              <a:rPr lang="en-US" sz="3200" b="1" dirty="0"/>
              <a:t>System users </a:t>
            </a:r>
          </a:p>
        </p:txBody>
      </p:sp>
      <p:sp>
        <p:nvSpPr>
          <p:cNvPr id="31" name="TextBox 30">
            <a:extLst>
              <a:ext uri="{FF2B5EF4-FFF2-40B4-BE49-F238E27FC236}">
                <a16:creationId xmlns:a16="http://schemas.microsoft.com/office/drawing/2014/main" id="{0ADEF5CC-E226-4272-A09D-5C33DEB49089}"/>
              </a:ext>
            </a:extLst>
          </p:cNvPr>
          <p:cNvSpPr txBox="1"/>
          <p:nvPr/>
        </p:nvSpPr>
        <p:spPr>
          <a:xfrm>
            <a:off x="29996" y="6455203"/>
            <a:ext cx="682876" cy="215444"/>
          </a:xfrm>
          <a:prstGeom prst="rect">
            <a:avLst/>
          </a:prstGeom>
          <a:noFill/>
        </p:spPr>
        <p:txBody>
          <a:bodyPr wrap="square" lIns="0" tIns="0" rIns="0" bIns="0" rtlCol="0">
            <a:spAutoFit/>
          </a:bodyPr>
          <a:lstStyle/>
          <a:p>
            <a:pPr algn="r"/>
            <a:fld id="{DDB3D640-4032-4024-920B-AC4F90A03C18}" type="slidenum">
              <a:rPr lang="en-US" sz="1400" smtClean="0">
                <a:solidFill>
                  <a:schemeClr val="bg1"/>
                </a:solidFill>
              </a:rPr>
              <a:t>22</a:t>
            </a:fld>
            <a:endParaRPr lang="en-US" sz="1400" dirty="0">
              <a:solidFill>
                <a:schemeClr val="bg1"/>
              </a:solidFill>
            </a:endParaRPr>
          </a:p>
        </p:txBody>
      </p:sp>
    </p:spTree>
    <p:extLst>
      <p:ext uri="{BB962C8B-B14F-4D97-AF65-F5344CB8AC3E}">
        <p14:creationId xmlns:p14="http://schemas.microsoft.com/office/powerpoint/2010/main" val="37227675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descr="&quot;  &quot;">
            <a:extLst>
              <a:ext uri="{FF2B5EF4-FFF2-40B4-BE49-F238E27FC236}">
                <a16:creationId xmlns:a16="http://schemas.microsoft.com/office/drawing/2014/main" id="{92B95B1E-23C8-416A-891F-B1DA39266E60}"/>
              </a:ext>
            </a:extLst>
          </p:cNvPr>
          <p:cNvSpPr/>
          <p:nvPr/>
        </p:nvSpPr>
        <p:spPr>
          <a:xfrm>
            <a:off x="833437" y="426719"/>
            <a:ext cx="3417434" cy="90219"/>
          </a:xfrm>
          <a:prstGeom prst="rect">
            <a:avLst/>
          </a:prstGeom>
          <a:solidFill>
            <a:srgbClr val="DF8A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itle 3">
            <a:extLst>
              <a:ext uri="{FF2B5EF4-FFF2-40B4-BE49-F238E27FC236}">
                <a16:creationId xmlns:a16="http://schemas.microsoft.com/office/drawing/2014/main" id="{7D925E2F-45C5-4A4F-8745-C945E4D8A20A}"/>
              </a:ext>
            </a:extLst>
          </p:cNvPr>
          <p:cNvSpPr>
            <a:spLocks noGrp="1"/>
          </p:cNvSpPr>
          <p:nvPr>
            <p:ph type="title"/>
          </p:nvPr>
        </p:nvSpPr>
        <p:spPr>
          <a:xfrm>
            <a:off x="838200" y="663707"/>
            <a:ext cx="10515600" cy="349501"/>
          </a:xfrm>
        </p:spPr>
        <p:txBody>
          <a:bodyPr/>
          <a:lstStyle/>
          <a:p>
            <a:r>
              <a:rPr lang="en-US" dirty="0"/>
              <a:t>Safety is proactive</a:t>
            </a:r>
          </a:p>
        </p:txBody>
      </p:sp>
      <p:grpSp>
        <p:nvGrpSpPr>
          <p:cNvPr id="2" name="Group 1" descr="Safe System principle 5 is the focus of this slide."/>
          <p:cNvGrpSpPr/>
          <p:nvPr/>
        </p:nvGrpSpPr>
        <p:grpSpPr>
          <a:xfrm>
            <a:off x="640080" y="2007587"/>
            <a:ext cx="1079588" cy="4035888"/>
            <a:chOff x="640080" y="2007587"/>
            <a:chExt cx="1079588" cy="4035888"/>
          </a:xfrm>
        </p:grpSpPr>
        <p:sp>
          <p:nvSpPr>
            <p:cNvPr id="23" name="Freeform: Shape 22">
              <a:extLst>
                <a:ext uri="{FF2B5EF4-FFF2-40B4-BE49-F238E27FC236}">
                  <a16:creationId xmlns:a16="http://schemas.microsoft.com/office/drawing/2014/main" id="{A41138B3-8393-48D3-B776-1161170E5320}"/>
                </a:ext>
              </a:extLst>
            </p:cNvPr>
            <p:cNvSpPr/>
            <p:nvPr/>
          </p:nvSpPr>
          <p:spPr>
            <a:xfrm>
              <a:off x="1043421" y="2007587"/>
              <a:ext cx="307162" cy="463971"/>
            </a:xfrm>
            <a:custGeom>
              <a:avLst/>
              <a:gdLst>
                <a:gd name="connsiteX0" fmla="*/ 196781 w 393562"/>
                <a:gd name="connsiteY0" fmla="*/ 0 h 594479"/>
                <a:gd name="connsiteX1" fmla="*/ 0 w 393562"/>
                <a:gd name="connsiteY1" fmla="*/ 196391 h 594479"/>
                <a:gd name="connsiteX2" fmla="*/ 0 w 393562"/>
                <a:gd name="connsiteY2" fmla="*/ 398088 h 594479"/>
                <a:gd name="connsiteX3" fmla="*/ 196547 w 393562"/>
                <a:gd name="connsiteY3" fmla="*/ 594479 h 594479"/>
                <a:gd name="connsiteX4" fmla="*/ 393329 w 393562"/>
                <a:gd name="connsiteY4" fmla="*/ 398088 h 594479"/>
                <a:gd name="connsiteX5" fmla="*/ 393563 w 393562"/>
                <a:gd name="connsiteY5" fmla="*/ 398088 h 594479"/>
                <a:gd name="connsiteX6" fmla="*/ 393563 w 393562"/>
                <a:gd name="connsiteY6" fmla="*/ 196391 h 594479"/>
                <a:gd name="connsiteX7" fmla="*/ 196781 w 393562"/>
                <a:gd name="connsiteY7" fmla="*/ 0 h 594479"/>
                <a:gd name="connsiteX8" fmla="*/ 196781 w 393562"/>
                <a:gd name="connsiteY8" fmla="*/ 60158 h 594479"/>
                <a:gd name="connsiteX9" fmla="*/ 317877 w 393562"/>
                <a:gd name="connsiteY9" fmla="*/ 133736 h 594479"/>
                <a:gd name="connsiteX10" fmla="*/ 60236 w 393562"/>
                <a:gd name="connsiteY10" fmla="*/ 390832 h 594479"/>
                <a:gd name="connsiteX11" fmla="*/ 60236 w 393562"/>
                <a:gd name="connsiteY11" fmla="*/ 196391 h 594479"/>
                <a:gd name="connsiteX12" fmla="*/ 196781 w 393562"/>
                <a:gd name="connsiteY12" fmla="*/ 60158 h 594479"/>
                <a:gd name="connsiteX13" fmla="*/ 196781 w 393562"/>
                <a:gd name="connsiteY13" fmla="*/ 534243 h 594479"/>
                <a:gd name="connsiteX14" fmla="*/ 75685 w 393562"/>
                <a:gd name="connsiteY14" fmla="*/ 460509 h 594479"/>
                <a:gd name="connsiteX15" fmla="*/ 333249 w 393562"/>
                <a:gd name="connsiteY15" fmla="*/ 203414 h 594479"/>
                <a:gd name="connsiteX16" fmla="*/ 333249 w 393562"/>
                <a:gd name="connsiteY16" fmla="*/ 398010 h 594479"/>
                <a:gd name="connsiteX17" fmla="*/ 196781 w 393562"/>
                <a:gd name="connsiteY17" fmla="*/ 534243 h 594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3562" h="594479">
                  <a:moveTo>
                    <a:pt x="196781" y="0"/>
                  </a:moveTo>
                  <a:cubicBezTo>
                    <a:pt x="88247" y="0"/>
                    <a:pt x="0" y="88091"/>
                    <a:pt x="0" y="196391"/>
                  </a:cubicBezTo>
                  <a:lnTo>
                    <a:pt x="0" y="398088"/>
                  </a:lnTo>
                  <a:cubicBezTo>
                    <a:pt x="0" y="506154"/>
                    <a:pt x="88013" y="594479"/>
                    <a:pt x="196547" y="594479"/>
                  </a:cubicBezTo>
                  <a:cubicBezTo>
                    <a:pt x="305081" y="594479"/>
                    <a:pt x="393329" y="506388"/>
                    <a:pt x="393329" y="398088"/>
                  </a:cubicBezTo>
                  <a:lnTo>
                    <a:pt x="393563" y="398088"/>
                  </a:lnTo>
                  <a:lnTo>
                    <a:pt x="393563" y="196391"/>
                  </a:lnTo>
                  <a:cubicBezTo>
                    <a:pt x="393485" y="88091"/>
                    <a:pt x="305237" y="0"/>
                    <a:pt x="196781" y="0"/>
                  </a:cubicBezTo>
                  <a:close/>
                  <a:moveTo>
                    <a:pt x="196781" y="60158"/>
                  </a:moveTo>
                  <a:cubicBezTo>
                    <a:pt x="249371" y="60158"/>
                    <a:pt x="295094" y="90120"/>
                    <a:pt x="317877" y="133736"/>
                  </a:cubicBezTo>
                  <a:lnTo>
                    <a:pt x="60236" y="390832"/>
                  </a:lnTo>
                  <a:lnTo>
                    <a:pt x="60236" y="196391"/>
                  </a:lnTo>
                  <a:cubicBezTo>
                    <a:pt x="60236" y="121252"/>
                    <a:pt x="121486" y="60158"/>
                    <a:pt x="196781" y="60158"/>
                  </a:cubicBezTo>
                  <a:close/>
                  <a:moveTo>
                    <a:pt x="196781" y="534243"/>
                  </a:moveTo>
                  <a:cubicBezTo>
                    <a:pt x="144114" y="534243"/>
                    <a:pt x="98391" y="504281"/>
                    <a:pt x="75685" y="460509"/>
                  </a:cubicBezTo>
                  <a:lnTo>
                    <a:pt x="333249" y="203414"/>
                  </a:lnTo>
                  <a:lnTo>
                    <a:pt x="333249" y="398010"/>
                  </a:lnTo>
                  <a:cubicBezTo>
                    <a:pt x="333249" y="473149"/>
                    <a:pt x="271998" y="534243"/>
                    <a:pt x="196781" y="534243"/>
                  </a:cubicBezTo>
                  <a:close/>
                </a:path>
              </a:pathLst>
            </a:custGeom>
            <a:solidFill>
              <a:srgbClr val="3293C8"/>
            </a:solidFill>
            <a:ln w="7790"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41605388-1942-4819-9DAA-D5DB838FC69A}"/>
                </a:ext>
              </a:extLst>
            </p:cNvPr>
            <p:cNvSpPr/>
            <p:nvPr/>
          </p:nvSpPr>
          <p:spPr>
            <a:xfrm>
              <a:off x="936357" y="2691140"/>
              <a:ext cx="487032" cy="427723"/>
            </a:xfrm>
            <a:custGeom>
              <a:avLst/>
              <a:gdLst>
                <a:gd name="connsiteX0" fmla="*/ 354948 w 624025"/>
                <a:gd name="connsiteY0" fmla="*/ 24637 h 548034"/>
                <a:gd name="connsiteX1" fmla="*/ 268807 w 624025"/>
                <a:gd name="connsiteY1" fmla="*/ 24637 h 548034"/>
                <a:gd name="connsiteX2" fmla="*/ 6718 w 624025"/>
                <a:gd name="connsiteY2" fmla="*/ 474378 h 548034"/>
                <a:gd name="connsiteX3" fmla="*/ 49788 w 624025"/>
                <a:gd name="connsiteY3" fmla="*/ 548034 h 548034"/>
                <a:gd name="connsiteX4" fmla="*/ 574278 w 624025"/>
                <a:gd name="connsiteY4" fmla="*/ 548034 h 548034"/>
                <a:gd name="connsiteX5" fmla="*/ 617349 w 624025"/>
                <a:gd name="connsiteY5" fmla="*/ 474378 h 548034"/>
                <a:gd name="connsiteX6" fmla="*/ 354948 w 624025"/>
                <a:gd name="connsiteY6" fmla="*/ 24637 h 548034"/>
                <a:gd name="connsiteX7" fmla="*/ 342620 w 624025"/>
                <a:gd name="connsiteY7" fmla="*/ 471023 h 548034"/>
                <a:gd name="connsiteX8" fmla="*/ 281135 w 624025"/>
                <a:gd name="connsiteY8" fmla="*/ 471023 h 548034"/>
                <a:gd name="connsiteX9" fmla="*/ 281135 w 624025"/>
                <a:gd name="connsiteY9" fmla="*/ 410163 h 548034"/>
                <a:gd name="connsiteX10" fmla="*/ 342620 w 624025"/>
                <a:gd name="connsiteY10" fmla="*/ 410163 h 548034"/>
                <a:gd name="connsiteX11" fmla="*/ 342620 w 624025"/>
                <a:gd name="connsiteY11" fmla="*/ 471023 h 548034"/>
                <a:gd name="connsiteX12" fmla="*/ 342620 w 624025"/>
                <a:gd name="connsiteY12" fmla="*/ 339159 h 548034"/>
                <a:gd name="connsiteX13" fmla="*/ 281135 w 624025"/>
                <a:gd name="connsiteY13" fmla="*/ 339159 h 548034"/>
                <a:gd name="connsiteX14" fmla="*/ 281135 w 624025"/>
                <a:gd name="connsiteY14" fmla="*/ 128177 h 548034"/>
                <a:gd name="connsiteX15" fmla="*/ 342620 w 624025"/>
                <a:gd name="connsiteY15" fmla="*/ 128177 h 548034"/>
                <a:gd name="connsiteX16" fmla="*/ 342620 w 624025"/>
                <a:gd name="connsiteY16" fmla="*/ 339159 h 548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24025" h="548034">
                  <a:moveTo>
                    <a:pt x="354948" y="24637"/>
                  </a:moveTo>
                  <a:cubicBezTo>
                    <a:pt x="335909" y="-8212"/>
                    <a:pt x="287923" y="-8212"/>
                    <a:pt x="268807" y="24637"/>
                  </a:cubicBezTo>
                  <a:lnTo>
                    <a:pt x="6718" y="474378"/>
                  </a:lnTo>
                  <a:cubicBezTo>
                    <a:pt x="-12320" y="506993"/>
                    <a:pt x="11322" y="548034"/>
                    <a:pt x="49788" y="548034"/>
                  </a:cubicBezTo>
                  <a:lnTo>
                    <a:pt x="574278" y="548034"/>
                  </a:lnTo>
                  <a:cubicBezTo>
                    <a:pt x="612433" y="548034"/>
                    <a:pt x="636387" y="506915"/>
                    <a:pt x="617349" y="474378"/>
                  </a:cubicBezTo>
                  <a:lnTo>
                    <a:pt x="354948" y="24637"/>
                  </a:lnTo>
                  <a:close/>
                  <a:moveTo>
                    <a:pt x="342620" y="471023"/>
                  </a:moveTo>
                  <a:lnTo>
                    <a:pt x="281135" y="471023"/>
                  </a:lnTo>
                  <a:lnTo>
                    <a:pt x="281135" y="410163"/>
                  </a:lnTo>
                  <a:lnTo>
                    <a:pt x="342620" y="410163"/>
                  </a:lnTo>
                  <a:lnTo>
                    <a:pt x="342620" y="471023"/>
                  </a:lnTo>
                  <a:close/>
                  <a:moveTo>
                    <a:pt x="342620" y="339159"/>
                  </a:moveTo>
                  <a:lnTo>
                    <a:pt x="281135" y="339159"/>
                  </a:lnTo>
                  <a:lnTo>
                    <a:pt x="281135" y="128177"/>
                  </a:lnTo>
                  <a:lnTo>
                    <a:pt x="342620" y="128177"/>
                  </a:lnTo>
                  <a:lnTo>
                    <a:pt x="342620" y="339159"/>
                  </a:lnTo>
                  <a:close/>
                </a:path>
              </a:pathLst>
            </a:custGeom>
            <a:solidFill>
              <a:srgbClr val="3293C8"/>
            </a:solidFill>
            <a:ln w="7790" cap="flat">
              <a:noFill/>
              <a:prstDash val="solid"/>
              <a:miter/>
            </a:ln>
          </p:spPr>
          <p:txBody>
            <a:bodyPr rtlCol="0" anchor="ctr"/>
            <a:lstStyle/>
            <a:p>
              <a:endParaRPr lang="en-US"/>
            </a:p>
          </p:txBody>
        </p:sp>
        <p:grpSp>
          <p:nvGrpSpPr>
            <p:cNvPr id="24" name="Graphic 2">
              <a:extLst>
                <a:ext uri="{FF2B5EF4-FFF2-40B4-BE49-F238E27FC236}">
                  <a16:creationId xmlns:a16="http://schemas.microsoft.com/office/drawing/2014/main" id="{C2599D56-4002-4FD6-BD66-562D6840807F}"/>
                </a:ext>
              </a:extLst>
            </p:cNvPr>
            <p:cNvGrpSpPr/>
            <p:nvPr/>
          </p:nvGrpSpPr>
          <p:grpSpPr>
            <a:xfrm>
              <a:off x="1035882" y="3338445"/>
              <a:ext cx="319829" cy="506112"/>
              <a:chOff x="3902310" y="1919417"/>
              <a:chExt cx="409791" cy="648473"/>
            </a:xfrm>
            <a:solidFill>
              <a:srgbClr val="3293C8"/>
            </a:solidFill>
          </p:grpSpPr>
          <p:sp>
            <p:nvSpPr>
              <p:cNvPr id="25" name="Freeform: Shape 24">
                <a:extLst>
                  <a:ext uri="{FF2B5EF4-FFF2-40B4-BE49-F238E27FC236}">
                    <a16:creationId xmlns:a16="http://schemas.microsoft.com/office/drawing/2014/main" id="{99A891EA-A99D-4E94-988E-6CD8B0BBAD4A}"/>
                  </a:ext>
                </a:extLst>
              </p:cNvPr>
              <p:cNvSpPr/>
              <p:nvPr/>
            </p:nvSpPr>
            <p:spPr>
              <a:xfrm>
                <a:off x="3991961" y="1919417"/>
                <a:ext cx="206924" cy="208953"/>
              </a:xfrm>
              <a:custGeom>
                <a:avLst/>
                <a:gdLst>
                  <a:gd name="connsiteX0" fmla="*/ 206925 w 206924"/>
                  <a:gd name="connsiteY0" fmla="*/ 104477 h 208953"/>
                  <a:gd name="connsiteX1" fmla="*/ 103462 w 206924"/>
                  <a:gd name="connsiteY1" fmla="*/ 208953 h 208953"/>
                  <a:gd name="connsiteX2" fmla="*/ 0 w 206924"/>
                  <a:gd name="connsiteY2" fmla="*/ 104477 h 208953"/>
                  <a:gd name="connsiteX3" fmla="*/ 103462 w 206924"/>
                  <a:gd name="connsiteY3" fmla="*/ 0 h 208953"/>
                  <a:gd name="connsiteX4" fmla="*/ 206925 w 206924"/>
                  <a:gd name="connsiteY4" fmla="*/ 104477 h 208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924" h="208953">
                    <a:moveTo>
                      <a:pt x="206925" y="104477"/>
                    </a:moveTo>
                    <a:cubicBezTo>
                      <a:pt x="206925" y="162178"/>
                      <a:pt x="160603" y="208953"/>
                      <a:pt x="103462" y="208953"/>
                    </a:cubicBezTo>
                    <a:cubicBezTo>
                      <a:pt x="46321" y="208953"/>
                      <a:pt x="0" y="162178"/>
                      <a:pt x="0" y="104477"/>
                    </a:cubicBezTo>
                    <a:cubicBezTo>
                      <a:pt x="0" y="46776"/>
                      <a:pt x="46321" y="0"/>
                      <a:pt x="103462" y="0"/>
                    </a:cubicBezTo>
                    <a:cubicBezTo>
                      <a:pt x="160603" y="0"/>
                      <a:pt x="206925" y="46776"/>
                      <a:pt x="206925" y="104477"/>
                    </a:cubicBezTo>
                    <a:close/>
                  </a:path>
                </a:pathLst>
              </a:custGeom>
              <a:grpFill/>
              <a:ln w="7790"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D240EAA3-4190-47F6-9CD7-5AF68AFA5CD6}"/>
                  </a:ext>
                </a:extLst>
              </p:cNvPr>
              <p:cNvSpPr/>
              <p:nvPr/>
            </p:nvSpPr>
            <p:spPr>
              <a:xfrm>
                <a:off x="4071470" y="2401070"/>
                <a:ext cx="71393" cy="60860"/>
              </a:xfrm>
              <a:custGeom>
                <a:avLst/>
                <a:gdLst>
                  <a:gd name="connsiteX0" fmla="*/ 71394 w 71393"/>
                  <a:gd name="connsiteY0" fmla="*/ 32771 h 60860"/>
                  <a:gd name="connsiteX1" fmla="*/ 43538 w 71393"/>
                  <a:gd name="connsiteY1" fmla="*/ 0 h 60860"/>
                  <a:gd name="connsiteX2" fmla="*/ 0 w 71393"/>
                  <a:gd name="connsiteY2" fmla="*/ 0 h 60860"/>
                  <a:gd name="connsiteX3" fmla="*/ 17166 w 71393"/>
                  <a:gd name="connsiteY3" fmla="*/ 60860 h 60860"/>
                  <a:gd name="connsiteX4" fmla="*/ 43226 w 71393"/>
                  <a:gd name="connsiteY4" fmla="*/ 60860 h 60860"/>
                  <a:gd name="connsiteX5" fmla="*/ 71394 w 71393"/>
                  <a:gd name="connsiteY5" fmla="*/ 32771 h 60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393" h="60860">
                    <a:moveTo>
                      <a:pt x="71394" y="32771"/>
                    </a:moveTo>
                    <a:cubicBezTo>
                      <a:pt x="71394" y="12562"/>
                      <a:pt x="58909" y="0"/>
                      <a:pt x="43538" y="0"/>
                    </a:cubicBezTo>
                    <a:lnTo>
                      <a:pt x="0" y="0"/>
                    </a:lnTo>
                    <a:lnTo>
                      <a:pt x="17166" y="60860"/>
                    </a:lnTo>
                    <a:lnTo>
                      <a:pt x="43226" y="60860"/>
                    </a:lnTo>
                    <a:cubicBezTo>
                      <a:pt x="58909" y="60548"/>
                      <a:pt x="71394" y="48298"/>
                      <a:pt x="71394" y="32771"/>
                    </a:cubicBezTo>
                    <a:close/>
                  </a:path>
                </a:pathLst>
              </a:custGeom>
              <a:grpFill/>
              <a:ln w="7790"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1AC2EB1E-1544-4F64-8C81-456A92CF749E}"/>
                  </a:ext>
                </a:extLst>
              </p:cNvPr>
              <p:cNvSpPr/>
              <p:nvPr/>
            </p:nvSpPr>
            <p:spPr>
              <a:xfrm>
                <a:off x="3977683" y="2197891"/>
                <a:ext cx="334418" cy="369998"/>
              </a:xfrm>
              <a:custGeom>
                <a:avLst/>
                <a:gdLst>
                  <a:gd name="connsiteX0" fmla="*/ 246250 w 334418"/>
                  <a:gd name="connsiteY0" fmla="*/ 0 h 369998"/>
                  <a:gd name="connsiteX1" fmla="*/ 36048 w 334418"/>
                  <a:gd name="connsiteY1" fmla="*/ 0 h 369998"/>
                  <a:gd name="connsiteX2" fmla="*/ 79898 w 334418"/>
                  <a:gd name="connsiteY2" fmla="*/ 154179 h 369998"/>
                  <a:gd name="connsiteX3" fmla="*/ 135609 w 334418"/>
                  <a:gd name="connsiteY3" fmla="*/ 154179 h 369998"/>
                  <a:gd name="connsiteX4" fmla="*/ 213011 w 334418"/>
                  <a:gd name="connsiteY4" fmla="*/ 225885 h 369998"/>
                  <a:gd name="connsiteX5" fmla="*/ 137013 w 334418"/>
                  <a:gd name="connsiteY5" fmla="*/ 312728 h 369998"/>
                  <a:gd name="connsiteX6" fmla="*/ 0 w 334418"/>
                  <a:gd name="connsiteY6" fmla="*/ 312728 h 369998"/>
                  <a:gd name="connsiteX7" fmla="*/ 0 w 334418"/>
                  <a:gd name="connsiteY7" fmla="*/ 369999 h 369998"/>
                  <a:gd name="connsiteX8" fmla="*/ 235170 w 334418"/>
                  <a:gd name="connsiteY8" fmla="*/ 369999 h 369998"/>
                  <a:gd name="connsiteX9" fmla="*/ 235170 w 334418"/>
                  <a:gd name="connsiteY9" fmla="*/ 130069 h 369998"/>
                  <a:gd name="connsiteX10" fmla="*/ 246952 w 334418"/>
                  <a:gd name="connsiteY10" fmla="*/ 118209 h 369998"/>
                  <a:gd name="connsiteX11" fmla="*/ 258734 w 334418"/>
                  <a:gd name="connsiteY11" fmla="*/ 130069 h 369998"/>
                  <a:gd name="connsiteX12" fmla="*/ 258734 w 334418"/>
                  <a:gd name="connsiteY12" fmla="*/ 331844 h 369998"/>
                  <a:gd name="connsiteX13" fmla="*/ 296576 w 334418"/>
                  <a:gd name="connsiteY13" fmla="*/ 369999 h 369998"/>
                  <a:gd name="connsiteX14" fmla="*/ 334419 w 334418"/>
                  <a:gd name="connsiteY14" fmla="*/ 331844 h 369998"/>
                  <a:gd name="connsiteX15" fmla="*/ 334419 w 334418"/>
                  <a:gd name="connsiteY15" fmla="*/ 88950 h 369998"/>
                  <a:gd name="connsiteX16" fmla="*/ 246250 w 334418"/>
                  <a:gd name="connsiteY16" fmla="*/ 0 h 369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4418" h="369998">
                    <a:moveTo>
                      <a:pt x="246250" y="0"/>
                    </a:moveTo>
                    <a:lnTo>
                      <a:pt x="36048" y="0"/>
                    </a:lnTo>
                    <a:lnTo>
                      <a:pt x="79898" y="154179"/>
                    </a:lnTo>
                    <a:lnTo>
                      <a:pt x="135609" y="154179"/>
                    </a:lnTo>
                    <a:cubicBezTo>
                      <a:pt x="174856" y="154179"/>
                      <a:pt x="211294" y="186638"/>
                      <a:pt x="213011" y="225885"/>
                    </a:cubicBezTo>
                    <a:cubicBezTo>
                      <a:pt x="215507" y="275587"/>
                      <a:pt x="180552" y="312728"/>
                      <a:pt x="137013" y="312728"/>
                    </a:cubicBezTo>
                    <a:lnTo>
                      <a:pt x="0" y="312728"/>
                    </a:lnTo>
                    <a:lnTo>
                      <a:pt x="0" y="369999"/>
                    </a:lnTo>
                    <a:lnTo>
                      <a:pt x="235170" y="369999"/>
                    </a:lnTo>
                    <a:lnTo>
                      <a:pt x="235170" y="130069"/>
                    </a:lnTo>
                    <a:cubicBezTo>
                      <a:pt x="235170" y="123593"/>
                      <a:pt x="240554" y="118209"/>
                      <a:pt x="246952" y="118209"/>
                    </a:cubicBezTo>
                    <a:cubicBezTo>
                      <a:pt x="253350" y="118209"/>
                      <a:pt x="258734" y="123593"/>
                      <a:pt x="258734" y="130069"/>
                    </a:cubicBezTo>
                    <a:lnTo>
                      <a:pt x="258734" y="331844"/>
                    </a:lnTo>
                    <a:cubicBezTo>
                      <a:pt x="258734" y="352755"/>
                      <a:pt x="275509" y="369999"/>
                      <a:pt x="296576" y="369999"/>
                    </a:cubicBezTo>
                    <a:cubicBezTo>
                      <a:pt x="317253" y="369999"/>
                      <a:pt x="334419" y="353067"/>
                      <a:pt x="334419" y="331844"/>
                    </a:cubicBezTo>
                    <a:lnTo>
                      <a:pt x="334419" y="88950"/>
                    </a:lnTo>
                    <a:cubicBezTo>
                      <a:pt x="334341" y="39949"/>
                      <a:pt x="294782" y="0"/>
                      <a:pt x="246250" y="0"/>
                    </a:cubicBezTo>
                    <a:close/>
                  </a:path>
                </a:pathLst>
              </a:custGeom>
              <a:grpFill/>
              <a:ln w="7790"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5A21F4D6-4B41-4C00-8D5A-9EB1F467C9FB}"/>
                  </a:ext>
                </a:extLst>
              </p:cNvPr>
              <p:cNvSpPr/>
              <p:nvPr/>
            </p:nvSpPr>
            <p:spPr>
              <a:xfrm>
                <a:off x="3902310" y="2202182"/>
                <a:ext cx="136311" cy="259358"/>
              </a:xfrm>
              <a:custGeom>
                <a:avLst/>
                <a:gdLst>
                  <a:gd name="connsiteX0" fmla="*/ 62109 w 136311"/>
                  <a:gd name="connsiteY0" fmla="*/ 0 h 259358"/>
                  <a:gd name="connsiteX1" fmla="*/ 0 w 136311"/>
                  <a:gd name="connsiteY1" fmla="*/ 84658 h 259358"/>
                  <a:gd name="connsiteX2" fmla="*/ 0 w 136311"/>
                  <a:gd name="connsiteY2" fmla="*/ 221515 h 259358"/>
                  <a:gd name="connsiteX3" fmla="*/ 37843 w 136311"/>
                  <a:gd name="connsiteY3" fmla="*/ 259358 h 259358"/>
                  <a:gd name="connsiteX4" fmla="*/ 136311 w 136311"/>
                  <a:gd name="connsiteY4" fmla="*/ 259358 h 259358"/>
                  <a:gd name="connsiteX5" fmla="*/ 62109 w 136311"/>
                  <a:gd name="connsiteY5" fmla="*/ 0 h 259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6311" h="259358">
                    <a:moveTo>
                      <a:pt x="62109" y="0"/>
                    </a:moveTo>
                    <a:cubicBezTo>
                      <a:pt x="26451" y="11158"/>
                      <a:pt x="0" y="44709"/>
                      <a:pt x="0" y="84658"/>
                    </a:cubicBezTo>
                    <a:lnTo>
                      <a:pt x="0" y="221515"/>
                    </a:lnTo>
                    <a:cubicBezTo>
                      <a:pt x="0" y="242426"/>
                      <a:pt x="16776" y="259358"/>
                      <a:pt x="37843" y="259358"/>
                    </a:cubicBezTo>
                    <a:lnTo>
                      <a:pt x="136311" y="259358"/>
                    </a:lnTo>
                    <a:lnTo>
                      <a:pt x="62109" y="0"/>
                    </a:lnTo>
                    <a:close/>
                  </a:path>
                </a:pathLst>
              </a:custGeom>
              <a:grpFill/>
              <a:ln w="7790" cap="flat">
                <a:noFill/>
                <a:prstDash val="solid"/>
                <a:miter/>
              </a:ln>
            </p:spPr>
            <p:txBody>
              <a:bodyPr rtlCol="0" anchor="ctr"/>
              <a:lstStyle/>
              <a:p>
                <a:endParaRPr lang="en-US"/>
              </a:p>
            </p:txBody>
          </p:sp>
        </p:grpSp>
        <p:grpSp>
          <p:nvGrpSpPr>
            <p:cNvPr id="29" name="Graphic 2">
              <a:extLst>
                <a:ext uri="{FF2B5EF4-FFF2-40B4-BE49-F238E27FC236}">
                  <a16:creationId xmlns:a16="http://schemas.microsoft.com/office/drawing/2014/main" id="{FE8ACD6F-FE6B-4ACA-BE98-49AB0916DC45}"/>
                </a:ext>
              </a:extLst>
            </p:cNvPr>
            <p:cNvGrpSpPr/>
            <p:nvPr/>
          </p:nvGrpSpPr>
          <p:grpSpPr>
            <a:xfrm>
              <a:off x="847588" y="4064139"/>
              <a:ext cx="636164" cy="447251"/>
              <a:chOff x="897599" y="3179269"/>
              <a:chExt cx="815105" cy="573054"/>
            </a:xfrm>
            <a:solidFill>
              <a:srgbClr val="3293C8"/>
            </a:solidFill>
          </p:grpSpPr>
          <p:sp>
            <p:nvSpPr>
              <p:cNvPr id="30" name="Freeform: Shape 29">
                <a:extLst>
                  <a:ext uri="{FF2B5EF4-FFF2-40B4-BE49-F238E27FC236}">
                    <a16:creationId xmlns:a16="http://schemas.microsoft.com/office/drawing/2014/main" id="{E26AC11A-938E-4C00-9FE3-CD79E83C2590}"/>
                  </a:ext>
                </a:extLst>
              </p:cNvPr>
              <p:cNvSpPr/>
              <p:nvPr/>
            </p:nvSpPr>
            <p:spPr>
              <a:xfrm>
                <a:off x="1341734" y="3179269"/>
                <a:ext cx="370970" cy="572507"/>
              </a:xfrm>
              <a:custGeom>
                <a:avLst/>
                <a:gdLst>
                  <a:gd name="connsiteX0" fmla="*/ 357124 w 370970"/>
                  <a:gd name="connsiteY0" fmla="*/ 7210 h 572507"/>
                  <a:gd name="connsiteX1" fmla="*/ 303287 w 370970"/>
                  <a:gd name="connsiteY1" fmla="*/ 20943 h 572507"/>
                  <a:gd name="connsiteX2" fmla="*/ 256705 w 370970"/>
                  <a:gd name="connsiteY2" fmla="*/ 156552 h 572507"/>
                  <a:gd name="connsiteX3" fmla="*/ 250307 w 370970"/>
                  <a:gd name="connsiteY3" fmla="*/ 174342 h 572507"/>
                  <a:gd name="connsiteX4" fmla="*/ 242426 w 370970"/>
                  <a:gd name="connsiteY4" fmla="*/ 187372 h 572507"/>
                  <a:gd name="connsiteX5" fmla="*/ 155428 w 370970"/>
                  <a:gd name="connsiteY5" fmla="*/ 290601 h 572507"/>
                  <a:gd name="connsiteX6" fmla="*/ 141383 w 370970"/>
                  <a:gd name="connsiteY6" fmla="*/ 290601 h 572507"/>
                  <a:gd name="connsiteX7" fmla="*/ 228148 w 370970"/>
                  <a:gd name="connsiteY7" fmla="*/ 187684 h 572507"/>
                  <a:gd name="connsiteX8" fmla="*/ 223778 w 370970"/>
                  <a:gd name="connsiteY8" fmla="*/ 134315 h 572507"/>
                  <a:gd name="connsiteX9" fmla="*/ 196157 w 370970"/>
                  <a:gd name="connsiteY9" fmla="*/ 125576 h 572507"/>
                  <a:gd name="connsiteX10" fmla="*/ 170565 w 370970"/>
                  <a:gd name="connsiteY10" fmla="*/ 138684 h 572507"/>
                  <a:gd name="connsiteX11" fmla="*/ 56179 w 370970"/>
                  <a:gd name="connsiteY11" fmla="*/ 267817 h 572507"/>
                  <a:gd name="connsiteX12" fmla="*/ 0 w 370970"/>
                  <a:gd name="connsiteY12" fmla="*/ 428784 h 572507"/>
                  <a:gd name="connsiteX13" fmla="*/ 0 w 370970"/>
                  <a:gd name="connsiteY13" fmla="*/ 572508 h 572507"/>
                  <a:gd name="connsiteX14" fmla="*/ 157144 w 370970"/>
                  <a:gd name="connsiteY14" fmla="*/ 572196 h 572507"/>
                  <a:gd name="connsiteX15" fmla="*/ 157144 w 370970"/>
                  <a:gd name="connsiteY15" fmla="*/ 474820 h 572507"/>
                  <a:gd name="connsiteX16" fmla="*/ 189993 w 370970"/>
                  <a:gd name="connsiteY16" fmla="*/ 395545 h 572507"/>
                  <a:gd name="connsiteX17" fmla="*/ 278474 w 370970"/>
                  <a:gd name="connsiteY17" fmla="*/ 306908 h 572507"/>
                  <a:gd name="connsiteX18" fmla="*/ 306720 w 370970"/>
                  <a:gd name="connsiteY18" fmla="*/ 259390 h 572507"/>
                  <a:gd name="connsiteX19" fmla="*/ 368438 w 370970"/>
                  <a:gd name="connsiteY19" fmla="*/ 49735 h 572507"/>
                  <a:gd name="connsiteX20" fmla="*/ 368750 w 370970"/>
                  <a:gd name="connsiteY20" fmla="*/ 48876 h 572507"/>
                  <a:gd name="connsiteX21" fmla="*/ 357124 w 370970"/>
                  <a:gd name="connsiteY21" fmla="*/ 7210 h 572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70970" h="572507">
                    <a:moveTo>
                      <a:pt x="357124" y="7210"/>
                    </a:moveTo>
                    <a:cubicBezTo>
                      <a:pt x="338242" y="-6756"/>
                      <a:pt x="312338" y="500"/>
                      <a:pt x="303287" y="20943"/>
                    </a:cubicBezTo>
                    <a:lnTo>
                      <a:pt x="256705" y="156552"/>
                    </a:lnTo>
                    <a:lnTo>
                      <a:pt x="250307" y="174342"/>
                    </a:lnTo>
                    <a:lnTo>
                      <a:pt x="242426" y="187372"/>
                    </a:lnTo>
                    <a:lnTo>
                      <a:pt x="155428" y="290601"/>
                    </a:lnTo>
                    <a:lnTo>
                      <a:pt x="141383" y="290601"/>
                    </a:lnTo>
                    <a:lnTo>
                      <a:pt x="228148" y="187684"/>
                    </a:lnTo>
                    <a:cubicBezTo>
                      <a:pt x="241568" y="171611"/>
                      <a:pt x="239461" y="147735"/>
                      <a:pt x="223778" y="134315"/>
                    </a:cubicBezTo>
                    <a:cubicBezTo>
                      <a:pt x="216210" y="127916"/>
                      <a:pt x="206300" y="124717"/>
                      <a:pt x="196157" y="125576"/>
                    </a:cubicBezTo>
                    <a:cubicBezTo>
                      <a:pt x="186248" y="126434"/>
                      <a:pt x="176963" y="131116"/>
                      <a:pt x="170565" y="138684"/>
                    </a:cubicBezTo>
                    <a:lnTo>
                      <a:pt x="56179" y="267817"/>
                    </a:lnTo>
                    <a:cubicBezTo>
                      <a:pt x="53838" y="270470"/>
                      <a:pt x="0" y="332578"/>
                      <a:pt x="0" y="428784"/>
                    </a:cubicBezTo>
                    <a:lnTo>
                      <a:pt x="0" y="572508"/>
                    </a:lnTo>
                    <a:lnTo>
                      <a:pt x="157144" y="572196"/>
                    </a:lnTo>
                    <a:lnTo>
                      <a:pt x="157144" y="474820"/>
                    </a:lnTo>
                    <a:cubicBezTo>
                      <a:pt x="157144" y="445092"/>
                      <a:pt x="169082" y="416534"/>
                      <a:pt x="189993" y="395545"/>
                    </a:cubicBezTo>
                    <a:lnTo>
                      <a:pt x="278474" y="306908"/>
                    </a:lnTo>
                    <a:cubicBezTo>
                      <a:pt x="291583" y="293800"/>
                      <a:pt x="301492" y="277180"/>
                      <a:pt x="306720" y="259390"/>
                    </a:cubicBezTo>
                    <a:lnTo>
                      <a:pt x="368438" y="49735"/>
                    </a:lnTo>
                    <a:lnTo>
                      <a:pt x="368750" y="48876"/>
                    </a:lnTo>
                    <a:cubicBezTo>
                      <a:pt x="373978" y="33973"/>
                      <a:pt x="369921" y="16496"/>
                      <a:pt x="357124" y="7210"/>
                    </a:cubicBezTo>
                    <a:close/>
                  </a:path>
                </a:pathLst>
              </a:custGeom>
              <a:grpFill/>
              <a:ln w="7790"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4EB487EB-DEBF-4BEA-9BBA-BC9AD2AC9AAF}"/>
                  </a:ext>
                </a:extLst>
              </p:cNvPr>
              <p:cNvSpPr/>
              <p:nvPr/>
            </p:nvSpPr>
            <p:spPr>
              <a:xfrm>
                <a:off x="897599" y="3179578"/>
                <a:ext cx="370712" cy="572745"/>
              </a:xfrm>
              <a:custGeom>
                <a:avLst/>
                <a:gdLst>
                  <a:gd name="connsiteX0" fmla="*/ 199758 w 370712"/>
                  <a:gd name="connsiteY0" fmla="*/ 138375 h 572745"/>
                  <a:gd name="connsiteX1" fmla="*/ 174166 w 370712"/>
                  <a:gd name="connsiteY1" fmla="*/ 125267 h 572745"/>
                  <a:gd name="connsiteX2" fmla="*/ 146545 w 370712"/>
                  <a:gd name="connsiteY2" fmla="*/ 134006 h 572745"/>
                  <a:gd name="connsiteX3" fmla="*/ 142175 w 370712"/>
                  <a:gd name="connsiteY3" fmla="*/ 187063 h 572745"/>
                  <a:gd name="connsiteX4" fmla="*/ 229174 w 370712"/>
                  <a:gd name="connsiteY4" fmla="*/ 290292 h 572745"/>
                  <a:gd name="connsiteX5" fmla="*/ 214661 w 370712"/>
                  <a:gd name="connsiteY5" fmla="*/ 290292 h 572745"/>
                  <a:gd name="connsiteX6" fmla="*/ 214661 w 370712"/>
                  <a:gd name="connsiteY6" fmla="*/ 290604 h 572745"/>
                  <a:gd name="connsiteX7" fmla="*/ 127662 w 370712"/>
                  <a:gd name="connsiteY7" fmla="*/ 187141 h 572745"/>
                  <a:gd name="connsiteX8" fmla="*/ 120406 w 370712"/>
                  <a:gd name="connsiteY8" fmla="*/ 174579 h 572745"/>
                  <a:gd name="connsiteX9" fmla="*/ 114320 w 370712"/>
                  <a:gd name="connsiteY9" fmla="*/ 156477 h 572745"/>
                  <a:gd name="connsiteX10" fmla="*/ 67738 w 370712"/>
                  <a:gd name="connsiteY10" fmla="*/ 20868 h 572745"/>
                  <a:gd name="connsiteX11" fmla="*/ 13901 w 370712"/>
                  <a:gd name="connsiteY11" fmla="*/ 7135 h 572745"/>
                  <a:gd name="connsiteX12" fmla="*/ 2275 w 370712"/>
                  <a:gd name="connsiteY12" fmla="*/ 49113 h 572745"/>
                  <a:gd name="connsiteX13" fmla="*/ 2587 w 370712"/>
                  <a:gd name="connsiteY13" fmla="*/ 49972 h 572745"/>
                  <a:gd name="connsiteX14" fmla="*/ 63993 w 370712"/>
                  <a:gd name="connsiteY14" fmla="*/ 259627 h 572745"/>
                  <a:gd name="connsiteX15" fmla="*/ 92239 w 370712"/>
                  <a:gd name="connsiteY15" fmla="*/ 307145 h 572745"/>
                  <a:gd name="connsiteX16" fmla="*/ 180720 w 370712"/>
                  <a:gd name="connsiteY16" fmla="*/ 395782 h 572745"/>
                  <a:gd name="connsiteX17" fmla="*/ 213569 w 370712"/>
                  <a:gd name="connsiteY17" fmla="*/ 475057 h 572745"/>
                  <a:gd name="connsiteX18" fmla="*/ 213569 w 370712"/>
                  <a:gd name="connsiteY18" fmla="*/ 572433 h 572745"/>
                  <a:gd name="connsiteX19" fmla="*/ 370713 w 370712"/>
                  <a:gd name="connsiteY19" fmla="*/ 572745 h 572745"/>
                  <a:gd name="connsiteX20" fmla="*/ 370713 w 370712"/>
                  <a:gd name="connsiteY20" fmla="*/ 428709 h 572745"/>
                  <a:gd name="connsiteX21" fmla="*/ 314534 w 370712"/>
                  <a:gd name="connsiteY21" fmla="*/ 267742 h 572745"/>
                  <a:gd name="connsiteX22" fmla="*/ 199758 w 370712"/>
                  <a:gd name="connsiteY22" fmla="*/ 138375 h 57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70712" h="572745">
                    <a:moveTo>
                      <a:pt x="199758" y="138375"/>
                    </a:moveTo>
                    <a:cubicBezTo>
                      <a:pt x="193048" y="130807"/>
                      <a:pt x="184075" y="126125"/>
                      <a:pt x="174166" y="125267"/>
                    </a:cubicBezTo>
                    <a:cubicBezTo>
                      <a:pt x="164022" y="124408"/>
                      <a:pt x="154347" y="127607"/>
                      <a:pt x="146545" y="134006"/>
                    </a:cubicBezTo>
                    <a:cubicBezTo>
                      <a:pt x="130549" y="147426"/>
                      <a:pt x="128521" y="171302"/>
                      <a:pt x="142175" y="187063"/>
                    </a:cubicBezTo>
                    <a:lnTo>
                      <a:pt x="229174" y="290292"/>
                    </a:lnTo>
                    <a:lnTo>
                      <a:pt x="214661" y="290292"/>
                    </a:lnTo>
                    <a:lnTo>
                      <a:pt x="214661" y="290604"/>
                    </a:lnTo>
                    <a:lnTo>
                      <a:pt x="127662" y="187141"/>
                    </a:lnTo>
                    <a:lnTo>
                      <a:pt x="120406" y="174579"/>
                    </a:lnTo>
                    <a:lnTo>
                      <a:pt x="114320" y="156477"/>
                    </a:lnTo>
                    <a:lnTo>
                      <a:pt x="67738" y="20868"/>
                    </a:lnTo>
                    <a:cubicBezTo>
                      <a:pt x="58453" y="737"/>
                      <a:pt x="32783" y="-6831"/>
                      <a:pt x="13901" y="7135"/>
                    </a:cubicBezTo>
                    <a:cubicBezTo>
                      <a:pt x="792" y="16733"/>
                      <a:pt x="-2953" y="34288"/>
                      <a:pt x="2275" y="49113"/>
                    </a:cubicBezTo>
                    <a:lnTo>
                      <a:pt x="2587" y="49972"/>
                    </a:lnTo>
                    <a:lnTo>
                      <a:pt x="63993" y="259627"/>
                    </a:lnTo>
                    <a:cubicBezTo>
                      <a:pt x="69221" y="277729"/>
                      <a:pt x="79130" y="294037"/>
                      <a:pt x="92239" y="307145"/>
                    </a:cubicBezTo>
                    <a:lnTo>
                      <a:pt x="180720" y="395782"/>
                    </a:lnTo>
                    <a:cubicBezTo>
                      <a:pt x="201631" y="416771"/>
                      <a:pt x="213569" y="445329"/>
                      <a:pt x="213569" y="475057"/>
                    </a:cubicBezTo>
                    <a:lnTo>
                      <a:pt x="213569" y="572433"/>
                    </a:lnTo>
                    <a:lnTo>
                      <a:pt x="370713" y="572745"/>
                    </a:lnTo>
                    <a:lnTo>
                      <a:pt x="370713" y="428709"/>
                    </a:lnTo>
                    <a:cubicBezTo>
                      <a:pt x="370713" y="332503"/>
                      <a:pt x="316875" y="270395"/>
                      <a:pt x="314534" y="267742"/>
                    </a:cubicBezTo>
                    <a:lnTo>
                      <a:pt x="199758" y="138375"/>
                    </a:lnTo>
                    <a:close/>
                  </a:path>
                </a:pathLst>
              </a:custGeom>
              <a:grpFill/>
              <a:ln w="7790" cap="flat">
                <a:noFill/>
                <a:prstDash val="solid"/>
                <a:miter/>
              </a:ln>
            </p:spPr>
            <p:txBody>
              <a:bodyPr rtlCol="0" anchor="ctr"/>
              <a:lstStyle/>
              <a:p>
                <a:endParaRPr lang="en-US"/>
              </a:p>
            </p:txBody>
          </p:sp>
        </p:grpSp>
        <p:pic>
          <p:nvPicPr>
            <p:cNvPr id="39" name="Graphic 38">
              <a:extLst>
                <a:ext uri="{FF2B5EF4-FFF2-40B4-BE49-F238E27FC236}">
                  <a16:creationId xmlns:a16="http://schemas.microsoft.com/office/drawing/2014/main" id="{427897D1-908F-48B9-9D57-8D94761B33F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34233" y="4813037"/>
              <a:ext cx="891280" cy="363114"/>
            </a:xfrm>
            <a:prstGeom prst="rect">
              <a:avLst/>
            </a:prstGeom>
          </p:spPr>
        </p:pic>
        <p:sp>
          <p:nvSpPr>
            <p:cNvPr id="40" name="Rectangle 39">
              <a:extLst>
                <a:ext uri="{FF2B5EF4-FFF2-40B4-BE49-F238E27FC236}">
                  <a16:creationId xmlns:a16="http://schemas.microsoft.com/office/drawing/2014/main" id="{A511CAAB-AA53-442F-8DE6-383244E7EE85}"/>
                </a:ext>
              </a:extLst>
            </p:cNvPr>
            <p:cNvSpPr/>
            <p:nvPr/>
          </p:nvSpPr>
          <p:spPr>
            <a:xfrm>
              <a:off x="640080" y="4666395"/>
              <a:ext cx="1079588" cy="703576"/>
            </a:xfrm>
            <a:prstGeom prst="rect">
              <a:avLst/>
            </a:prstGeom>
            <a:noFill/>
            <a:ln w="25400">
              <a:solidFill>
                <a:srgbClr val="3293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Graphic 2">
              <a:extLst>
                <a:ext uri="{FF2B5EF4-FFF2-40B4-BE49-F238E27FC236}">
                  <a16:creationId xmlns:a16="http://schemas.microsoft.com/office/drawing/2014/main" id="{452AA7F1-440A-4BE1-A3CB-C4F4F862F738}"/>
                </a:ext>
              </a:extLst>
            </p:cNvPr>
            <p:cNvGrpSpPr/>
            <p:nvPr/>
          </p:nvGrpSpPr>
          <p:grpSpPr>
            <a:xfrm>
              <a:off x="838200" y="5504591"/>
              <a:ext cx="651933" cy="538884"/>
              <a:chOff x="3745846" y="3105202"/>
              <a:chExt cx="835310" cy="690463"/>
            </a:xfrm>
            <a:solidFill>
              <a:srgbClr val="3293C8"/>
            </a:solidFill>
          </p:grpSpPr>
          <p:sp>
            <p:nvSpPr>
              <p:cNvPr id="35" name="Freeform: Shape 34">
                <a:extLst>
                  <a:ext uri="{FF2B5EF4-FFF2-40B4-BE49-F238E27FC236}">
                    <a16:creationId xmlns:a16="http://schemas.microsoft.com/office/drawing/2014/main" id="{1D8F8C33-5DB4-4B2D-8743-44C65AA1DA97}"/>
                  </a:ext>
                </a:extLst>
              </p:cNvPr>
              <p:cNvSpPr/>
              <p:nvPr/>
            </p:nvSpPr>
            <p:spPr>
              <a:xfrm>
                <a:off x="3745846" y="3386303"/>
                <a:ext cx="734327" cy="409362"/>
              </a:xfrm>
              <a:custGeom>
                <a:avLst/>
                <a:gdLst>
                  <a:gd name="connsiteX0" fmla="*/ 599963 w 734327"/>
                  <a:gd name="connsiteY0" fmla="*/ 282220 h 409362"/>
                  <a:gd name="connsiteX1" fmla="*/ 391868 w 734327"/>
                  <a:gd name="connsiteY1" fmla="*/ 344874 h 409362"/>
                  <a:gd name="connsiteX2" fmla="*/ 200470 w 734327"/>
                  <a:gd name="connsiteY2" fmla="*/ 242504 h 409362"/>
                  <a:gd name="connsiteX3" fmla="*/ 143356 w 734327"/>
                  <a:gd name="connsiteY3" fmla="*/ 125232 h 409362"/>
                  <a:gd name="connsiteX4" fmla="*/ 161614 w 734327"/>
                  <a:gd name="connsiteY4" fmla="*/ 142163 h 409362"/>
                  <a:gd name="connsiteX5" fmla="*/ 215841 w 734327"/>
                  <a:gd name="connsiteY5" fmla="*/ 117273 h 409362"/>
                  <a:gd name="connsiteX6" fmla="*/ 215841 w 734327"/>
                  <a:gd name="connsiteY6" fmla="*/ 116883 h 409362"/>
                  <a:gd name="connsiteX7" fmla="*/ 205464 w 734327"/>
                  <a:gd name="connsiteY7" fmla="*/ 94333 h 409362"/>
                  <a:gd name="connsiteX8" fmla="*/ 103562 w 734327"/>
                  <a:gd name="connsiteY8" fmla="*/ 0 h 409362"/>
                  <a:gd name="connsiteX9" fmla="*/ 8605 w 734327"/>
                  <a:gd name="connsiteY9" fmla="*/ 102292 h 409362"/>
                  <a:gd name="connsiteX10" fmla="*/ 22 w 734327"/>
                  <a:gd name="connsiteY10" fmla="*/ 125466 h 409362"/>
                  <a:gd name="connsiteX11" fmla="*/ 22 w 734327"/>
                  <a:gd name="connsiteY11" fmla="*/ 125466 h 409362"/>
                  <a:gd name="connsiteX12" fmla="*/ 56045 w 734327"/>
                  <a:gd name="connsiteY12" fmla="*/ 146299 h 409362"/>
                  <a:gd name="connsiteX13" fmla="*/ 78282 w 734327"/>
                  <a:gd name="connsiteY13" fmla="*/ 122267 h 409362"/>
                  <a:gd name="connsiteX14" fmla="*/ 151470 w 734327"/>
                  <a:gd name="connsiteY14" fmla="*/ 282376 h 409362"/>
                  <a:gd name="connsiteX15" fmla="*/ 172069 w 734327"/>
                  <a:gd name="connsiteY15" fmla="*/ 305315 h 409362"/>
                  <a:gd name="connsiteX16" fmla="*/ 385626 w 734327"/>
                  <a:gd name="connsiteY16" fmla="*/ 407607 h 409362"/>
                  <a:gd name="connsiteX17" fmla="*/ 640068 w 734327"/>
                  <a:gd name="connsiteY17" fmla="*/ 330986 h 409362"/>
                  <a:gd name="connsiteX18" fmla="*/ 730969 w 734327"/>
                  <a:gd name="connsiteY18" fmla="*/ 217614 h 409362"/>
                  <a:gd name="connsiteX19" fmla="*/ 713647 w 734327"/>
                  <a:gd name="connsiteY19" fmla="*/ 173530 h 409362"/>
                  <a:gd name="connsiteX20" fmla="*/ 713647 w 734327"/>
                  <a:gd name="connsiteY20" fmla="*/ 173530 h 409362"/>
                  <a:gd name="connsiteX21" fmla="*/ 674634 w 734327"/>
                  <a:gd name="connsiteY21" fmla="*/ 188823 h 409362"/>
                  <a:gd name="connsiteX22" fmla="*/ 599963 w 734327"/>
                  <a:gd name="connsiteY22" fmla="*/ 282220 h 409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34327" h="409362">
                    <a:moveTo>
                      <a:pt x="599963" y="282220"/>
                    </a:moveTo>
                    <a:cubicBezTo>
                      <a:pt x="541288" y="330128"/>
                      <a:pt x="467319" y="352443"/>
                      <a:pt x="391868" y="344874"/>
                    </a:cubicBezTo>
                    <a:cubicBezTo>
                      <a:pt x="316417" y="337306"/>
                      <a:pt x="248456" y="301102"/>
                      <a:pt x="200470" y="242504"/>
                    </a:cubicBezTo>
                    <a:cubicBezTo>
                      <a:pt x="172069" y="207861"/>
                      <a:pt x="152797" y="167912"/>
                      <a:pt x="143356" y="125232"/>
                    </a:cubicBezTo>
                    <a:lnTo>
                      <a:pt x="161614" y="142163"/>
                    </a:lnTo>
                    <a:cubicBezTo>
                      <a:pt x="182680" y="161670"/>
                      <a:pt x="216856" y="145987"/>
                      <a:pt x="215841" y="117273"/>
                    </a:cubicBezTo>
                    <a:lnTo>
                      <a:pt x="215841" y="116883"/>
                    </a:lnTo>
                    <a:cubicBezTo>
                      <a:pt x="215530" y="108300"/>
                      <a:pt x="211784" y="100185"/>
                      <a:pt x="205464" y="94333"/>
                    </a:cubicBezTo>
                    <a:lnTo>
                      <a:pt x="103562" y="0"/>
                    </a:lnTo>
                    <a:lnTo>
                      <a:pt x="8605" y="102292"/>
                    </a:lnTo>
                    <a:cubicBezTo>
                      <a:pt x="2753" y="108534"/>
                      <a:pt x="-290" y="116883"/>
                      <a:pt x="22" y="125466"/>
                    </a:cubicBezTo>
                    <a:lnTo>
                      <a:pt x="22" y="125466"/>
                    </a:lnTo>
                    <a:cubicBezTo>
                      <a:pt x="1036" y="154257"/>
                      <a:pt x="36382" y="167366"/>
                      <a:pt x="56045" y="146299"/>
                    </a:cubicBezTo>
                    <a:lnTo>
                      <a:pt x="78282" y="122267"/>
                    </a:lnTo>
                    <a:cubicBezTo>
                      <a:pt x="88269" y="180786"/>
                      <a:pt x="113081" y="235482"/>
                      <a:pt x="151470" y="282376"/>
                    </a:cubicBezTo>
                    <a:cubicBezTo>
                      <a:pt x="158024" y="290412"/>
                      <a:pt x="164891" y="298059"/>
                      <a:pt x="172069" y="305315"/>
                    </a:cubicBezTo>
                    <a:cubicBezTo>
                      <a:pt x="228872" y="363445"/>
                      <a:pt x="303621" y="399415"/>
                      <a:pt x="385626" y="407607"/>
                    </a:cubicBezTo>
                    <a:cubicBezTo>
                      <a:pt x="477930" y="416814"/>
                      <a:pt x="568285" y="389583"/>
                      <a:pt x="640068" y="330986"/>
                    </a:cubicBezTo>
                    <a:cubicBezTo>
                      <a:pt x="678301" y="299853"/>
                      <a:pt x="709277" y="261075"/>
                      <a:pt x="730969" y="217614"/>
                    </a:cubicBezTo>
                    <a:cubicBezTo>
                      <a:pt x="739395" y="200683"/>
                      <a:pt x="731359" y="180162"/>
                      <a:pt x="713647" y="173530"/>
                    </a:cubicBezTo>
                    <a:lnTo>
                      <a:pt x="713647" y="173530"/>
                    </a:lnTo>
                    <a:cubicBezTo>
                      <a:pt x="698666" y="167912"/>
                      <a:pt x="681812" y="174466"/>
                      <a:pt x="674634" y="188823"/>
                    </a:cubicBezTo>
                    <a:cubicBezTo>
                      <a:pt x="656844" y="224636"/>
                      <a:pt x="631407" y="256549"/>
                      <a:pt x="599963" y="282220"/>
                    </a:cubicBezTo>
                    <a:close/>
                  </a:path>
                </a:pathLst>
              </a:custGeom>
              <a:solidFill>
                <a:srgbClr val="3293C8"/>
              </a:solidFill>
              <a:ln w="7790"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5F84B4B1-0C81-4C8A-8DDF-EBDF77408B42}"/>
                  </a:ext>
                </a:extLst>
              </p:cNvPr>
              <p:cNvSpPr/>
              <p:nvPr/>
            </p:nvSpPr>
            <p:spPr>
              <a:xfrm>
                <a:off x="3846971" y="3105202"/>
                <a:ext cx="734185" cy="409141"/>
              </a:xfrm>
              <a:custGeom>
                <a:avLst/>
                <a:gdLst>
                  <a:gd name="connsiteX0" fmla="*/ 133910 w 734185"/>
                  <a:gd name="connsiteY0" fmla="*/ 127078 h 409141"/>
                  <a:gd name="connsiteX1" fmla="*/ 533637 w 734185"/>
                  <a:gd name="connsiteY1" fmla="*/ 166715 h 409141"/>
                  <a:gd name="connsiteX2" fmla="*/ 590752 w 734185"/>
                  <a:gd name="connsiteY2" fmla="*/ 283988 h 409141"/>
                  <a:gd name="connsiteX3" fmla="*/ 572494 w 734185"/>
                  <a:gd name="connsiteY3" fmla="*/ 267057 h 409141"/>
                  <a:gd name="connsiteX4" fmla="*/ 518266 w 734185"/>
                  <a:gd name="connsiteY4" fmla="*/ 291947 h 409141"/>
                  <a:gd name="connsiteX5" fmla="*/ 518266 w 734185"/>
                  <a:gd name="connsiteY5" fmla="*/ 292337 h 409141"/>
                  <a:gd name="connsiteX6" fmla="*/ 528643 w 734185"/>
                  <a:gd name="connsiteY6" fmla="*/ 314887 h 409141"/>
                  <a:gd name="connsiteX7" fmla="*/ 630623 w 734185"/>
                  <a:gd name="connsiteY7" fmla="*/ 409142 h 409141"/>
                  <a:gd name="connsiteX8" fmla="*/ 725581 w 734185"/>
                  <a:gd name="connsiteY8" fmla="*/ 306850 h 409141"/>
                  <a:gd name="connsiteX9" fmla="*/ 734164 w 734185"/>
                  <a:gd name="connsiteY9" fmla="*/ 283676 h 409141"/>
                  <a:gd name="connsiteX10" fmla="*/ 734164 w 734185"/>
                  <a:gd name="connsiteY10" fmla="*/ 283676 h 409141"/>
                  <a:gd name="connsiteX11" fmla="*/ 678219 w 734185"/>
                  <a:gd name="connsiteY11" fmla="*/ 262843 h 409141"/>
                  <a:gd name="connsiteX12" fmla="*/ 655981 w 734185"/>
                  <a:gd name="connsiteY12" fmla="*/ 286875 h 409141"/>
                  <a:gd name="connsiteX13" fmla="*/ 582715 w 734185"/>
                  <a:gd name="connsiteY13" fmla="*/ 126688 h 409141"/>
                  <a:gd name="connsiteX14" fmla="*/ 94039 w 734185"/>
                  <a:gd name="connsiteY14" fmla="*/ 78234 h 409141"/>
                  <a:gd name="connsiteX15" fmla="*/ 3373 w 734185"/>
                  <a:gd name="connsiteY15" fmla="*/ 191450 h 409141"/>
                  <a:gd name="connsiteX16" fmla="*/ 20617 w 734185"/>
                  <a:gd name="connsiteY16" fmla="*/ 235534 h 409141"/>
                  <a:gd name="connsiteX17" fmla="*/ 20617 w 734185"/>
                  <a:gd name="connsiteY17" fmla="*/ 235534 h 409141"/>
                  <a:gd name="connsiteX18" fmla="*/ 59630 w 734185"/>
                  <a:gd name="connsiteY18" fmla="*/ 220319 h 409141"/>
                  <a:gd name="connsiteX19" fmla="*/ 133910 w 734185"/>
                  <a:gd name="connsiteY19" fmla="*/ 127078 h 409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34185" h="409141">
                    <a:moveTo>
                      <a:pt x="133910" y="127078"/>
                    </a:moveTo>
                    <a:cubicBezTo>
                      <a:pt x="255319" y="28064"/>
                      <a:pt x="434544" y="45775"/>
                      <a:pt x="533637" y="166715"/>
                    </a:cubicBezTo>
                    <a:cubicBezTo>
                      <a:pt x="562038" y="201359"/>
                      <a:pt x="581311" y="241308"/>
                      <a:pt x="590752" y="283988"/>
                    </a:cubicBezTo>
                    <a:lnTo>
                      <a:pt x="572494" y="267057"/>
                    </a:lnTo>
                    <a:cubicBezTo>
                      <a:pt x="551427" y="247550"/>
                      <a:pt x="517251" y="263234"/>
                      <a:pt x="518266" y="291947"/>
                    </a:cubicBezTo>
                    <a:lnTo>
                      <a:pt x="518266" y="292337"/>
                    </a:lnTo>
                    <a:cubicBezTo>
                      <a:pt x="518578" y="300920"/>
                      <a:pt x="522323" y="309035"/>
                      <a:pt x="528643" y="314887"/>
                    </a:cubicBezTo>
                    <a:lnTo>
                      <a:pt x="630623" y="409142"/>
                    </a:lnTo>
                    <a:lnTo>
                      <a:pt x="725581" y="306850"/>
                    </a:lnTo>
                    <a:cubicBezTo>
                      <a:pt x="731433" y="300608"/>
                      <a:pt x="734476" y="292259"/>
                      <a:pt x="734164" y="283676"/>
                    </a:cubicBezTo>
                    <a:lnTo>
                      <a:pt x="734164" y="283676"/>
                    </a:lnTo>
                    <a:cubicBezTo>
                      <a:pt x="733149" y="254885"/>
                      <a:pt x="697803" y="241776"/>
                      <a:pt x="678219" y="262843"/>
                    </a:cubicBezTo>
                    <a:lnTo>
                      <a:pt x="655981" y="286875"/>
                    </a:lnTo>
                    <a:cubicBezTo>
                      <a:pt x="645994" y="228356"/>
                      <a:pt x="621104" y="173582"/>
                      <a:pt x="582715" y="126688"/>
                    </a:cubicBezTo>
                    <a:cubicBezTo>
                      <a:pt x="461619" y="-20937"/>
                      <a:pt x="242288" y="-42784"/>
                      <a:pt x="94039" y="78234"/>
                    </a:cubicBezTo>
                    <a:cubicBezTo>
                      <a:pt x="56040" y="109210"/>
                      <a:pt x="25142" y="147911"/>
                      <a:pt x="3373" y="191450"/>
                    </a:cubicBezTo>
                    <a:cubicBezTo>
                      <a:pt x="-5054" y="208381"/>
                      <a:pt x="2905" y="228902"/>
                      <a:pt x="20617" y="235534"/>
                    </a:cubicBezTo>
                    <a:lnTo>
                      <a:pt x="20617" y="235534"/>
                    </a:lnTo>
                    <a:cubicBezTo>
                      <a:pt x="35598" y="241152"/>
                      <a:pt x="52529" y="234676"/>
                      <a:pt x="59630" y="220319"/>
                    </a:cubicBezTo>
                    <a:cubicBezTo>
                      <a:pt x="77342" y="184427"/>
                      <a:pt x="102700" y="152515"/>
                      <a:pt x="133910" y="127078"/>
                    </a:cubicBezTo>
                    <a:close/>
                  </a:path>
                </a:pathLst>
              </a:custGeom>
              <a:solidFill>
                <a:srgbClr val="3293C8"/>
              </a:solidFill>
              <a:ln w="7790" cap="flat">
                <a:noFill/>
                <a:prstDash val="solid"/>
                <a:miter/>
              </a:ln>
            </p:spPr>
            <p:txBody>
              <a:bodyPr rtlCol="0" anchor="ctr"/>
              <a:lstStyle/>
              <a:p>
                <a:endParaRPr lang="en-US"/>
              </a:p>
            </p:txBody>
          </p:sp>
        </p:grpSp>
      </p:grpSp>
      <p:sp>
        <p:nvSpPr>
          <p:cNvPr id="41" name="Graphic 64" descr="Magnifying glass logo">
            <a:extLst>
              <a:ext uri="{FF2B5EF4-FFF2-40B4-BE49-F238E27FC236}">
                <a16:creationId xmlns:a16="http://schemas.microsoft.com/office/drawing/2014/main" id="{8009399A-522A-4FEB-8557-5235E8CEBD69}"/>
              </a:ext>
            </a:extLst>
          </p:cNvPr>
          <p:cNvSpPr/>
          <p:nvPr/>
        </p:nvSpPr>
        <p:spPr>
          <a:xfrm flipH="1">
            <a:off x="2391199" y="2400168"/>
            <a:ext cx="2126173" cy="2127850"/>
          </a:xfrm>
          <a:custGeom>
            <a:avLst/>
            <a:gdLst>
              <a:gd name="connsiteX0" fmla="*/ 732473 w 751881"/>
              <a:gd name="connsiteY0" fmla="*/ 638175 h 752474"/>
              <a:gd name="connsiteX1" fmla="*/ 613410 w 751881"/>
              <a:gd name="connsiteY1" fmla="*/ 519112 h 752474"/>
              <a:gd name="connsiteX2" fmla="*/ 554355 w 751881"/>
              <a:gd name="connsiteY2" fmla="*/ 501015 h 752474"/>
              <a:gd name="connsiteX3" fmla="*/ 512445 w 751881"/>
              <a:gd name="connsiteY3" fmla="*/ 459105 h 752474"/>
              <a:gd name="connsiteX4" fmla="*/ 571500 w 751881"/>
              <a:gd name="connsiteY4" fmla="*/ 285750 h 752474"/>
              <a:gd name="connsiteX5" fmla="*/ 285750 w 751881"/>
              <a:gd name="connsiteY5" fmla="*/ 0 h 752474"/>
              <a:gd name="connsiteX6" fmla="*/ 0 w 751881"/>
              <a:gd name="connsiteY6" fmla="*/ 285750 h 752474"/>
              <a:gd name="connsiteX7" fmla="*/ 285750 w 751881"/>
              <a:gd name="connsiteY7" fmla="*/ 571500 h 752474"/>
              <a:gd name="connsiteX8" fmla="*/ 459105 w 751881"/>
              <a:gd name="connsiteY8" fmla="*/ 512445 h 752474"/>
              <a:gd name="connsiteX9" fmla="*/ 501015 w 751881"/>
              <a:gd name="connsiteY9" fmla="*/ 554355 h 752474"/>
              <a:gd name="connsiteX10" fmla="*/ 519112 w 751881"/>
              <a:gd name="connsiteY10" fmla="*/ 613410 h 752474"/>
              <a:gd name="connsiteX11" fmla="*/ 638175 w 751881"/>
              <a:gd name="connsiteY11" fmla="*/ 732473 h 752474"/>
              <a:gd name="connsiteX12" fmla="*/ 685800 w 751881"/>
              <a:gd name="connsiteY12" fmla="*/ 752475 h 752474"/>
              <a:gd name="connsiteX13" fmla="*/ 733425 w 751881"/>
              <a:gd name="connsiteY13" fmla="*/ 732473 h 752474"/>
              <a:gd name="connsiteX14" fmla="*/ 732473 w 751881"/>
              <a:gd name="connsiteY14" fmla="*/ 638175 h 752474"/>
              <a:gd name="connsiteX15" fmla="*/ 284798 w 751881"/>
              <a:gd name="connsiteY15" fmla="*/ 513398 h 752474"/>
              <a:gd name="connsiteX16" fmla="*/ 56197 w 751881"/>
              <a:gd name="connsiteY16" fmla="*/ 284798 h 752474"/>
              <a:gd name="connsiteX17" fmla="*/ 284798 w 751881"/>
              <a:gd name="connsiteY17" fmla="*/ 56197 h 752474"/>
              <a:gd name="connsiteX18" fmla="*/ 513398 w 751881"/>
              <a:gd name="connsiteY18" fmla="*/ 284798 h 752474"/>
              <a:gd name="connsiteX19" fmla="*/ 284798 w 751881"/>
              <a:gd name="connsiteY19" fmla="*/ 513398 h 752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51881" h="752474">
                <a:moveTo>
                  <a:pt x="732473" y="638175"/>
                </a:moveTo>
                <a:lnTo>
                  <a:pt x="613410" y="519112"/>
                </a:lnTo>
                <a:cubicBezTo>
                  <a:pt x="597218" y="502920"/>
                  <a:pt x="575310" y="497205"/>
                  <a:pt x="554355" y="501015"/>
                </a:cubicBezTo>
                <a:lnTo>
                  <a:pt x="512445" y="459105"/>
                </a:lnTo>
                <a:cubicBezTo>
                  <a:pt x="549593" y="411480"/>
                  <a:pt x="571500" y="350520"/>
                  <a:pt x="571500" y="285750"/>
                </a:cubicBezTo>
                <a:cubicBezTo>
                  <a:pt x="571500" y="128588"/>
                  <a:pt x="442912" y="0"/>
                  <a:pt x="285750" y="0"/>
                </a:cubicBezTo>
                <a:cubicBezTo>
                  <a:pt x="128588" y="0"/>
                  <a:pt x="0" y="128588"/>
                  <a:pt x="0" y="285750"/>
                </a:cubicBezTo>
                <a:cubicBezTo>
                  <a:pt x="0" y="442912"/>
                  <a:pt x="128588" y="571500"/>
                  <a:pt x="285750" y="571500"/>
                </a:cubicBezTo>
                <a:cubicBezTo>
                  <a:pt x="350520" y="571500"/>
                  <a:pt x="410528" y="549593"/>
                  <a:pt x="459105" y="512445"/>
                </a:cubicBezTo>
                <a:lnTo>
                  <a:pt x="501015" y="554355"/>
                </a:lnTo>
                <a:cubicBezTo>
                  <a:pt x="497205" y="575310"/>
                  <a:pt x="502920" y="597218"/>
                  <a:pt x="519112" y="613410"/>
                </a:cubicBezTo>
                <a:lnTo>
                  <a:pt x="638175" y="732473"/>
                </a:lnTo>
                <a:cubicBezTo>
                  <a:pt x="651510" y="745808"/>
                  <a:pt x="668655" y="752475"/>
                  <a:pt x="685800" y="752475"/>
                </a:cubicBezTo>
                <a:cubicBezTo>
                  <a:pt x="702945" y="752475"/>
                  <a:pt x="720090" y="745808"/>
                  <a:pt x="733425" y="732473"/>
                </a:cubicBezTo>
                <a:cubicBezTo>
                  <a:pt x="758190" y="705802"/>
                  <a:pt x="758190" y="663893"/>
                  <a:pt x="732473" y="638175"/>
                </a:cubicBezTo>
                <a:close/>
                <a:moveTo>
                  <a:pt x="284798" y="513398"/>
                </a:moveTo>
                <a:cubicBezTo>
                  <a:pt x="159067" y="513398"/>
                  <a:pt x="56197" y="410528"/>
                  <a:pt x="56197" y="284798"/>
                </a:cubicBezTo>
                <a:cubicBezTo>
                  <a:pt x="56197" y="159067"/>
                  <a:pt x="159067" y="56197"/>
                  <a:pt x="284798" y="56197"/>
                </a:cubicBezTo>
                <a:cubicBezTo>
                  <a:pt x="410528" y="56197"/>
                  <a:pt x="513398" y="159067"/>
                  <a:pt x="513398" y="284798"/>
                </a:cubicBezTo>
                <a:cubicBezTo>
                  <a:pt x="513398" y="410528"/>
                  <a:pt x="410528" y="513398"/>
                  <a:pt x="284798" y="513398"/>
                </a:cubicBezTo>
                <a:close/>
              </a:path>
            </a:pathLst>
          </a:custGeom>
          <a:solidFill>
            <a:srgbClr val="3293C8"/>
          </a:solidFill>
          <a:ln w="9525" cap="flat">
            <a:noFill/>
            <a:prstDash val="solid"/>
            <a:miter/>
          </a:ln>
        </p:spPr>
        <p:txBody>
          <a:bodyPr rtlCol="0" anchor="ctr"/>
          <a:lstStyle/>
          <a:p>
            <a:endParaRPr lang="en-US"/>
          </a:p>
        </p:txBody>
      </p:sp>
      <p:sp>
        <p:nvSpPr>
          <p:cNvPr id="47" name="Rectangle 46" descr="&quot;  &quot;">
            <a:extLst>
              <a:ext uri="{FF2B5EF4-FFF2-40B4-BE49-F238E27FC236}">
                <a16:creationId xmlns:a16="http://schemas.microsoft.com/office/drawing/2014/main" id="{5E035D94-039E-4731-AB7C-37FCCFD598BC}"/>
              </a:ext>
            </a:extLst>
          </p:cNvPr>
          <p:cNvSpPr/>
          <p:nvPr/>
        </p:nvSpPr>
        <p:spPr>
          <a:xfrm>
            <a:off x="2330453" y="4664350"/>
            <a:ext cx="3523413" cy="103959"/>
          </a:xfrm>
          <a:prstGeom prst="rect">
            <a:avLst/>
          </a:prstGeom>
          <a:solidFill>
            <a:srgbClr val="3293C8"/>
          </a:solidFill>
          <a:ln w="7790" cap="flat">
            <a:noFill/>
            <a:prstDash val="solid"/>
            <a:miter/>
          </a:ln>
        </p:spPr>
        <p:txBody>
          <a:bodyPr rtlCol="0" anchor="ctr"/>
          <a:lstStyle/>
          <a:p>
            <a:endParaRPr lang="en-US">
              <a:solidFill>
                <a:schemeClr val="tx1"/>
              </a:solidFill>
            </a:endParaRPr>
          </a:p>
        </p:txBody>
      </p:sp>
      <p:sp>
        <p:nvSpPr>
          <p:cNvPr id="37" name="Content Placeholder 9">
            <a:extLst>
              <a:ext uri="{FF2B5EF4-FFF2-40B4-BE49-F238E27FC236}">
                <a16:creationId xmlns:a16="http://schemas.microsoft.com/office/drawing/2014/main" id="{F83683BA-7F07-4287-9C59-960939C02363}"/>
              </a:ext>
            </a:extLst>
          </p:cNvPr>
          <p:cNvSpPr txBox="1">
            <a:spLocks/>
          </p:cNvSpPr>
          <p:nvPr/>
        </p:nvSpPr>
        <p:spPr>
          <a:xfrm>
            <a:off x="2330454" y="4904641"/>
            <a:ext cx="3523413" cy="1094697"/>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dirty="0">
                <a:solidFill>
                  <a:srgbClr val="3293C8"/>
                </a:solidFill>
              </a:rPr>
              <a:t>Identify risks</a:t>
            </a:r>
          </a:p>
        </p:txBody>
      </p:sp>
      <p:grpSp>
        <p:nvGrpSpPr>
          <p:cNvPr id="42" name="Group 41" descr="Crossing wrench and screwdriver logo">
            <a:extLst>
              <a:ext uri="{FF2B5EF4-FFF2-40B4-BE49-F238E27FC236}">
                <a16:creationId xmlns:a16="http://schemas.microsoft.com/office/drawing/2014/main" id="{CD1226DC-4367-4F38-A86F-266D89F1997D}"/>
              </a:ext>
            </a:extLst>
          </p:cNvPr>
          <p:cNvGrpSpPr/>
          <p:nvPr/>
        </p:nvGrpSpPr>
        <p:grpSpPr>
          <a:xfrm>
            <a:off x="6563003" y="2643871"/>
            <a:ext cx="1822146" cy="1823828"/>
            <a:chOff x="7426026" y="4621459"/>
            <a:chExt cx="762345" cy="763049"/>
          </a:xfrm>
          <a:solidFill>
            <a:srgbClr val="3293C8"/>
          </a:solidFill>
        </p:grpSpPr>
        <p:sp>
          <p:nvSpPr>
            <p:cNvPr id="44" name="Freeform: Shape 21">
              <a:extLst>
                <a:ext uri="{FF2B5EF4-FFF2-40B4-BE49-F238E27FC236}">
                  <a16:creationId xmlns:a16="http://schemas.microsoft.com/office/drawing/2014/main" id="{DF5A7512-A63C-4266-AEC3-B469220CFEFC}"/>
                </a:ext>
              </a:extLst>
            </p:cNvPr>
            <p:cNvSpPr/>
            <p:nvPr/>
          </p:nvSpPr>
          <p:spPr>
            <a:xfrm>
              <a:off x="7426026" y="4621870"/>
              <a:ext cx="762345" cy="762638"/>
            </a:xfrm>
            <a:custGeom>
              <a:avLst/>
              <a:gdLst>
                <a:gd name="connsiteX0" fmla="*/ 81060 w 762345"/>
                <a:gd name="connsiteY0" fmla="*/ 712058 h 762638"/>
                <a:gd name="connsiteX1" fmla="*/ 57247 w 762345"/>
                <a:gd name="connsiteY1" fmla="*/ 716821 h 762638"/>
                <a:gd name="connsiteX2" fmla="*/ 43912 w 762345"/>
                <a:gd name="connsiteY2" fmla="*/ 696818 h 762638"/>
                <a:gd name="connsiteX3" fmla="*/ 57247 w 762345"/>
                <a:gd name="connsiteY3" fmla="*/ 676816 h 762638"/>
                <a:gd name="connsiteX4" fmla="*/ 81060 w 762345"/>
                <a:gd name="connsiteY4" fmla="*/ 681578 h 762638"/>
                <a:gd name="connsiteX5" fmla="*/ 81060 w 762345"/>
                <a:gd name="connsiteY5" fmla="*/ 712058 h 762638"/>
                <a:gd name="connsiteX6" fmla="*/ 753525 w 762345"/>
                <a:gd name="connsiteY6" fmla="*/ 84361 h 762638"/>
                <a:gd name="connsiteX7" fmla="*/ 676372 w 762345"/>
                <a:gd name="connsiteY7" fmla="*/ 161513 h 762638"/>
                <a:gd name="connsiteX8" fmla="*/ 615412 w 762345"/>
                <a:gd name="connsiteY8" fmla="*/ 145321 h 762638"/>
                <a:gd name="connsiteX9" fmla="*/ 600172 w 762345"/>
                <a:gd name="connsiteY9" fmla="*/ 85313 h 762638"/>
                <a:gd name="connsiteX10" fmla="*/ 677325 w 762345"/>
                <a:gd name="connsiteY10" fmla="*/ 8161 h 762638"/>
                <a:gd name="connsiteX11" fmla="*/ 543975 w 762345"/>
                <a:gd name="connsiteY11" fmla="*/ 33878 h 762638"/>
                <a:gd name="connsiteX12" fmla="*/ 505875 w 762345"/>
                <a:gd name="connsiteY12" fmla="*/ 164371 h 762638"/>
                <a:gd name="connsiteX13" fmla="*/ 20100 w 762345"/>
                <a:gd name="connsiteY13" fmla="*/ 650146 h 762638"/>
                <a:gd name="connsiteX14" fmla="*/ 2002 w 762345"/>
                <a:gd name="connsiteY14" fmla="*/ 713963 h 762638"/>
                <a:gd name="connsiteX15" fmla="*/ 48675 w 762345"/>
                <a:gd name="connsiteY15" fmla="*/ 760636 h 762638"/>
                <a:gd name="connsiteX16" fmla="*/ 112492 w 762345"/>
                <a:gd name="connsiteY16" fmla="*/ 742538 h 762638"/>
                <a:gd name="connsiteX17" fmla="*/ 598267 w 762345"/>
                <a:gd name="connsiteY17" fmla="*/ 256763 h 762638"/>
                <a:gd name="connsiteX18" fmla="*/ 728760 w 762345"/>
                <a:gd name="connsiteY18" fmla="*/ 218663 h 762638"/>
                <a:gd name="connsiteX19" fmla="*/ 753525 w 762345"/>
                <a:gd name="connsiteY19" fmla="*/ 84361 h 762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62345" h="762638">
                  <a:moveTo>
                    <a:pt x="81060" y="712058"/>
                  </a:moveTo>
                  <a:cubicBezTo>
                    <a:pt x="74392" y="718726"/>
                    <a:pt x="65820" y="720631"/>
                    <a:pt x="57247" y="716821"/>
                  </a:cubicBezTo>
                  <a:cubicBezTo>
                    <a:pt x="48675" y="713011"/>
                    <a:pt x="43912" y="705391"/>
                    <a:pt x="43912" y="696818"/>
                  </a:cubicBezTo>
                  <a:cubicBezTo>
                    <a:pt x="43912" y="688246"/>
                    <a:pt x="49627" y="679673"/>
                    <a:pt x="57247" y="676816"/>
                  </a:cubicBezTo>
                  <a:cubicBezTo>
                    <a:pt x="65820" y="673006"/>
                    <a:pt x="74392" y="674911"/>
                    <a:pt x="81060" y="681578"/>
                  </a:cubicBezTo>
                  <a:cubicBezTo>
                    <a:pt x="89632" y="689198"/>
                    <a:pt x="89632" y="703486"/>
                    <a:pt x="81060" y="712058"/>
                  </a:cubicBezTo>
                  <a:close/>
                  <a:moveTo>
                    <a:pt x="753525" y="84361"/>
                  </a:moveTo>
                  <a:lnTo>
                    <a:pt x="676372" y="161513"/>
                  </a:lnTo>
                  <a:lnTo>
                    <a:pt x="615412" y="145321"/>
                  </a:lnTo>
                  <a:lnTo>
                    <a:pt x="600172" y="85313"/>
                  </a:lnTo>
                  <a:lnTo>
                    <a:pt x="677325" y="8161"/>
                  </a:lnTo>
                  <a:cubicBezTo>
                    <a:pt x="631605" y="-8984"/>
                    <a:pt x="580170" y="1493"/>
                    <a:pt x="543975" y="33878"/>
                  </a:cubicBezTo>
                  <a:cubicBezTo>
                    <a:pt x="507780" y="67216"/>
                    <a:pt x="493492" y="116746"/>
                    <a:pt x="505875" y="164371"/>
                  </a:cubicBezTo>
                  <a:lnTo>
                    <a:pt x="20100" y="650146"/>
                  </a:lnTo>
                  <a:cubicBezTo>
                    <a:pt x="2955" y="666338"/>
                    <a:pt x="-3713" y="691103"/>
                    <a:pt x="2002" y="713963"/>
                  </a:cubicBezTo>
                  <a:cubicBezTo>
                    <a:pt x="7717" y="736823"/>
                    <a:pt x="25815" y="754921"/>
                    <a:pt x="48675" y="760636"/>
                  </a:cubicBezTo>
                  <a:cubicBezTo>
                    <a:pt x="71535" y="766351"/>
                    <a:pt x="95347" y="759683"/>
                    <a:pt x="112492" y="742538"/>
                  </a:cubicBezTo>
                  <a:lnTo>
                    <a:pt x="598267" y="256763"/>
                  </a:lnTo>
                  <a:cubicBezTo>
                    <a:pt x="645892" y="269146"/>
                    <a:pt x="695422" y="254858"/>
                    <a:pt x="728760" y="218663"/>
                  </a:cubicBezTo>
                  <a:cubicBezTo>
                    <a:pt x="761145" y="182468"/>
                    <a:pt x="771622" y="130081"/>
                    <a:pt x="753525" y="84361"/>
                  </a:cubicBezTo>
                  <a:close/>
                </a:path>
              </a:pathLst>
            </a:custGeom>
            <a:grpFill/>
            <a:ln w="9525" cap="flat">
              <a:noFill/>
              <a:prstDash val="solid"/>
              <a:miter/>
            </a:ln>
          </p:spPr>
          <p:txBody>
            <a:bodyPr rtlCol="0" anchor="ctr"/>
            <a:lstStyle/>
            <a:p>
              <a:endParaRPr lang="en-US"/>
            </a:p>
          </p:txBody>
        </p:sp>
        <p:sp>
          <p:nvSpPr>
            <p:cNvPr id="45" name="Freeform: Shape 22">
              <a:extLst>
                <a:ext uri="{FF2B5EF4-FFF2-40B4-BE49-F238E27FC236}">
                  <a16:creationId xmlns:a16="http://schemas.microsoft.com/office/drawing/2014/main" id="{276B6246-5219-4A20-8652-FBD027EE32EA}"/>
                </a:ext>
              </a:extLst>
            </p:cNvPr>
            <p:cNvSpPr/>
            <p:nvPr/>
          </p:nvSpPr>
          <p:spPr>
            <a:xfrm>
              <a:off x="7830936" y="5026271"/>
              <a:ext cx="357308" cy="357704"/>
            </a:xfrm>
            <a:custGeom>
              <a:avLst/>
              <a:gdLst>
                <a:gd name="connsiteX0" fmla="*/ 344805 w 357308"/>
                <a:gd name="connsiteY0" fmla="*/ 245745 h 357704"/>
                <a:gd name="connsiteX1" fmla="*/ 99060 w 357308"/>
                <a:gd name="connsiteY1" fmla="*/ 0 h 357704"/>
                <a:gd name="connsiteX2" fmla="*/ 0 w 357308"/>
                <a:gd name="connsiteY2" fmla="*/ 99060 h 357704"/>
                <a:gd name="connsiteX3" fmla="*/ 238125 w 357308"/>
                <a:gd name="connsiteY3" fmla="*/ 337185 h 357704"/>
                <a:gd name="connsiteX4" fmla="*/ 246698 w 357308"/>
                <a:gd name="connsiteY4" fmla="*/ 345758 h 357704"/>
                <a:gd name="connsiteX5" fmla="*/ 247650 w 357308"/>
                <a:gd name="connsiteY5" fmla="*/ 344805 h 357704"/>
                <a:gd name="connsiteX6" fmla="*/ 337185 w 357308"/>
                <a:gd name="connsiteY6" fmla="*/ 337185 h 357704"/>
                <a:gd name="connsiteX7" fmla="*/ 344805 w 357308"/>
                <a:gd name="connsiteY7" fmla="*/ 245745 h 357704"/>
                <a:gd name="connsiteX8" fmla="*/ 344805 w 357308"/>
                <a:gd name="connsiteY8" fmla="*/ 245745 h 357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308" h="357704">
                  <a:moveTo>
                    <a:pt x="344805" y="245745"/>
                  </a:moveTo>
                  <a:lnTo>
                    <a:pt x="99060" y="0"/>
                  </a:lnTo>
                  <a:lnTo>
                    <a:pt x="0" y="99060"/>
                  </a:lnTo>
                  <a:lnTo>
                    <a:pt x="238125" y="337185"/>
                  </a:lnTo>
                  <a:lnTo>
                    <a:pt x="246698" y="345758"/>
                  </a:lnTo>
                  <a:lnTo>
                    <a:pt x="247650" y="344805"/>
                  </a:lnTo>
                  <a:cubicBezTo>
                    <a:pt x="275273" y="364808"/>
                    <a:pt x="313373" y="360998"/>
                    <a:pt x="337185" y="337185"/>
                  </a:cubicBezTo>
                  <a:cubicBezTo>
                    <a:pt x="360998" y="312420"/>
                    <a:pt x="363855" y="274320"/>
                    <a:pt x="344805" y="245745"/>
                  </a:cubicBezTo>
                  <a:lnTo>
                    <a:pt x="344805" y="245745"/>
                  </a:lnTo>
                  <a:close/>
                </a:path>
              </a:pathLst>
            </a:custGeom>
            <a:grpFill/>
            <a:ln w="9525" cap="flat">
              <a:noFill/>
              <a:prstDash val="solid"/>
              <a:miter/>
            </a:ln>
          </p:spPr>
          <p:txBody>
            <a:bodyPr rtlCol="0" anchor="ctr"/>
            <a:lstStyle/>
            <a:p>
              <a:endParaRPr lang="en-US"/>
            </a:p>
          </p:txBody>
        </p:sp>
        <p:sp>
          <p:nvSpPr>
            <p:cNvPr id="46" name="Freeform: Shape 23">
              <a:extLst>
                <a:ext uri="{FF2B5EF4-FFF2-40B4-BE49-F238E27FC236}">
                  <a16:creationId xmlns:a16="http://schemas.microsoft.com/office/drawing/2014/main" id="{0D19B8CC-3EE6-4540-905C-7BDBBEE5ECA2}"/>
                </a:ext>
              </a:extLst>
            </p:cNvPr>
            <p:cNvSpPr/>
            <p:nvPr/>
          </p:nvSpPr>
          <p:spPr>
            <a:xfrm>
              <a:off x="7426124" y="4621459"/>
              <a:ext cx="320992" cy="320992"/>
            </a:xfrm>
            <a:custGeom>
              <a:avLst/>
              <a:gdLst>
                <a:gd name="connsiteX0" fmla="*/ 139065 w 320992"/>
                <a:gd name="connsiteY0" fmla="*/ 112395 h 320992"/>
                <a:gd name="connsiteX1" fmla="*/ 140018 w 320992"/>
                <a:gd name="connsiteY1" fmla="*/ 111443 h 320992"/>
                <a:gd name="connsiteX2" fmla="*/ 115253 w 320992"/>
                <a:gd name="connsiteY2" fmla="*/ 65723 h 320992"/>
                <a:gd name="connsiteX3" fmla="*/ 33338 w 320992"/>
                <a:gd name="connsiteY3" fmla="*/ 0 h 320992"/>
                <a:gd name="connsiteX4" fmla="*/ 0 w 320992"/>
                <a:gd name="connsiteY4" fmla="*/ 33338 h 320992"/>
                <a:gd name="connsiteX5" fmla="*/ 65723 w 320992"/>
                <a:gd name="connsiteY5" fmla="*/ 115253 h 320992"/>
                <a:gd name="connsiteX6" fmla="*/ 111443 w 320992"/>
                <a:gd name="connsiteY6" fmla="*/ 140018 h 320992"/>
                <a:gd name="connsiteX7" fmla="*/ 112395 w 320992"/>
                <a:gd name="connsiteY7" fmla="*/ 139065 h 320992"/>
                <a:gd name="connsiteX8" fmla="*/ 294323 w 320992"/>
                <a:gd name="connsiteY8" fmla="*/ 320993 h 320992"/>
                <a:gd name="connsiteX9" fmla="*/ 320993 w 320992"/>
                <a:gd name="connsiteY9" fmla="*/ 294323 h 32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0992" h="320992">
                  <a:moveTo>
                    <a:pt x="139065" y="112395"/>
                  </a:moveTo>
                  <a:lnTo>
                    <a:pt x="140018" y="111443"/>
                  </a:lnTo>
                  <a:lnTo>
                    <a:pt x="115253" y="65723"/>
                  </a:lnTo>
                  <a:lnTo>
                    <a:pt x="33338" y="0"/>
                  </a:lnTo>
                  <a:lnTo>
                    <a:pt x="0" y="33338"/>
                  </a:lnTo>
                  <a:lnTo>
                    <a:pt x="65723" y="115253"/>
                  </a:lnTo>
                  <a:lnTo>
                    <a:pt x="111443" y="140018"/>
                  </a:lnTo>
                  <a:lnTo>
                    <a:pt x="112395" y="139065"/>
                  </a:lnTo>
                  <a:lnTo>
                    <a:pt x="294323" y="320993"/>
                  </a:lnTo>
                  <a:lnTo>
                    <a:pt x="320993" y="294323"/>
                  </a:lnTo>
                  <a:close/>
                </a:path>
              </a:pathLst>
            </a:custGeom>
            <a:grpFill/>
            <a:ln w="9525" cap="flat">
              <a:noFill/>
              <a:prstDash val="solid"/>
              <a:miter/>
            </a:ln>
          </p:spPr>
          <p:txBody>
            <a:bodyPr rtlCol="0" anchor="ctr"/>
            <a:lstStyle/>
            <a:p>
              <a:endParaRPr lang="en-US"/>
            </a:p>
          </p:txBody>
        </p:sp>
      </p:grpSp>
      <p:sp>
        <p:nvSpPr>
          <p:cNvPr id="49" name="Rectangle 48" descr="&quot;  &quot;">
            <a:extLst>
              <a:ext uri="{FF2B5EF4-FFF2-40B4-BE49-F238E27FC236}">
                <a16:creationId xmlns:a16="http://schemas.microsoft.com/office/drawing/2014/main" id="{7477EC44-17C5-424E-B1DE-1B971797CEAD}"/>
              </a:ext>
            </a:extLst>
          </p:cNvPr>
          <p:cNvSpPr/>
          <p:nvPr/>
        </p:nvSpPr>
        <p:spPr>
          <a:xfrm>
            <a:off x="6539853" y="4664350"/>
            <a:ext cx="3523413" cy="103959"/>
          </a:xfrm>
          <a:prstGeom prst="rect">
            <a:avLst/>
          </a:prstGeom>
          <a:solidFill>
            <a:srgbClr val="3293C8"/>
          </a:solidFill>
          <a:ln w="7790" cap="flat">
            <a:noFill/>
            <a:prstDash val="solid"/>
            <a:miter/>
          </a:ln>
        </p:spPr>
        <p:txBody>
          <a:bodyPr rtlCol="0" anchor="ctr"/>
          <a:lstStyle/>
          <a:p>
            <a:endParaRPr lang="en-US">
              <a:solidFill>
                <a:schemeClr val="tx1"/>
              </a:solidFill>
            </a:endParaRPr>
          </a:p>
        </p:txBody>
      </p:sp>
      <p:sp>
        <p:nvSpPr>
          <p:cNvPr id="48" name="Content Placeholder 9">
            <a:extLst>
              <a:ext uri="{FF2B5EF4-FFF2-40B4-BE49-F238E27FC236}">
                <a16:creationId xmlns:a16="http://schemas.microsoft.com/office/drawing/2014/main" id="{1A3B8FF6-07EA-4985-B7A2-5AC789C3CDC0}"/>
              </a:ext>
            </a:extLst>
          </p:cNvPr>
          <p:cNvSpPr txBox="1">
            <a:spLocks/>
          </p:cNvSpPr>
          <p:nvPr/>
        </p:nvSpPr>
        <p:spPr>
          <a:xfrm>
            <a:off x="6539854" y="4904641"/>
            <a:ext cx="3523413" cy="1094697"/>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dirty="0">
                <a:solidFill>
                  <a:srgbClr val="3293C8"/>
                </a:solidFill>
              </a:rPr>
              <a:t>Mitigate risks</a:t>
            </a:r>
          </a:p>
        </p:txBody>
      </p:sp>
      <p:sp>
        <p:nvSpPr>
          <p:cNvPr id="31" name="TextBox 30">
            <a:extLst>
              <a:ext uri="{FF2B5EF4-FFF2-40B4-BE49-F238E27FC236}">
                <a16:creationId xmlns:a16="http://schemas.microsoft.com/office/drawing/2014/main" id="{0ADEF5CC-E226-4272-A09D-5C33DEB49089}"/>
              </a:ext>
            </a:extLst>
          </p:cNvPr>
          <p:cNvSpPr txBox="1"/>
          <p:nvPr/>
        </p:nvSpPr>
        <p:spPr>
          <a:xfrm>
            <a:off x="29996" y="6455203"/>
            <a:ext cx="682876" cy="215444"/>
          </a:xfrm>
          <a:prstGeom prst="rect">
            <a:avLst/>
          </a:prstGeom>
          <a:noFill/>
        </p:spPr>
        <p:txBody>
          <a:bodyPr wrap="square" lIns="0" tIns="0" rIns="0" bIns="0" rtlCol="0">
            <a:spAutoFit/>
          </a:bodyPr>
          <a:lstStyle/>
          <a:p>
            <a:pPr algn="r"/>
            <a:fld id="{DDB3D640-4032-4024-920B-AC4F90A03C18}" type="slidenum">
              <a:rPr lang="en-US" sz="1400" smtClean="0">
                <a:solidFill>
                  <a:schemeClr val="bg1"/>
                </a:solidFill>
              </a:rPr>
              <a:t>23</a:t>
            </a:fld>
            <a:endParaRPr lang="en-US" sz="1400" dirty="0">
              <a:solidFill>
                <a:schemeClr val="bg1"/>
              </a:solidFill>
            </a:endParaRPr>
          </a:p>
        </p:txBody>
      </p:sp>
    </p:spTree>
    <p:extLst>
      <p:ext uri="{BB962C8B-B14F-4D97-AF65-F5344CB8AC3E}">
        <p14:creationId xmlns:p14="http://schemas.microsoft.com/office/powerpoint/2010/main" val="34323121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ctangle 42" descr="&quot;  &quot;">
            <a:extLst>
              <a:ext uri="{FF2B5EF4-FFF2-40B4-BE49-F238E27FC236}">
                <a16:creationId xmlns:a16="http://schemas.microsoft.com/office/drawing/2014/main" id="{93E274A3-933D-47C0-B52F-DB40DA0A7359}"/>
              </a:ext>
            </a:extLst>
          </p:cNvPr>
          <p:cNvSpPr/>
          <p:nvPr/>
        </p:nvSpPr>
        <p:spPr>
          <a:xfrm>
            <a:off x="833436" y="426719"/>
            <a:ext cx="3994377" cy="90219"/>
          </a:xfrm>
          <a:prstGeom prst="rect">
            <a:avLst/>
          </a:prstGeom>
          <a:solidFill>
            <a:srgbClr val="DF8A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itle 3">
            <a:extLst>
              <a:ext uri="{FF2B5EF4-FFF2-40B4-BE49-F238E27FC236}">
                <a16:creationId xmlns:a16="http://schemas.microsoft.com/office/drawing/2014/main" id="{7D925E2F-45C5-4A4F-8745-C945E4D8A20A}"/>
              </a:ext>
            </a:extLst>
          </p:cNvPr>
          <p:cNvSpPr>
            <a:spLocks noGrp="1"/>
          </p:cNvSpPr>
          <p:nvPr>
            <p:ph type="title"/>
          </p:nvPr>
        </p:nvSpPr>
        <p:spPr>
          <a:xfrm>
            <a:off x="838200" y="663707"/>
            <a:ext cx="10515600" cy="349501"/>
          </a:xfrm>
        </p:spPr>
        <p:txBody>
          <a:bodyPr/>
          <a:lstStyle/>
          <a:p>
            <a:r>
              <a:rPr lang="en-US" dirty="0"/>
              <a:t>Redundancy is crucial</a:t>
            </a:r>
          </a:p>
        </p:txBody>
      </p:sp>
      <p:grpSp>
        <p:nvGrpSpPr>
          <p:cNvPr id="2" name="Group 1" descr="Safe System principle 6 is the focus of this slide."/>
          <p:cNvGrpSpPr/>
          <p:nvPr/>
        </p:nvGrpSpPr>
        <p:grpSpPr>
          <a:xfrm>
            <a:off x="640080" y="2007587"/>
            <a:ext cx="1079588" cy="4124384"/>
            <a:chOff x="640080" y="2007587"/>
            <a:chExt cx="1079588" cy="4124384"/>
          </a:xfrm>
        </p:grpSpPr>
        <p:sp>
          <p:nvSpPr>
            <p:cNvPr id="23" name="Freeform: Shape 22">
              <a:extLst>
                <a:ext uri="{FF2B5EF4-FFF2-40B4-BE49-F238E27FC236}">
                  <a16:creationId xmlns:a16="http://schemas.microsoft.com/office/drawing/2014/main" id="{A41138B3-8393-48D3-B776-1161170E5320}"/>
                </a:ext>
              </a:extLst>
            </p:cNvPr>
            <p:cNvSpPr/>
            <p:nvPr/>
          </p:nvSpPr>
          <p:spPr>
            <a:xfrm>
              <a:off x="1043421" y="2007587"/>
              <a:ext cx="307162" cy="463971"/>
            </a:xfrm>
            <a:custGeom>
              <a:avLst/>
              <a:gdLst>
                <a:gd name="connsiteX0" fmla="*/ 196781 w 393562"/>
                <a:gd name="connsiteY0" fmla="*/ 0 h 594479"/>
                <a:gd name="connsiteX1" fmla="*/ 0 w 393562"/>
                <a:gd name="connsiteY1" fmla="*/ 196391 h 594479"/>
                <a:gd name="connsiteX2" fmla="*/ 0 w 393562"/>
                <a:gd name="connsiteY2" fmla="*/ 398088 h 594479"/>
                <a:gd name="connsiteX3" fmla="*/ 196547 w 393562"/>
                <a:gd name="connsiteY3" fmla="*/ 594479 h 594479"/>
                <a:gd name="connsiteX4" fmla="*/ 393329 w 393562"/>
                <a:gd name="connsiteY4" fmla="*/ 398088 h 594479"/>
                <a:gd name="connsiteX5" fmla="*/ 393563 w 393562"/>
                <a:gd name="connsiteY5" fmla="*/ 398088 h 594479"/>
                <a:gd name="connsiteX6" fmla="*/ 393563 w 393562"/>
                <a:gd name="connsiteY6" fmla="*/ 196391 h 594479"/>
                <a:gd name="connsiteX7" fmla="*/ 196781 w 393562"/>
                <a:gd name="connsiteY7" fmla="*/ 0 h 594479"/>
                <a:gd name="connsiteX8" fmla="*/ 196781 w 393562"/>
                <a:gd name="connsiteY8" fmla="*/ 60158 h 594479"/>
                <a:gd name="connsiteX9" fmla="*/ 317877 w 393562"/>
                <a:gd name="connsiteY9" fmla="*/ 133736 h 594479"/>
                <a:gd name="connsiteX10" fmla="*/ 60236 w 393562"/>
                <a:gd name="connsiteY10" fmla="*/ 390832 h 594479"/>
                <a:gd name="connsiteX11" fmla="*/ 60236 w 393562"/>
                <a:gd name="connsiteY11" fmla="*/ 196391 h 594479"/>
                <a:gd name="connsiteX12" fmla="*/ 196781 w 393562"/>
                <a:gd name="connsiteY12" fmla="*/ 60158 h 594479"/>
                <a:gd name="connsiteX13" fmla="*/ 196781 w 393562"/>
                <a:gd name="connsiteY13" fmla="*/ 534243 h 594479"/>
                <a:gd name="connsiteX14" fmla="*/ 75685 w 393562"/>
                <a:gd name="connsiteY14" fmla="*/ 460509 h 594479"/>
                <a:gd name="connsiteX15" fmla="*/ 333249 w 393562"/>
                <a:gd name="connsiteY15" fmla="*/ 203414 h 594479"/>
                <a:gd name="connsiteX16" fmla="*/ 333249 w 393562"/>
                <a:gd name="connsiteY16" fmla="*/ 398010 h 594479"/>
                <a:gd name="connsiteX17" fmla="*/ 196781 w 393562"/>
                <a:gd name="connsiteY17" fmla="*/ 534243 h 594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3562" h="594479">
                  <a:moveTo>
                    <a:pt x="196781" y="0"/>
                  </a:moveTo>
                  <a:cubicBezTo>
                    <a:pt x="88247" y="0"/>
                    <a:pt x="0" y="88091"/>
                    <a:pt x="0" y="196391"/>
                  </a:cubicBezTo>
                  <a:lnTo>
                    <a:pt x="0" y="398088"/>
                  </a:lnTo>
                  <a:cubicBezTo>
                    <a:pt x="0" y="506154"/>
                    <a:pt x="88013" y="594479"/>
                    <a:pt x="196547" y="594479"/>
                  </a:cubicBezTo>
                  <a:cubicBezTo>
                    <a:pt x="305081" y="594479"/>
                    <a:pt x="393329" y="506388"/>
                    <a:pt x="393329" y="398088"/>
                  </a:cubicBezTo>
                  <a:lnTo>
                    <a:pt x="393563" y="398088"/>
                  </a:lnTo>
                  <a:lnTo>
                    <a:pt x="393563" y="196391"/>
                  </a:lnTo>
                  <a:cubicBezTo>
                    <a:pt x="393485" y="88091"/>
                    <a:pt x="305237" y="0"/>
                    <a:pt x="196781" y="0"/>
                  </a:cubicBezTo>
                  <a:close/>
                  <a:moveTo>
                    <a:pt x="196781" y="60158"/>
                  </a:moveTo>
                  <a:cubicBezTo>
                    <a:pt x="249371" y="60158"/>
                    <a:pt x="295094" y="90120"/>
                    <a:pt x="317877" y="133736"/>
                  </a:cubicBezTo>
                  <a:lnTo>
                    <a:pt x="60236" y="390832"/>
                  </a:lnTo>
                  <a:lnTo>
                    <a:pt x="60236" y="196391"/>
                  </a:lnTo>
                  <a:cubicBezTo>
                    <a:pt x="60236" y="121252"/>
                    <a:pt x="121486" y="60158"/>
                    <a:pt x="196781" y="60158"/>
                  </a:cubicBezTo>
                  <a:close/>
                  <a:moveTo>
                    <a:pt x="196781" y="534243"/>
                  </a:moveTo>
                  <a:cubicBezTo>
                    <a:pt x="144114" y="534243"/>
                    <a:pt x="98391" y="504281"/>
                    <a:pt x="75685" y="460509"/>
                  </a:cubicBezTo>
                  <a:lnTo>
                    <a:pt x="333249" y="203414"/>
                  </a:lnTo>
                  <a:lnTo>
                    <a:pt x="333249" y="398010"/>
                  </a:lnTo>
                  <a:cubicBezTo>
                    <a:pt x="333249" y="473149"/>
                    <a:pt x="271998" y="534243"/>
                    <a:pt x="196781" y="534243"/>
                  </a:cubicBezTo>
                  <a:close/>
                </a:path>
              </a:pathLst>
            </a:custGeom>
            <a:solidFill>
              <a:srgbClr val="3293C8"/>
            </a:solidFill>
            <a:ln w="7790"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41605388-1942-4819-9DAA-D5DB838FC69A}"/>
                </a:ext>
              </a:extLst>
            </p:cNvPr>
            <p:cNvSpPr/>
            <p:nvPr/>
          </p:nvSpPr>
          <p:spPr>
            <a:xfrm>
              <a:off x="936357" y="2691140"/>
              <a:ext cx="487032" cy="427723"/>
            </a:xfrm>
            <a:custGeom>
              <a:avLst/>
              <a:gdLst>
                <a:gd name="connsiteX0" fmla="*/ 354948 w 624025"/>
                <a:gd name="connsiteY0" fmla="*/ 24637 h 548034"/>
                <a:gd name="connsiteX1" fmla="*/ 268807 w 624025"/>
                <a:gd name="connsiteY1" fmla="*/ 24637 h 548034"/>
                <a:gd name="connsiteX2" fmla="*/ 6718 w 624025"/>
                <a:gd name="connsiteY2" fmla="*/ 474378 h 548034"/>
                <a:gd name="connsiteX3" fmla="*/ 49788 w 624025"/>
                <a:gd name="connsiteY3" fmla="*/ 548034 h 548034"/>
                <a:gd name="connsiteX4" fmla="*/ 574278 w 624025"/>
                <a:gd name="connsiteY4" fmla="*/ 548034 h 548034"/>
                <a:gd name="connsiteX5" fmla="*/ 617349 w 624025"/>
                <a:gd name="connsiteY5" fmla="*/ 474378 h 548034"/>
                <a:gd name="connsiteX6" fmla="*/ 354948 w 624025"/>
                <a:gd name="connsiteY6" fmla="*/ 24637 h 548034"/>
                <a:gd name="connsiteX7" fmla="*/ 342620 w 624025"/>
                <a:gd name="connsiteY7" fmla="*/ 471023 h 548034"/>
                <a:gd name="connsiteX8" fmla="*/ 281135 w 624025"/>
                <a:gd name="connsiteY8" fmla="*/ 471023 h 548034"/>
                <a:gd name="connsiteX9" fmla="*/ 281135 w 624025"/>
                <a:gd name="connsiteY9" fmla="*/ 410163 h 548034"/>
                <a:gd name="connsiteX10" fmla="*/ 342620 w 624025"/>
                <a:gd name="connsiteY10" fmla="*/ 410163 h 548034"/>
                <a:gd name="connsiteX11" fmla="*/ 342620 w 624025"/>
                <a:gd name="connsiteY11" fmla="*/ 471023 h 548034"/>
                <a:gd name="connsiteX12" fmla="*/ 342620 w 624025"/>
                <a:gd name="connsiteY12" fmla="*/ 339159 h 548034"/>
                <a:gd name="connsiteX13" fmla="*/ 281135 w 624025"/>
                <a:gd name="connsiteY13" fmla="*/ 339159 h 548034"/>
                <a:gd name="connsiteX14" fmla="*/ 281135 w 624025"/>
                <a:gd name="connsiteY14" fmla="*/ 128177 h 548034"/>
                <a:gd name="connsiteX15" fmla="*/ 342620 w 624025"/>
                <a:gd name="connsiteY15" fmla="*/ 128177 h 548034"/>
                <a:gd name="connsiteX16" fmla="*/ 342620 w 624025"/>
                <a:gd name="connsiteY16" fmla="*/ 339159 h 548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24025" h="548034">
                  <a:moveTo>
                    <a:pt x="354948" y="24637"/>
                  </a:moveTo>
                  <a:cubicBezTo>
                    <a:pt x="335909" y="-8212"/>
                    <a:pt x="287923" y="-8212"/>
                    <a:pt x="268807" y="24637"/>
                  </a:cubicBezTo>
                  <a:lnTo>
                    <a:pt x="6718" y="474378"/>
                  </a:lnTo>
                  <a:cubicBezTo>
                    <a:pt x="-12320" y="506993"/>
                    <a:pt x="11322" y="548034"/>
                    <a:pt x="49788" y="548034"/>
                  </a:cubicBezTo>
                  <a:lnTo>
                    <a:pt x="574278" y="548034"/>
                  </a:lnTo>
                  <a:cubicBezTo>
                    <a:pt x="612433" y="548034"/>
                    <a:pt x="636387" y="506915"/>
                    <a:pt x="617349" y="474378"/>
                  </a:cubicBezTo>
                  <a:lnTo>
                    <a:pt x="354948" y="24637"/>
                  </a:lnTo>
                  <a:close/>
                  <a:moveTo>
                    <a:pt x="342620" y="471023"/>
                  </a:moveTo>
                  <a:lnTo>
                    <a:pt x="281135" y="471023"/>
                  </a:lnTo>
                  <a:lnTo>
                    <a:pt x="281135" y="410163"/>
                  </a:lnTo>
                  <a:lnTo>
                    <a:pt x="342620" y="410163"/>
                  </a:lnTo>
                  <a:lnTo>
                    <a:pt x="342620" y="471023"/>
                  </a:lnTo>
                  <a:close/>
                  <a:moveTo>
                    <a:pt x="342620" y="339159"/>
                  </a:moveTo>
                  <a:lnTo>
                    <a:pt x="281135" y="339159"/>
                  </a:lnTo>
                  <a:lnTo>
                    <a:pt x="281135" y="128177"/>
                  </a:lnTo>
                  <a:lnTo>
                    <a:pt x="342620" y="128177"/>
                  </a:lnTo>
                  <a:lnTo>
                    <a:pt x="342620" y="339159"/>
                  </a:lnTo>
                  <a:close/>
                </a:path>
              </a:pathLst>
            </a:custGeom>
            <a:solidFill>
              <a:srgbClr val="3293C8"/>
            </a:solidFill>
            <a:ln w="7790" cap="flat">
              <a:noFill/>
              <a:prstDash val="solid"/>
              <a:miter/>
            </a:ln>
          </p:spPr>
          <p:txBody>
            <a:bodyPr rtlCol="0" anchor="ctr"/>
            <a:lstStyle/>
            <a:p>
              <a:endParaRPr lang="en-US"/>
            </a:p>
          </p:txBody>
        </p:sp>
        <p:grpSp>
          <p:nvGrpSpPr>
            <p:cNvPr id="24" name="Graphic 2">
              <a:extLst>
                <a:ext uri="{FF2B5EF4-FFF2-40B4-BE49-F238E27FC236}">
                  <a16:creationId xmlns:a16="http://schemas.microsoft.com/office/drawing/2014/main" id="{C2599D56-4002-4FD6-BD66-562D6840807F}"/>
                </a:ext>
              </a:extLst>
            </p:cNvPr>
            <p:cNvGrpSpPr/>
            <p:nvPr/>
          </p:nvGrpSpPr>
          <p:grpSpPr>
            <a:xfrm>
              <a:off x="1035882" y="3338445"/>
              <a:ext cx="319829" cy="506112"/>
              <a:chOff x="3902310" y="1919417"/>
              <a:chExt cx="409791" cy="648473"/>
            </a:xfrm>
            <a:solidFill>
              <a:srgbClr val="3293C8"/>
            </a:solidFill>
          </p:grpSpPr>
          <p:sp>
            <p:nvSpPr>
              <p:cNvPr id="25" name="Freeform: Shape 24">
                <a:extLst>
                  <a:ext uri="{FF2B5EF4-FFF2-40B4-BE49-F238E27FC236}">
                    <a16:creationId xmlns:a16="http://schemas.microsoft.com/office/drawing/2014/main" id="{99A891EA-A99D-4E94-988E-6CD8B0BBAD4A}"/>
                  </a:ext>
                </a:extLst>
              </p:cNvPr>
              <p:cNvSpPr/>
              <p:nvPr/>
            </p:nvSpPr>
            <p:spPr>
              <a:xfrm>
                <a:off x="3991961" y="1919417"/>
                <a:ext cx="206924" cy="208953"/>
              </a:xfrm>
              <a:custGeom>
                <a:avLst/>
                <a:gdLst>
                  <a:gd name="connsiteX0" fmla="*/ 206925 w 206924"/>
                  <a:gd name="connsiteY0" fmla="*/ 104477 h 208953"/>
                  <a:gd name="connsiteX1" fmla="*/ 103462 w 206924"/>
                  <a:gd name="connsiteY1" fmla="*/ 208953 h 208953"/>
                  <a:gd name="connsiteX2" fmla="*/ 0 w 206924"/>
                  <a:gd name="connsiteY2" fmla="*/ 104477 h 208953"/>
                  <a:gd name="connsiteX3" fmla="*/ 103462 w 206924"/>
                  <a:gd name="connsiteY3" fmla="*/ 0 h 208953"/>
                  <a:gd name="connsiteX4" fmla="*/ 206925 w 206924"/>
                  <a:gd name="connsiteY4" fmla="*/ 104477 h 208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924" h="208953">
                    <a:moveTo>
                      <a:pt x="206925" y="104477"/>
                    </a:moveTo>
                    <a:cubicBezTo>
                      <a:pt x="206925" y="162178"/>
                      <a:pt x="160603" y="208953"/>
                      <a:pt x="103462" y="208953"/>
                    </a:cubicBezTo>
                    <a:cubicBezTo>
                      <a:pt x="46321" y="208953"/>
                      <a:pt x="0" y="162178"/>
                      <a:pt x="0" y="104477"/>
                    </a:cubicBezTo>
                    <a:cubicBezTo>
                      <a:pt x="0" y="46776"/>
                      <a:pt x="46321" y="0"/>
                      <a:pt x="103462" y="0"/>
                    </a:cubicBezTo>
                    <a:cubicBezTo>
                      <a:pt x="160603" y="0"/>
                      <a:pt x="206925" y="46776"/>
                      <a:pt x="206925" y="104477"/>
                    </a:cubicBezTo>
                    <a:close/>
                  </a:path>
                </a:pathLst>
              </a:custGeom>
              <a:grpFill/>
              <a:ln w="7790"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D240EAA3-4190-47F6-9CD7-5AF68AFA5CD6}"/>
                  </a:ext>
                </a:extLst>
              </p:cNvPr>
              <p:cNvSpPr/>
              <p:nvPr/>
            </p:nvSpPr>
            <p:spPr>
              <a:xfrm>
                <a:off x="4071470" y="2401070"/>
                <a:ext cx="71393" cy="60860"/>
              </a:xfrm>
              <a:custGeom>
                <a:avLst/>
                <a:gdLst>
                  <a:gd name="connsiteX0" fmla="*/ 71394 w 71393"/>
                  <a:gd name="connsiteY0" fmla="*/ 32771 h 60860"/>
                  <a:gd name="connsiteX1" fmla="*/ 43538 w 71393"/>
                  <a:gd name="connsiteY1" fmla="*/ 0 h 60860"/>
                  <a:gd name="connsiteX2" fmla="*/ 0 w 71393"/>
                  <a:gd name="connsiteY2" fmla="*/ 0 h 60860"/>
                  <a:gd name="connsiteX3" fmla="*/ 17166 w 71393"/>
                  <a:gd name="connsiteY3" fmla="*/ 60860 h 60860"/>
                  <a:gd name="connsiteX4" fmla="*/ 43226 w 71393"/>
                  <a:gd name="connsiteY4" fmla="*/ 60860 h 60860"/>
                  <a:gd name="connsiteX5" fmla="*/ 71394 w 71393"/>
                  <a:gd name="connsiteY5" fmla="*/ 32771 h 60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393" h="60860">
                    <a:moveTo>
                      <a:pt x="71394" y="32771"/>
                    </a:moveTo>
                    <a:cubicBezTo>
                      <a:pt x="71394" y="12562"/>
                      <a:pt x="58909" y="0"/>
                      <a:pt x="43538" y="0"/>
                    </a:cubicBezTo>
                    <a:lnTo>
                      <a:pt x="0" y="0"/>
                    </a:lnTo>
                    <a:lnTo>
                      <a:pt x="17166" y="60860"/>
                    </a:lnTo>
                    <a:lnTo>
                      <a:pt x="43226" y="60860"/>
                    </a:lnTo>
                    <a:cubicBezTo>
                      <a:pt x="58909" y="60548"/>
                      <a:pt x="71394" y="48298"/>
                      <a:pt x="71394" y="32771"/>
                    </a:cubicBezTo>
                    <a:close/>
                  </a:path>
                </a:pathLst>
              </a:custGeom>
              <a:grpFill/>
              <a:ln w="7790"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1AC2EB1E-1544-4F64-8C81-456A92CF749E}"/>
                  </a:ext>
                </a:extLst>
              </p:cNvPr>
              <p:cNvSpPr/>
              <p:nvPr/>
            </p:nvSpPr>
            <p:spPr>
              <a:xfrm>
                <a:off x="3977683" y="2197891"/>
                <a:ext cx="334418" cy="369998"/>
              </a:xfrm>
              <a:custGeom>
                <a:avLst/>
                <a:gdLst>
                  <a:gd name="connsiteX0" fmla="*/ 246250 w 334418"/>
                  <a:gd name="connsiteY0" fmla="*/ 0 h 369998"/>
                  <a:gd name="connsiteX1" fmla="*/ 36048 w 334418"/>
                  <a:gd name="connsiteY1" fmla="*/ 0 h 369998"/>
                  <a:gd name="connsiteX2" fmla="*/ 79898 w 334418"/>
                  <a:gd name="connsiteY2" fmla="*/ 154179 h 369998"/>
                  <a:gd name="connsiteX3" fmla="*/ 135609 w 334418"/>
                  <a:gd name="connsiteY3" fmla="*/ 154179 h 369998"/>
                  <a:gd name="connsiteX4" fmla="*/ 213011 w 334418"/>
                  <a:gd name="connsiteY4" fmla="*/ 225885 h 369998"/>
                  <a:gd name="connsiteX5" fmla="*/ 137013 w 334418"/>
                  <a:gd name="connsiteY5" fmla="*/ 312728 h 369998"/>
                  <a:gd name="connsiteX6" fmla="*/ 0 w 334418"/>
                  <a:gd name="connsiteY6" fmla="*/ 312728 h 369998"/>
                  <a:gd name="connsiteX7" fmla="*/ 0 w 334418"/>
                  <a:gd name="connsiteY7" fmla="*/ 369999 h 369998"/>
                  <a:gd name="connsiteX8" fmla="*/ 235170 w 334418"/>
                  <a:gd name="connsiteY8" fmla="*/ 369999 h 369998"/>
                  <a:gd name="connsiteX9" fmla="*/ 235170 w 334418"/>
                  <a:gd name="connsiteY9" fmla="*/ 130069 h 369998"/>
                  <a:gd name="connsiteX10" fmla="*/ 246952 w 334418"/>
                  <a:gd name="connsiteY10" fmla="*/ 118209 h 369998"/>
                  <a:gd name="connsiteX11" fmla="*/ 258734 w 334418"/>
                  <a:gd name="connsiteY11" fmla="*/ 130069 h 369998"/>
                  <a:gd name="connsiteX12" fmla="*/ 258734 w 334418"/>
                  <a:gd name="connsiteY12" fmla="*/ 331844 h 369998"/>
                  <a:gd name="connsiteX13" fmla="*/ 296576 w 334418"/>
                  <a:gd name="connsiteY13" fmla="*/ 369999 h 369998"/>
                  <a:gd name="connsiteX14" fmla="*/ 334419 w 334418"/>
                  <a:gd name="connsiteY14" fmla="*/ 331844 h 369998"/>
                  <a:gd name="connsiteX15" fmla="*/ 334419 w 334418"/>
                  <a:gd name="connsiteY15" fmla="*/ 88950 h 369998"/>
                  <a:gd name="connsiteX16" fmla="*/ 246250 w 334418"/>
                  <a:gd name="connsiteY16" fmla="*/ 0 h 369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4418" h="369998">
                    <a:moveTo>
                      <a:pt x="246250" y="0"/>
                    </a:moveTo>
                    <a:lnTo>
                      <a:pt x="36048" y="0"/>
                    </a:lnTo>
                    <a:lnTo>
                      <a:pt x="79898" y="154179"/>
                    </a:lnTo>
                    <a:lnTo>
                      <a:pt x="135609" y="154179"/>
                    </a:lnTo>
                    <a:cubicBezTo>
                      <a:pt x="174856" y="154179"/>
                      <a:pt x="211294" y="186638"/>
                      <a:pt x="213011" y="225885"/>
                    </a:cubicBezTo>
                    <a:cubicBezTo>
                      <a:pt x="215507" y="275587"/>
                      <a:pt x="180552" y="312728"/>
                      <a:pt x="137013" y="312728"/>
                    </a:cubicBezTo>
                    <a:lnTo>
                      <a:pt x="0" y="312728"/>
                    </a:lnTo>
                    <a:lnTo>
                      <a:pt x="0" y="369999"/>
                    </a:lnTo>
                    <a:lnTo>
                      <a:pt x="235170" y="369999"/>
                    </a:lnTo>
                    <a:lnTo>
                      <a:pt x="235170" y="130069"/>
                    </a:lnTo>
                    <a:cubicBezTo>
                      <a:pt x="235170" y="123593"/>
                      <a:pt x="240554" y="118209"/>
                      <a:pt x="246952" y="118209"/>
                    </a:cubicBezTo>
                    <a:cubicBezTo>
                      <a:pt x="253350" y="118209"/>
                      <a:pt x="258734" y="123593"/>
                      <a:pt x="258734" y="130069"/>
                    </a:cubicBezTo>
                    <a:lnTo>
                      <a:pt x="258734" y="331844"/>
                    </a:lnTo>
                    <a:cubicBezTo>
                      <a:pt x="258734" y="352755"/>
                      <a:pt x="275509" y="369999"/>
                      <a:pt x="296576" y="369999"/>
                    </a:cubicBezTo>
                    <a:cubicBezTo>
                      <a:pt x="317253" y="369999"/>
                      <a:pt x="334419" y="353067"/>
                      <a:pt x="334419" y="331844"/>
                    </a:cubicBezTo>
                    <a:lnTo>
                      <a:pt x="334419" y="88950"/>
                    </a:lnTo>
                    <a:cubicBezTo>
                      <a:pt x="334341" y="39949"/>
                      <a:pt x="294782" y="0"/>
                      <a:pt x="246250" y="0"/>
                    </a:cubicBezTo>
                    <a:close/>
                  </a:path>
                </a:pathLst>
              </a:custGeom>
              <a:grpFill/>
              <a:ln w="7790"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5A21F4D6-4B41-4C00-8D5A-9EB1F467C9FB}"/>
                  </a:ext>
                </a:extLst>
              </p:cNvPr>
              <p:cNvSpPr/>
              <p:nvPr/>
            </p:nvSpPr>
            <p:spPr>
              <a:xfrm>
                <a:off x="3902310" y="2202182"/>
                <a:ext cx="136311" cy="259358"/>
              </a:xfrm>
              <a:custGeom>
                <a:avLst/>
                <a:gdLst>
                  <a:gd name="connsiteX0" fmla="*/ 62109 w 136311"/>
                  <a:gd name="connsiteY0" fmla="*/ 0 h 259358"/>
                  <a:gd name="connsiteX1" fmla="*/ 0 w 136311"/>
                  <a:gd name="connsiteY1" fmla="*/ 84658 h 259358"/>
                  <a:gd name="connsiteX2" fmla="*/ 0 w 136311"/>
                  <a:gd name="connsiteY2" fmla="*/ 221515 h 259358"/>
                  <a:gd name="connsiteX3" fmla="*/ 37843 w 136311"/>
                  <a:gd name="connsiteY3" fmla="*/ 259358 h 259358"/>
                  <a:gd name="connsiteX4" fmla="*/ 136311 w 136311"/>
                  <a:gd name="connsiteY4" fmla="*/ 259358 h 259358"/>
                  <a:gd name="connsiteX5" fmla="*/ 62109 w 136311"/>
                  <a:gd name="connsiteY5" fmla="*/ 0 h 259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6311" h="259358">
                    <a:moveTo>
                      <a:pt x="62109" y="0"/>
                    </a:moveTo>
                    <a:cubicBezTo>
                      <a:pt x="26451" y="11158"/>
                      <a:pt x="0" y="44709"/>
                      <a:pt x="0" y="84658"/>
                    </a:cubicBezTo>
                    <a:lnTo>
                      <a:pt x="0" y="221515"/>
                    </a:lnTo>
                    <a:cubicBezTo>
                      <a:pt x="0" y="242426"/>
                      <a:pt x="16776" y="259358"/>
                      <a:pt x="37843" y="259358"/>
                    </a:cubicBezTo>
                    <a:lnTo>
                      <a:pt x="136311" y="259358"/>
                    </a:lnTo>
                    <a:lnTo>
                      <a:pt x="62109" y="0"/>
                    </a:lnTo>
                    <a:close/>
                  </a:path>
                </a:pathLst>
              </a:custGeom>
              <a:grpFill/>
              <a:ln w="7790" cap="flat">
                <a:noFill/>
                <a:prstDash val="solid"/>
                <a:miter/>
              </a:ln>
            </p:spPr>
            <p:txBody>
              <a:bodyPr rtlCol="0" anchor="ctr"/>
              <a:lstStyle/>
              <a:p>
                <a:endParaRPr lang="en-US"/>
              </a:p>
            </p:txBody>
          </p:sp>
        </p:grpSp>
        <p:grpSp>
          <p:nvGrpSpPr>
            <p:cNvPr id="29" name="Graphic 2">
              <a:extLst>
                <a:ext uri="{FF2B5EF4-FFF2-40B4-BE49-F238E27FC236}">
                  <a16:creationId xmlns:a16="http://schemas.microsoft.com/office/drawing/2014/main" id="{FE8ACD6F-FE6B-4ACA-BE98-49AB0916DC45}"/>
                </a:ext>
              </a:extLst>
            </p:cNvPr>
            <p:cNvGrpSpPr/>
            <p:nvPr/>
          </p:nvGrpSpPr>
          <p:grpSpPr>
            <a:xfrm>
              <a:off x="847588" y="4064139"/>
              <a:ext cx="636164" cy="447251"/>
              <a:chOff x="897599" y="3179269"/>
              <a:chExt cx="815105" cy="573054"/>
            </a:xfrm>
            <a:solidFill>
              <a:srgbClr val="3293C8"/>
            </a:solidFill>
          </p:grpSpPr>
          <p:sp>
            <p:nvSpPr>
              <p:cNvPr id="30" name="Freeform: Shape 29">
                <a:extLst>
                  <a:ext uri="{FF2B5EF4-FFF2-40B4-BE49-F238E27FC236}">
                    <a16:creationId xmlns:a16="http://schemas.microsoft.com/office/drawing/2014/main" id="{E26AC11A-938E-4C00-9FE3-CD79E83C2590}"/>
                  </a:ext>
                </a:extLst>
              </p:cNvPr>
              <p:cNvSpPr/>
              <p:nvPr/>
            </p:nvSpPr>
            <p:spPr>
              <a:xfrm>
                <a:off x="1341734" y="3179269"/>
                <a:ext cx="370970" cy="572507"/>
              </a:xfrm>
              <a:custGeom>
                <a:avLst/>
                <a:gdLst>
                  <a:gd name="connsiteX0" fmla="*/ 357124 w 370970"/>
                  <a:gd name="connsiteY0" fmla="*/ 7210 h 572507"/>
                  <a:gd name="connsiteX1" fmla="*/ 303287 w 370970"/>
                  <a:gd name="connsiteY1" fmla="*/ 20943 h 572507"/>
                  <a:gd name="connsiteX2" fmla="*/ 256705 w 370970"/>
                  <a:gd name="connsiteY2" fmla="*/ 156552 h 572507"/>
                  <a:gd name="connsiteX3" fmla="*/ 250307 w 370970"/>
                  <a:gd name="connsiteY3" fmla="*/ 174342 h 572507"/>
                  <a:gd name="connsiteX4" fmla="*/ 242426 w 370970"/>
                  <a:gd name="connsiteY4" fmla="*/ 187372 h 572507"/>
                  <a:gd name="connsiteX5" fmla="*/ 155428 w 370970"/>
                  <a:gd name="connsiteY5" fmla="*/ 290601 h 572507"/>
                  <a:gd name="connsiteX6" fmla="*/ 141383 w 370970"/>
                  <a:gd name="connsiteY6" fmla="*/ 290601 h 572507"/>
                  <a:gd name="connsiteX7" fmla="*/ 228148 w 370970"/>
                  <a:gd name="connsiteY7" fmla="*/ 187684 h 572507"/>
                  <a:gd name="connsiteX8" fmla="*/ 223778 w 370970"/>
                  <a:gd name="connsiteY8" fmla="*/ 134315 h 572507"/>
                  <a:gd name="connsiteX9" fmla="*/ 196157 w 370970"/>
                  <a:gd name="connsiteY9" fmla="*/ 125576 h 572507"/>
                  <a:gd name="connsiteX10" fmla="*/ 170565 w 370970"/>
                  <a:gd name="connsiteY10" fmla="*/ 138684 h 572507"/>
                  <a:gd name="connsiteX11" fmla="*/ 56179 w 370970"/>
                  <a:gd name="connsiteY11" fmla="*/ 267817 h 572507"/>
                  <a:gd name="connsiteX12" fmla="*/ 0 w 370970"/>
                  <a:gd name="connsiteY12" fmla="*/ 428784 h 572507"/>
                  <a:gd name="connsiteX13" fmla="*/ 0 w 370970"/>
                  <a:gd name="connsiteY13" fmla="*/ 572508 h 572507"/>
                  <a:gd name="connsiteX14" fmla="*/ 157144 w 370970"/>
                  <a:gd name="connsiteY14" fmla="*/ 572196 h 572507"/>
                  <a:gd name="connsiteX15" fmla="*/ 157144 w 370970"/>
                  <a:gd name="connsiteY15" fmla="*/ 474820 h 572507"/>
                  <a:gd name="connsiteX16" fmla="*/ 189993 w 370970"/>
                  <a:gd name="connsiteY16" fmla="*/ 395545 h 572507"/>
                  <a:gd name="connsiteX17" fmla="*/ 278474 w 370970"/>
                  <a:gd name="connsiteY17" fmla="*/ 306908 h 572507"/>
                  <a:gd name="connsiteX18" fmla="*/ 306720 w 370970"/>
                  <a:gd name="connsiteY18" fmla="*/ 259390 h 572507"/>
                  <a:gd name="connsiteX19" fmla="*/ 368438 w 370970"/>
                  <a:gd name="connsiteY19" fmla="*/ 49735 h 572507"/>
                  <a:gd name="connsiteX20" fmla="*/ 368750 w 370970"/>
                  <a:gd name="connsiteY20" fmla="*/ 48876 h 572507"/>
                  <a:gd name="connsiteX21" fmla="*/ 357124 w 370970"/>
                  <a:gd name="connsiteY21" fmla="*/ 7210 h 572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70970" h="572507">
                    <a:moveTo>
                      <a:pt x="357124" y="7210"/>
                    </a:moveTo>
                    <a:cubicBezTo>
                      <a:pt x="338242" y="-6756"/>
                      <a:pt x="312338" y="500"/>
                      <a:pt x="303287" y="20943"/>
                    </a:cubicBezTo>
                    <a:lnTo>
                      <a:pt x="256705" y="156552"/>
                    </a:lnTo>
                    <a:lnTo>
                      <a:pt x="250307" y="174342"/>
                    </a:lnTo>
                    <a:lnTo>
                      <a:pt x="242426" y="187372"/>
                    </a:lnTo>
                    <a:lnTo>
                      <a:pt x="155428" y="290601"/>
                    </a:lnTo>
                    <a:lnTo>
                      <a:pt x="141383" y="290601"/>
                    </a:lnTo>
                    <a:lnTo>
                      <a:pt x="228148" y="187684"/>
                    </a:lnTo>
                    <a:cubicBezTo>
                      <a:pt x="241568" y="171611"/>
                      <a:pt x="239461" y="147735"/>
                      <a:pt x="223778" y="134315"/>
                    </a:cubicBezTo>
                    <a:cubicBezTo>
                      <a:pt x="216210" y="127916"/>
                      <a:pt x="206300" y="124717"/>
                      <a:pt x="196157" y="125576"/>
                    </a:cubicBezTo>
                    <a:cubicBezTo>
                      <a:pt x="186248" y="126434"/>
                      <a:pt x="176963" y="131116"/>
                      <a:pt x="170565" y="138684"/>
                    </a:cubicBezTo>
                    <a:lnTo>
                      <a:pt x="56179" y="267817"/>
                    </a:lnTo>
                    <a:cubicBezTo>
                      <a:pt x="53838" y="270470"/>
                      <a:pt x="0" y="332578"/>
                      <a:pt x="0" y="428784"/>
                    </a:cubicBezTo>
                    <a:lnTo>
                      <a:pt x="0" y="572508"/>
                    </a:lnTo>
                    <a:lnTo>
                      <a:pt x="157144" y="572196"/>
                    </a:lnTo>
                    <a:lnTo>
                      <a:pt x="157144" y="474820"/>
                    </a:lnTo>
                    <a:cubicBezTo>
                      <a:pt x="157144" y="445092"/>
                      <a:pt x="169082" y="416534"/>
                      <a:pt x="189993" y="395545"/>
                    </a:cubicBezTo>
                    <a:lnTo>
                      <a:pt x="278474" y="306908"/>
                    </a:lnTo>
                    <a:cubicBezTo>
                      <a:pt x="291583" y="293800"/>
                      <a:pt x="301492" y="277180"/>
                      <a:pt x="306720" y="259390"/>
                    </a:cubicBezTo>
                    <a:lnTo>
                      <a:pt x="368438" y="49735"/>
                    </a:lnTo>
                    <a:lnTo>
                      <a:pt x="368750" y="48876"/>
                    </a:lnTo>
                    <a:cubicBezTo>
                      <a:pt x="373978" y="33973"/>
                      <a:pt x="369921" y="16496"/>
                      <a:pt x="357124" y="7210"/>
                    </a:cubicBezTo>
                    <a:close/>
                  </a:path>
                </a:pathLst>
              </a:custGeom>
              <a:grpFill/>
              <a:ln w="7790"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4EB487EB-DEBF-4BEA-9BBA-BC9AD2AC9AAF}"/>
                  </a:ext>
                </a:extLst>
              </p:cNvPr>
              <p:cNvSpPr/>
              <p:nvPr/>
            </p:nvSpPr>
            <p:spPr>
              <a:xfrm>
                <a:off x="897599" y="3179578"/>
                <a:ext cx="370712" cy="572745"/>
              </a:xfrm>
              <a:custGeom>
                <a:avLst/>
                <a:gdLst>
                  <a:gd name="connsiteX0" fmla="*/ 199758 w 370712"/>
                  <a:gd name="connsiteY0" fmla="*/ 138375 h 572745"/>
                  <a:gd name="connsiteX1" fmla="*/ 174166 w 370712"/>
                  <a:gd name="connsiteY1" fmla="*/ 125267 h 572745"/>
                  <a:gd name="connsiteX2" fmla="*/ 146545 w 370712"/>
                  <a:gd name="connsiteY2" fmla="*/ 134006 h 572745"/>
                  <a:gd name="connsiteX3" fmla="*/ 142175 w 370712"/>
                  <a:gd name="connsiteY3" fmla="*/ 187063 h 572745"/>
                  <a:gd name="connsiteX4" fmla="*/ 229174 w 370712"/>
                  <a:gd name="connsiteY4" fmla="*/ 290292 h 572745"/>
                  <a:gd name="connsiteX5" fmla="*/ 214661 w 370712"/>
                  <a:gd name="connsiteY5" fmla="*/ 290292 h 572745"/>
                  <a:gd name="connsiteX6" fmla="*/ 214661 w 370712"/>
                  <a:gd name="connsiteY6" fmla="*/ 290604 h 572745"/>
                  <a:gd name="connsiteX7" fmla="*/ 127662 w 370712"/>
                  <a:gd name="connsiteY7" fmla="*/ 187141 h 572745"/>
                  <a:gd name="connsiteX8" fmla="*/ 120406 w 370712"/>
                  <a:gd name="connsiteY8" fmla="*/ 174579 h 572745"/>
                  <a:gd name="connsiteX9" fmla="*/ 114320 w 370712"/>
                  <a:gd name="connsiteY9" fmla="*/ 156477 h 572745"/>
                  <a:gd name="connsiteX10" fmla="*/ 67738 w 370712"/>
                  <a:gd name="connsiteY10" fmla="*/ 20868 h 572745"/>
                  <a:gd name="connsiteX11" fmla="*/ 13901 w 370712"/>
                  <a:gd name="connsiteY11" fmla="*/ 7135 h 572745"/>
                  <a:gd name="connsiteX12" fmla="*/ 2275 w 370712"/>
                  <a:gd name="connsiteY12" fmla="*/ 49113 h 572745"/>
                  <a:gd name="connsiteX13" fmla="*/ 2587 w 370712"/>
                  <a:gd name="connsiteY13" fmla="*/ 49972 h 572745"/>
                  <a:gd name="connsiteX14" fmla="*/ 63993 w 370712"/>
                  <a:gd name="connsiteY14" fmla="*/ 259627 h 572745"/>
                  <a:gd name="connsiteX15" fmla="*/ 92239 w 370712"/>
                  <a:gd name="connsiteY15" fmla="*/ 307145 h 572745"/>
                  <a:gd name="connsiteX16" fmla="*/ 180720 w 370712"/>
                  <a:gd name="connsiteY16" fmla="*/ 395782 h 572745"/>
                  <a:gd name="connsiteX17" fmla="*/ 213569 w 370712"/>
                  <a:gd name="connsiteY17" fmla="*/ 475057 h 572745"/>
                  <a:gd name="connsiteX18" fmla="*/ 213569 w 370712"/>
                  <a:gd name="connsiteY18" fmla="*/ 572433 h 572745"/>
                  <a:gd name="connsiteX19" fmla="*/ 370713 w 370712"/>
                  <a:gd name="connsiteY19" fmla="*/ 572745 h 572745"/>
                  <a:gd name="connsiteX20" fmla="*/ 370713 w 370712"/>
                  <a:gd name="connsiteY20" fmla="*/ 428709 h 572745"/>
                  <a:gd name="connsiteX21" fmla="*/ 314534 w 370712"/>
                  <a:gd name="connsiteY21" fmla="*/ 267742 h 572745"/>
                  <a:gd name="connsiteX22" fmla="*/ 199758 w 370712"/>
                  <a:gd name="connsiteY22" fmla="*/ 138375 h 57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70712" h="572745">
                    <a:moveTo>
                      <a:pt x="199758" y="138375"/>
                    </a:moveTo>
                    <a:cubicBezTo>
                      <a:pt x="193048" y="130807"/>
                      <a:pt x="184075" y="126125"/>
                      <a:pt x="174166" y="125267"/>
                    </a:cubicBezTo>
                    <a:cubicBezTo>
                      <a:pt x="164022" y="124408"/>
                      <a:pt x="154347" y="127607"/>
                      <a:pt x="146545" y="134006"/>
                    </a:cubicBezTo>
                    <a:cubicBezTo>
                      <a:pt x="130549" y="147426"/>
                      <a:pt x="128521" y="171302"/>
                      <a:pt x="142175" y="187063"/>
                    </a:cubicBezTo>
                    <a:lnTo>
                      <a:pt x="229174" y="290292"/>
                    </a:lnTo>
                    <a:lnTo>
                      <a:pt x="214661" y="290292"/>
                    </a:lnTo>
                    <a:lnTo>
                      <a:pt x="214661" y="290604"/>
                    </a:lnTo>
                    <a:lnTo>
                      <a:pt x="127662" y="187141"/>
                    </a:lnTo>
                    <a:lnTo>
                      <a:pt x="120406" y="174579"/>
                    </a:lnTo>
                    <a:lnTo>
                      <a:pt x="114320" y="156477"/>
                    </a:lnTo>
                    <a:lnTo>
                      <a:pt x="67738" y="20868"/>
                    </a:lnTo>
                    <a:cubicBezTo>
                      <a:pt x="58453" y="737"/>
                      <a:pt x="32783" y="-6831"/>
                      <a:pt x="13901" y="7135"/>
                    </a:cubicBezTo>
                    <a:cubicBezTo>
                      <a:pt x="792" y="16733"/>
                      <a:pt x="-2953" y="34288"/>
                      <a:pt x="2275" y="49113"/>
                    </a:cubicBezTo>
                    <a:lnTo>
                      <a:pt x="2587" y="49972"/>
                    </a:lnTo>
                    <a:lnTo>
                      <a:pt x="63993" y="259627"/>
                    </a:lnTo>
                    <a:cubicBezTo>
                      <a:pt x="69221" y="277729"/>
                      <a:pt x="79130" y="294037"/>
                      <a:pt x="92239" y="307145"/>
                    </a:cubicBezTo>
                    <a:lnTo>
                      <a:pt x="180720" y="395782"/>
                    </a:lnTo>
                    <a:cubicBezTo>
                      <a:pt x="201631" y="416771"/>
                      <a:pt x="213569" y="445329"/>
                      <a:pt x="213569" y="475057"/>
                    </a:cubicBezTo>
                    <a:lnTo>
                      <a:pt x="213569" y="572433"/>
                    </a:lnTo>
                    <a:lnTo>
                      <a:pt x="370713" y="572745"/>
                    </a:lnTo>
                    <a:lnTo>
                      <a:pt x="370713" y="428709"/>
                    </a:lnTo>
                    <a:cubicBezTo>
                      <a:pt x="370713" y="332503"/>
                      <a:pt x="316875" y="270395"/>
                      <a:pt x="314534" y="267742"/>
                    </a:cubicBezTo>
                    <a:lnTo>
                      <a:pt x="199758" y="138375"/>
                    </a:lnTo>
                    <a:close/>
                  </a:path>
                </a:pathLst>
              </a:custGeom>
              <a:grpFill/>
              <a:ln w="7790" cap="flat">
                <a:noFill/>
                <a:prstDash val="solid"/>
                <a:miter/>
              </a:ln>
            </p:spPr>
            <p:txBody>
              <a:bodyPr rtlCol="0" anchor="ctr"/>
              <a:lstStyle/>
              <a:p>
                <a:endParaRPr lang="en-US"/>
              </a:p>
            </p:txBody>
          </p:sp>
        </p:grpSp>
        <p:pic>
          <p:nvPicPr>
            <p:cNvPr id="39" name="Graphic 38">
              <a:extLst>
                <a:ext uri="{FF2B5EF4-FFF2-40B4-BE49-F238E27FC236}">
                  <a16:creationId xmlns:a16="http://schemas.microsoft.com/office/drawing/2014/main" id="{427897D1-908F-48B9-9D57-8D94761B33F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34233" y="4813037"/>
              <a:ext cx="891280" cy="363114"/>
            </a:xfrm>
            <a:prstGeom prst="rect">
              <a:avLst/>
            </a:prstGeom>
          </p:spPr>
        </p:pic>
        <p:grpSp>
          <p:nvGrpSpPr>
            <p:cNvPr id="33" name="Graphic 2">
              <a:extLst>
                <a:ext uri="{FF2B5EF4-FFF2-40B4-BE49-F238E27FC236}">
                  <a16:creationId xmlns:a16="http://schemas.microsoft.com/office/drawing/2014/main" id="{452AA7F1-440A-4BE1-A3CB-C4F4F862F738}"/>
                </a:ext>
              </a:extLst>
            </p:cNvPr>
            <p:cNvGrpSpPr/>
            <p:nvPr/>
          </p:nvGrpSpPr>
          <p:grpSpPr>
            <a:xfrm>
              <a:off x="838200" y="5504591"/>
              <a:ext cx="651933" cy="538884"/>
              <a:chOff x="3745846" y="3105202"/>
              <a:chExt cx="835310" cy="690463"/>
            </a:xfrm>
            <a:solidFill>
              <a:srgbClr val="3293C8"/>
            </a:solidFill>
          </p:grpSpPr>
          <p:sp>
            <p:nvSpPr>
              <p:cNvPr id="35" name="Freeform: Shape 34">
                <a:extLst>
                  <a:ext uri="{FF2B5EF4-FFF2-40B4-BE49-F238E27FC236}">
                    <a16:creationId xmlns:a16="http://schemas.microsoft.com/office/drawing/2014/main" id="{1D8F8C33-5DB4-4B2D-8743-44C65AA1DA97}"/>
                  </a:ext>
                </a:extLst>
              </p:cNvPr>
              <p:cNvSpPr/>
              <p:nvPr/>
            </p:nvSpPr>
            <p:spPr>
              <a:xfrm>
                <a:off x="3745846" y="3386303"/>
                <a:ext cx="734327" cy="409362"/>
              </a:xfrm>
              <a:custGeom>
                <a:avLst/>
                <a:gdLst>
                  <a:gd name="connsiteX0" fmla="*/ 599963 w 734327"/>
                  <a:gd name="connsiteY0" fmla="*/ 282220 h 409362"/>
                  <a:gd name="connsiteX1" fmla="*/ 391868 w 734327"/>
                  <a:gd name="connsiteY1" fmla="*/ 344874 h 409362"/>
                  <a:gd name="connsiteX2" fmla="*/ 200470 w 734327"/>
                  <a:gd name="connsiteY2" fmla="*/ 242504 h 409362"/>
                  <a:gd name="connsiteX3" fmla="*/ 143356 w 734327"/>
                  <a:gd name="connsiteY3" fmla="*/ 125232 h 409362"/>
                  <a:gd name="connsiteX4" fmla="*/ 161614 w 734327"/>
                  <a:gd name="connsiteY4" fmla="*/ 142163 h 409362"/>
                  <a:gd name="connsiteX5" fmla="*/ 215841 w 734327"/>
                  <a:gd name="connsiteY5" fmla="*/ 117273 h 409362"/>
                  <a:gd name="connsiteX6" fmla="*/ 215841 w 734327"/>
                  <a:gd name="connsiteY6" fmla="*/ 116883 h 409362"/>
                  <a:gd name="connsiteX7" fmla="*/ 205464 w 734327"/>
                  <a:gd name="connsiteY7" fmla="*/ 94333 h 409362"/>
                  <a:gd name="connsiteX8" fmla="*/ 103562 w 734327"/>
                  <a:gd name="connsiteY8" fmla="*/ 0 h 409362"/>
                  <a:gd name="connsiteX9" fmla="*/ 8605 w 734327"/>
                  <a:gd name="connsiteY9" fmla="*/ 102292 h 409362"/>
                  <a:gd name="connsiteX10" fmla="*/ 22 w 734327"/>
                  <a:gd name="connsiteY10" fmla="*/ 125466 h 409362"/>
                  <a:gd name="connsiteX11" fmla="*/ 22 w 734327"/>
                  <a:gd name="connsiteY11" fmla="*/ 125466 h 409362"/>
                  <a:gd name="connsiteX12" fmla="*/ 56045 w 734327"/>
                  <a:gd name="connsiteY12" fmla="*/ 146299 h 409362"/>
                  <a:gd name="connsiteX13" fmla="*/ 78282 w 734327"/>
                  <a:gd name="connsiteY13" fmla="*/ 122267 h 409362"/>
                  <a:gd name="connsiteX14" fmla="*/ 151470 w 734327"/>
                  <a:gd name="connsiteY14" fmla="*/ 282376 h 409362"/>
                  <a:gd name="connsiteX15" fmla="*/ 172069 w 734327"/>
                  <a:gd name="connsiteY15" fmla="*/ 305315 h 409362"/>
                  <a:gd name="connsiteX16" fmla="*/ 385626 w 734327"/>
                  <a:gd name="connsiteY16" fmla="*/ 407607 h 409362"/>
                  <a:gd name="connsiteX17" fmla="*/ 640068 w 734327"/>
                  <a:gd name="connsiteY17" fmla="*/ 330986 h 409362"/>
                  <a:gd name="connsiteX18" fmla="*/ 730969 w 734327"/>
                  <a:gd name="connsiteY18" fmla="*/ 217614 h 409362"/>
                  <a:gd name="connsiteX19" fmla="*/ 713647 w 734327"/>
                  <a:gd name="connsiteY19" fmla="*/ 173530 h 409362"/>
                  <a:gd name="connsiteX20" fmla="*/ 713647 w 734327"/>
                  <a:gd name="connsiteY20" fmla="*/ 173530 h 409362"/>
                  <a:gd name="connsiteX21" fmla="*/ 674634 w 734327"/>
                  <a:gd name="connsiteY21" fmla="*/ 188823 h 409362"/>
                  <a:gd name="connsiteX22" fmla="*/ 599963 w 734327"/>
                  <a:gd name="connsiteY22" fmla="*/ 282220 h 409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34327" h="409362">
                    <a:moveTo>
                      <a:pt x="599963" y="282220"/>
                    </a:moveTo>
                    <a:cubicBezTo>
                      <a:pt x="541288" y="330128"/>
                      <a:pt x="467319" y="352443"/>
                      <a:pt x="391868" y="344874"/>
                    </a:cubicBezTo>
                    <a:cubicBezTo>
                      <a:pt x="316417" y="337306"/>
                      <a:pt x="248456" y="301102"/>
                      <a:pt x="200470" y="242504"/>
                    </a:cubicBezTo>
                    <a:cubicBezTo>
                      <a:pt x="172069" y="207861"/>
                      <a:pt x="152797" y="167912"/>
                      <a:pt x="143356" y="125232"/>
                    </a:cubicBezTo>
                    <a:lnTo>
                      <a:pt x="161614" y="142163"/>
                    </a:lnTo>
                    <a:cubicBezTo>
                      <a:pt x="182680" y="161670"/>
                      <a:pt x="216856" y="145987"/>
                      <a:pt x="215841" y="117273"/>
                    </a:cubicBezTo>
                    <a:lnTo>
                      <a:pt x="215841" y="116883"/>
                    </a:lnTo>
                    <a:cubicBezTo>
                      <a:pt x="215530" y="108300"/>
                      <a:pt x="211784" y="100185"/>
                      <a:pt x="205464" y="94333"/>
                    </a:cubicBezTo>
                    <a:lnTo>
                      <a:pt x="103562" y="0"/>
                    </a:lnTo>
                    <a:lnTo>
                      <a:pt x="8605" y="102292"/>
                    </a:lnTo>
                    <a:cubicBezTo>
                      <a:pt x="2753" y="108534"/>
                      <a:pt x="-290" y="116883"/>
                      <a:pt x="22" y="125466"/>
                    </a:cubicBezTo>
                    <a:lnTo>
                      <a:pt x="22" y="125466"/>
                    </a:lnTo>
                    <a:cubicBezTo>
                      <a:pt x="1036" y="154257"/>
                      <a:pt x="36382" y="167366"/>
                      <a:pt x="56045" y="146299"/>
                    </a:cubicBezTo>
                    <a:lnTo>
                      <a:pt x="78282" y="122267"/>
                    </a:lnTo>
                    <a:cubicBezTo>
                      <a:pt x="88269" y="180786"/>
                      <a:pt x="113081" y="235482"/>
                      <a:pt x="151470" y="282376"/>
                    </a:cubicBezTo>
                    <a:cubicBezTo>
                      <a:pt x="158024" y="290412"/>
                      <a:pt x="164891" y="298059"/>
                      <a:pt x="172069" y="305315"/>
                    </a:cubicBezTo>
                    <a:cubicBezTo>
                      <a:pt x="228872" y="363445"/>
                      <a:pt x="303621" y="399415"/>
                      <a:pt x="385626" y="407607"/>
                    </a:cubicBezTo>
                    <a:cubicBezTo>
                      <a:pt x="477930" y="416814"/>
                      <a:pt x="568285" y="389583"/>
                      <a:pt x="640068" y="330986"/>
                    </a:cubicBezTo>
                    <a:cubicBezTo>
                      <a:pt x="678301" y="299853"/>
                      <a:pt x="709277" y="261075"/>
                      <a:pt x="730969" y="217614"/>
                    </a:cubicBezTo>
                    <a:cubicBezTo>
                      <a:pt x="739395" y="200683"/>
                      <a:pt x="731359" y="180162"/>
                      <a:pt x="713647" y="173530"/>
                    </a:cubicBezTo>
                    <a:lnTo>
                      <a:pt x="713647" y="173530"/>
                    </a:lnTo>
                    <a:cubicBezTo>
                      <a:pt x="698666" y="167912"/>
                      <a:pt x="681812" y="174466"/>
                      <a:pt x="674634" y="188823"/>
                    </a:cubicBezTo>
                    <a:cubicBezTo>
                      <a:pt x="656844" y="224636"/>
                      <a:pt x="631407" y="256549"/>
                      <a:pt x="599963" y="282220"/>
                    </a:cubicBezTo>
                    <a:close/>
                  </a:path>
                </a:pathLst>
              </a:custGeom>
              <a:solidFill>
                <a:srgbClr val="3293C8"/>
              </a:solidFill>
              <a:ln w="7790"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5F84B4B1-0C81-4C8A-8DDF-EBDF77408B42}"/>
                  </a:ext>
                </a:extLst>
              </p:cNvPr>
              <p:cNvSpPr/>
              <p:nvPr/>
            </p:nvSpPr>
            <p:spPr>
              <a:xfrm>
                <a:off x="3846971" y="3105202"/>
                <a:ext cx="734185" cy="409141"/>
              </a:xfrm>
              <a:custGeom>
                <a:avLst/>
                <a:gdLst>
                  <a:gd name="connsiteX0" fmla="*/ 133910 w 734185"/>
                  <a:gd name="connsiteY0" fmla="*/ 127078 h 409141"/>
                  <a:gd name="connsiteX1" fmla="*/ 533637 w 734185"/>
                  <a:gd name="connsiteY1" fmla="*/ 166715 h 409141"/>
                  <a:gd name="connsiteX2" fmla="*/ 590752 w 734185"/>
                  <a:gd name="connsiteY2" fmla="*/ 283988 h 409141"/>
                  <a:gd name="connsiteX3" fmla="*/ 572494 w 734185"/>
                  <a:gd name="connsiteY3" fmla="*/ 267057 h 409141"/>
                  <a:gd name="connsiteX4" fmla="*/ 518266 w 734185"/>
                  <a:gd name="connsiteY4" fmla="*/ 291947 h 409141"/>
                  <a:gd name="connsiteX5" fmla="*/ 518266 w 734185"/>
                  <a:gd name="connsiteY5" fmla="*/ 292337 h 409141"/>
                  <a:gd name="connsiteX6" fmla="*/ 528643 w 734185"/>
                  <a:gd name="connsiteY6" fmla="*/ 314887 h 409141"/>
                  <a:gd name="connsiteX7" fmla="*/ 630623 w 734185"/>
                  <a:gd name="connsiteY7" fmla="*/ 409142 h 409141"/>
                  <a:gd name="connsiteX8" fmla="*/ 725581 w 734185"/>
                  <a:gd name="connsiteY8" fmla="*/ 306850 h 409141"/>
                  <a:gd name="connsiteX9" fmla="*/ 734164 w 734185"/>
                  <a:gd name="connsiteY9" fmla="*/ 283676 h 409141"/>
                  <a:gd name="connsiteX10" fmla="*/ 734164 w 734185"/>
                  <a:gd name="connsiteY10" fmla="*/ 283676 h 409141"/>
                  <a:gd name="connsiteX11" fmla="*/ 678219 w 734185"/>
                  <a:gd name="connsiteY11" fmla="*/ 262843 h 409141"/>
                  <a:gd name="connsiteX12" fmla="*/ 655981 w 734185"/>
                  <a:gd name="connsiteY12" fmla="*/ 286875 h 409141"/>
                  <a:gd name="connsiteX13" fmla="*/ 582715 w 734185"/>
                  <a:gd name="connsiteY13" fmla="*/ 126688 h 409141"/>
                  <a:gd name="connsiteX14" fmla="*/ 94039 w 734185"/>
                  <a:gd name="connsiteY14" fmla="*/ 78234 h 409141"/>
                  <a:gd name="connsiteX15" fmla="*/ 3373 w 734185"/>
                  <a:gd name="connsiteY15" fmla="*/ 191450 h 409141"/>
                  <a:gd name="connsiteX16" fmla="*/ 20617 w 734185"/>
                  <a:gd name="connsiteY16" fmla="*/ 235534 h 409141"/>
                  <a:gd name="connsiteX17" fmla="*/ 20617 w 734185"/>
                  <a:gd name="connsiteY17" fmla="*/ 235534 h 409141"/>
                  <a:gd name="connsiteX18" fmla="*/ 59630 w 734185"/>
                  <a:gd name="connsiteY18" fmla="*/ 220319 h 409141"/>
                  <a:gd name="connsiteX19" fmla="*/ 133910 w 734185"/>
                  <a:gd name="connsiteY19" fmla="*/ 127078 h 409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34185" h="409141">
                    <a:moveTo>
                      <a:pt x="133910" y="127078"/>
                    </a:moveTo>
                    <a:cubicBezTo>
                      <a:pt x="255319" y="28064"/>
                      <a:pt x="434544" y="45775"/>
                      <a:pt x="533637" y="166715"/>
                    </a:cubicBezTo>
                    <a:cubicBezTo>
                      <a:pt x="562038" y="201359"/>
                      <a:pt x="581311" y="241308"/>
                      <a:pt x="590752" y="283988"/>
                    </a:cubicBezTo>
                    <a:lnTo>
                      <a:pt x="572494" y="267057"/>
                    </a:lnTo>
                    <a:cubicBezTo>
                      <a:pt x="551427" y="247550"/>
                      <a:pt x="517251" y="263234"/>
                      <a:pt x="518266" y="291947"/>
                    </a:cubicBezTo>
                    <a:lnTo>
                      <a:pt x="518266" y="292337"/>
                    </a:lnTo>
                    <a:cubicBezTo>
                      <a:pt x="518578" y="300920"/>
                      <a:pt x="522323" y="309035"/>
                      <a:pt x="528643" y="314887"/>
                    </a:cubicBezTo>
                    <a:lnTo>
                      <a:pt x="630623" y="409142"/>
                    </a:lnTo>
                    <a:lnTo>
                      <a:pt x="725581" y="306850"/>
                    </a:lnTo>
                    <a:cubicBezTo>
                      <a:pt x="731433" y="300608"/>
                      <a:pt x="734476" y="292259"/>
                      <a:pt x="734164" y="283676"/>
                    </a:cubicBezTo>
                    <a:lnTo>
                      <a:pt x="734164" y="283676"/>
                    </a:lnTo>
                    <a:cubicBezTo>
                      <a:pt x="733149" y="254885"/>
                      <a:pt x="697803" y="241776"/>
                      <a:pt x="678219" y="262843"/>
                    </a:cubicBezTo>
                    <a:lnTo>
                      <a:pt x="655981" y="286875"/>
                    </a:lnTo>
                    <a:cubicBezTo>
                      <a:pt x="645994" y="228356"/>
                      <a:pt x="621104" y="173582"/>
                      <a:pt x="582715" y="126688"/>
                    </a:cubicBezTo>
                    <a:cubicBezTo>
                      <a:pt x="461619" y="-20937"/>
                      <a:pt x="242288" y="-42784"/>
                      <a:pt x="94039" y="78234"/>
                    </a:cubicBezTo>
                    <a:cubicBezTo>
                      <a:pt x="56040" y="109210"/>
                      <a:pt x="25142" y="147911"/>
                      <a:pt x="3373" y="191450"/>
                    </a:cubicBezTo>
                    <a:cubicBezTo>
                      <a:pt x="-5054" y="208381"/>
                      <a:pt x="2905" y="228902"/>
                      <a:pt x="20617" y="235534"/>
                    </a:cubicBezTo>
                    <a:lnTo>
                      <a:pt x="20617" y="235534"/>
                    </a:lnTo>
                    <a:cubicBezTo>
                      <a:pt x="35598" y="241152"/>
                      <a:pt x="52529" y="234676"/>
                      <a:pt x="59630" y="220319"/>
                    </a:cubicBezTo>
                    <a:cubicBezTo>
                      <a:pt x="77342" y="184427"/>
                      <a:pt x="102700" y="152515"/>
                      <a:pt x="133910" y="127078"/>
                    </a:cubicBezTo>
                    <a:close/>
                  </a:path>
                </a:pathLst>
              </a:custGeom>
              <a:solidFill>
                <a:srgbClr val="3293C8"/>
              </a:solidFill>
              <a:ln w="7790" cap="flat">
                <a:noFill/>
                <a:prstDash val="solid"/>
                <a:miter/>
              </a:ln>
            </p:spPr>
            <p:txBody>
              <a:bodyPr rtlCol="0" anchor="ctr"/>
              <a:lstStyle/>
              <a:p>
                <a:endParaRPr lang="en-US"/>
              </a:p>
            </p:txBody>
          </p:sp>
        </p:grpSp>
        <p:sp>
          <p:nvSpPr>
            <p:cNvPr id="40" name="Rectangle 39">
              <a:extLst>
                <a:ext uri="{FF2B5EF4-FFF2-40B4-BE49-F238E27FC236}">
                  <a16:creationId xmlns:a16="http://schemas.microsoft.com/office/drawing/2014/main" id="{A511CAAB-AA53-442F-8DE6-383244E7EE85}"/>
                </a:ext>
              </a:extLst>
            </p:cNvPr>
            <p:cNvSpPr/>
            <p:nvPr/>
          </p:nvSpPr>
          <p:spPr>
            <a:xfrm>
              <a:off x="640080" y="5428395"/>
              <a:ext cx="1079588" cy="703576"/>
            </a:xfrm>
            <a:prstGeom prst="rect">
              <a:avLst/>
            </a:prstGeom>
            <a:noFill/>
            <a:ln w="25400">
              <a:solidFill>
                <a:srgbClr val="3293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8" name="Graphic 39" descr="Safe Road Users icon - drawings of pedestrians, bicyclist, automobiles, and a person in a wheelchair.">
            <a:extLst>
              <a:ext uri="{FF2B5EF4-FFF2-40B4-BE49-F238E27FC236}">
                <a16:creationId xmlns:a16="http://schemas.microsoft.com/office/drawing/2014/main" id="{E381BA80-7DA5-41D4-9690-8882503A1EC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330455" y="4040780"/>
            <a:ext cx="1551936" cy="487238"/>
          </a:xfrm>
          <a:prstGeom prst="rect">
            <a:avLst/>
          </a:prstGeom>
        </p:spPr>
      </p:pic>
      <p:sp>
        <p:nvSpPr>
          <p:cNvPr id="52" name="Rectangle 51" descr="&quot;  &quot;">
            <a:extLst>
              <a:ext uri="{FF2B5EF4-FFF2-40B4-BE49-F238E27FC236}">
                <a16:creationId xmlns:a16="http://schemas.microsoft.com/office/drawing/2014/main" id="{2F0205B9-50D4-48FB-A5CE-7B6831E16426}"/>
              </a:ext>
            </a:extLst>
          </p:cNvPr>
          <p:cNvSpPr/>
          <p:nvPr/>
        </p:nvSpPr>
        <p:spPr>
          <a:xfrm>
            <a:off x="2330454" y="4664350"/>
            <a:ext cx="1591359" cy="103959"/>
          </a:xfrm>
          <a:prstGeom prst="rect">
            <a:avLst/>
          </a:prstGeom>
          <a:solidFill>
            <a:srgbClr val="3293C8"/>
          </a:solidFill>
          <a:ln w="7790" cap="flat">
            <a:noFill/>
            <a:prstDash val="solid"/>
            <a:miter/>
          </a:ln>
        </p:spPr>
        <p:txBody>
          <a:bodyPr rtlCol="0" anchor="ctr"/>
          <a:lstStyle/>
          <a:p>
            <a:endParaRPr lang="en-US">
              <a:solidFill>
                <a:schemeClr val="tx1"/>
              </a:solidFill>
            </a:endParaRPr>
          </a:p>
        </p:txBody>
      </p:sp>
      <p:sp>
        <p:nvSpPr>
          <p:cNvPr id="50" name="Content Placeholder 9">
            <a:extLst>
              <a:ext uri="{FF2B5EF4-FFF2-40B4-BE49-F238E27FC236}">
                <a16:creationId xmlns:a16="http://schemas.microsoft.com/office/drawing/2014/main" id="{CC0082BC-F4B5-4FFE-832F-212794C794F4}"/>
              </a:ext>
            </a:extLst>
          </p:cNvPr>
          <p:cNvSpPr txBox="1">
            <a:spLocks/>
          </p:cNvSpPr>
          <p:nvPr/>
        </p:nvSpPr>
        <p:spPr>
          <a:xfrm>
            <a:off x="2357849" y="4857597"/>
            <a:ext cx="1556446" cy="1094697"/>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rgbClr val="3293C8"/>
                </a:solidFill>
              </a:rPr>
              <a:t>Safe road users</a:t>
            </a:r>
          </a:p>
        </p:txBody>
      </p:sp>
      <p:grpSp>
        <p:nvGrpSpPr>
          <p:cNvPr id="61" name="Group 60" descr="Safe Vehicles icon - drawing of a bus and automobile.">
            <a:extLst>
              <a:ext uri="{FF2B5EF4-FFF2-40B4-BE49-F238E27FC236}">
                <a16:creationId xmlns:a16="http://schemas.microsoft.com/office/drawing/2014/main" id="{B64463C0-2F9E-4957-A632-C620C0D1B542}"/>
              </a:ext>
            </a:extLst>
          </p:cNvPr>
          <p:cNvGrpSpPr/>
          <p:nvPr/>
        </p:nvGrpSpPr>
        <p:grpSpPr>
          <a:xfrm>
            <a:off x="4144599" y="3962080"/>
            <a:ext cx="993976" cy="565938"/>
            <a:chOff x="16860644" y="1508569"/>
            <a:chExt cx="993976" cy="565938"/>
          </a:xfrm>
          <a:solidFill>
            <a:srgbClr val="3293C8"/>
          </a:solidFill>
        </p:grpSpPr>
        <p:sp>
          <p:nvSpPr>
            <p:cNvPr id="62" name="Freeform: Shape 71">
              <a:extLst>
                <a:ext uri="{FF2B5EF4-FFF2-40B4-BE49-F238E27FC236}">
                  <a16:creationId xmlns:a16="http://schemas.microsoft.com/office/drawing/2014/main" id="{D7840425-D4D5-4991-A633-6B0187B5512B}"/>
                </a:ext>
              </a:extLst>
            </p:cNvPr>
            <p:cNvSpPr/>
            <p:nvPr/>
          </p:nvSpPr>
          <p:spPr>
            <a:xfrm>
              <a:off x="16860644" y="1508569"/>
              <a:ext cx="411643" cy="565938"/>
            </a:xfrm>
            <a:custGeom>
              <a:avLst/>
              <a:gdLst>
                <a:gd name="connsiteX0" fmla="*/ 161734 w 204311"/>
                <a:gd name="connsiteY0" fmla="*/ 0 h 280892"/>
                <a:gd name="connsiteX1" fmla="*/ 42577 w 204311"/>
                <a:gd name="connsiteY1" fmla="*/ 0 h 280892"/>
                <a:gd name="connsiteX2" fmla="*/ 0 w 204311"/>
                <a:gd name="connsiteY2" fmla="*/ 42577 h 280892"/>
                <a:gd name="connsiteX3" fmla="*/ 0 w 204311"/>
                <a:gd name="connsiteY3" fmla="*/ 212789 h 280892"/>
                <a:gd name="connsiteX4" fmla="*/ 33052 w 204311"/>
                <a:gd name="connsiteY4" fmla="*/ 254222 h 280892"/>
                <a:gd name="connsiteX5" fmla="*/ 33052 w 204311"/>
                <a:gd name="connsiteY5" fmla="*/ 272225 h 280892"/>
                <a:gd name="connsiteX6" fmla="*/ 41720 w 204311"/>
                <a:gd name="connsiteY6" fmla="*/ 280892 h 280892"/>
                <a:gd name="connsiteX7" fmla="*/ 51911 w 204311"/>
                <a:gd name="connsiteY7" fmla="*/ 280892 h 280892"/>
                <a:gd name="connsiteX8" fmla="*/ 60579 w 204311"/>
                <a:gd name="connsiteY8" fmla="*/ 272225 h 280892"/>
                <a:gd name="connsiteX9" fmla="*/ 60579 w 204311"/>
                <a:gd name="connsiteY9" fmla="*/ 255365 h 280892"/>
                <a:gd name="connsiteX10" fmla="*/ 143732 w 204311"/>
                <a:gd name="connsiteY10" fmla="*/ 255365 h 280892"/>
                <a:gd name="connsiteX11" fmla="*/ 143732 w 204311"/>
                <a:gd name="connsiteY11" fmla="*/ 272225 h 280892"/>
                <a:gd name="connsiteX12" fmla="*/ 152400 w 204311"/>
                <a:gd name="connsiteY12" fmla="*/ 280892 h 280892"/>
                <a:gd name="connsiteX13" fmla="*/ 162592 w 204311"/>
                <a:gd name="connsiteY13" fmla="*/ 280892 h 280892"/>
                <a:gd name="connsiteX14" fmla="*/ 171259 w 204311"/>
                <a:gd name="connsiteY14" fmla="*/ 272225 h 280892"/>
                <a:gd name="connsiteX15" fmla="*/ 171259 w 204311"/>
                <a:gd name="connsiteY15" fmla="*/ 254222 h 280892"/>
                <a:gd name="connsiteX16" fmla="*/ 204311 w 204311"/>
                <a:gd name="connsiteY16" fmla="*/ 212789 h 280892"/>
                <a:gd name="connsiteX17" fmla="*/ 204311 w 204311"/>
                <a:gd name="connsiteY17" fmla="*/ 42577 h 280892"/>
                <a:gd name="connsiteX18" fmla="*/ 161734 w 204311"/>
                <a:gd name="connsiteY18" fmla="*/ 0 h 280892"/>
                <a:gd name="connsiteX19" fmla="*/ 55340 w 204311"/>
                <a:gd name="connsiteY19" fmla="*/ 21241 h 280892"/>
                <a:gd name="connsiteX20" fmla="*/ 148971 w 204311"/>
                <a:gd name="connsiteY20" fmla="*/ 21241 h 280892"/>
                <a:gd name="connsiteX21" fmla="*/ 157448 w 204311"/>
                <a:gd name="connsiteY21" fmla="*/ 29718 h 280892"/>
                <a:gd name="connsiteX22" fmla="*/ 148971 w 204311"/>
                <a:gd name="connsiteY22" fmla="*/ 38195 h 280892"/>
                <a:gd name="connsiteX23" fmla="*/ 55340 w 204311"/>
                <a:gd name="connsiteY23" fmla="*/ 38195 h 280892"/>
                <a:gd name="connsiteX24" fmla="*/ 46863 w 204311"/>
                <a:gd name="connsiteY24" fmla="*/ 29718 h 280892"/>
                <a:gd name="connsiteX25" fmla="*/ 55340 w 204311"/>
                <a:gd name="connsiteY25" fmla="*/ 21241 h 280892"/>
                <a:gd name="connsiteX26" fmla="*/ 46863 w 204311"/>
                <a:gd name="connsiteY26" fmla="*/ 221361 h 280892"/>
                <a:gd name="connsiteX27" fmla="*/ 31147 w 204311"/>
                <a:gd name="connsiteY27" fmla="*/ 205645 h 280892"/>
                <a:gd name="connsiteX28" fmla="*/ 46863 w 204311"/>
                <a:gd name="connsiteY28" fmla="*/ 189929 h 280892"/>
                <a:gd name="connsiteX29" fmla="*/ 62579 w 204311"/>
                <a:gd name="connsiteY29" fmla="*/ 205645 h 280892"/>
                <a:gd name="connsiteX30" fmla="*/ 46863 w 204311"/>
                <a:gd name="connsiteY30" fmla="*/ 221361 h 280892"/>
                <a:gd name="connsiteX31" fmla="*/ 157448 w 204311"/>
                <a:gd name="connsiteY31" fmla="*/ 221361 h 280892"/>
                <a:gd name="connsiteX32" fmla="*/ 141732 w 204311"/>
                <a:gd name="connsiteY32" fmla="*/ 205645 h 280892"/>
                <a:gd name="connsiteX33" fmla="*/ 157448 w 204311"/>
                <a:gd name="connsiteY33" fmla="*/ 189929 h 280892"/>
                <a:gd name="connsiteX34" fmla="*/ 173164 w 204311"/>
                <a:gd name="connsiteY34" fmla="*/ 205645 h 280892"/>
                <a:gd name="connsiteX35" fmla="*/ 157448 w 204311"/>
                <a:gd name="connsiteY35" fmla="*/ 221361 h 280892"/>
                <a:gd name="connsiteX36" fmla="*/ 178784 w 204311"/>
                <a:gd name="connsiteY36" fmla="*/ 136112 h 280892"/>
                <a:gd name="connsiteX37" fmla="*/ 161734 w 204311"/>
                <a:gd name="connsiteY37" fmla="*/ 153162 h 280892"/>
                <a:gd name="connsiteX38" fmla="*/ 42577 w 204311"/>
                <a:gd name="connsiteY38" fmla="*/ 153162 h 280892"/>
                <a:gd name="connsiteX39" fmla="*/ 25527 w 204311"/>
                <a:gd name="connsiteY39" fmla="*/ 136112 h 280892"/>
                <a:gd name="connsiteX40" fmla="*/ 25527 w 204311"/>
                <a:gd name="connsiteY40" fmla="*/ 76581 h 280892"/>
                <a:gd name="connsiteX41" fmla="*/ 42577 w 204311"/>
                <a:gd name="connsiteY41" fmla="*/ 59531 h 280892"/>
                <a:gd name="connsiteX42" fmla="*/ 161734 w 204311"/>
                <a:gd name="connsiteY42" fmla="*/ 59531 h 280892"/>
                <a:gd name="connsiteX43" fmla="*/ 178784 w 204311"/>
                <a:gd name="connsiteY43" fmla="*/ 76581 h 280892"/>
                <a:gd name="connsiteX44" fmla="*/ 178784 w 204311"/>
                <a:gd name="connsiteY44" fmla="*/ 136112 h 28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04311" h="280892">
                  <a:moveTo>
                    <a:pt x="161734" y="0"/>
                  </a:moveTo>
                  <a:lnTo>
                    <a:pt x="42577" y="0"/>
                  </a:lnTo>
                  <a:cubicBezTo>
                    <a:pt x="19050" y="0"/>
                    <a:pt x="0" y="19050"/>
                    <a:pt x="0" y="42577"/>
                  </a:cubicBezTo>
                  <a:lnTo>
                    <a:pt x="0" y="212789"/>
                  </a:lnTo>
                  <a:cubicBezTo>
                    <a:pt x="0" y="232981"/>
                    <a:pt x="14097" y="249936"/>
                    <a:pt x="33052" y="254222"/>
                  </a:cubicBezTo>
                  <a:lnTo>
                    <a:pt x="33052" y="272225"/>
                  </a:lnTo>
                  <a:cubicBezTo>
                    <a:pt x="33052" y="276987"/>
                    <a:pt x="36957" y="280892"/>
                    <a:pt x="41720" y="280892"/>
                  </a:cubicBezTo>
                  <a:lnTo>
                    <a:pt x="51911" y="280892"/>
                  </a:lnTo>
                  <a:cubicBezTo>
                    <a:pt x="56674" y="280892"/>
                    <a:pt x="60579" y="276987"/>
                    <a:pt x="60579" y="272225"/>
                  </a:cubicBezTo>
                  <a:lnTo>
                    <a:pt x="60579" y="255365"/>
                  </a:lnTo>
                  <a:lnTo>
                    <a:pt x="143732" y="255365"/>
                  </a:lnTo>
                  <a:lnTo>
                    <a:pt x="143732" y="272225"/>
                  </a:lnTo>
                  <a:cubicBezTo>
                    <a:pt x="143732" y="276987"/>
                    <a:pt x="147638" y="280892"/>
                    <a:pt x="152400" y="280892"/>
                  </a:cubicBezTo>
                  <a:lnTo>
                    <a:pt x="162592" y="280892"/>
                  </a:lnTo>
                  <a:cubicBezTo>
                    <a:pt x="167354" y="280892"/>
                    <a:pt x="171259" y="276987"/>
                    <a:pt x="171259" y="272225"/>
                  </a:cubicBezTo>
                  <a:lnTo>
                    <a:pt x="171259" y="254222"/>
                  </a:lnTo>
                  <a:cubicBezTo>
                    <a:pt x="190214" y="249936"/>
                    <a:pt x="204311" y="232981"/>
                    <a:pt x="204311" y="212789"/>
                  </a:cubicBezTo>
                  <a:lnTo>
                    <a:pt x="204311" y="42577"/>
                  </a:lnTo>
                  <a:cubicBezTo>
                    <a:pt x="204311" y="19050"/>
                    <a:pt x="185261" y="0"/>
                    <a:pt x="161734" y="0"/>
                  </a:cubicBezTo>
                  <a:close/>
                  <a:moveTo>
                    <a:pt x="55340" y="21241"/>
                  </a:moveTo>
                  <a:lnTo>
                    <a:pt x="148971" y="21241"/>
                  </a:lnTo>
                  <a:cubicBezTo>
                    <a:pt x="153638" y="21241"/>
                    <a:pt x="157448" y="25051"/>
                    <a:pt x="157448" y="29718"/>
                  </a:cubicBezTo>
                  <a:cubicBezTo>
                    <a:pt x="157448" y="34385"/>
                    <a:pt x="153638" y="38195"/>
                    <a:pt x="148971" y="38195"/>
                  </a:cubicBezTo>
                  <a:lnTo>
                    <a:pt x="55340" y="38195"/>
                  </a:lnTo>
                  <a:cubicBezTo>
                    <a:pt x="50673" y="38195"/>
                    <a:pt x="46863" y="34385"/>
                    <a:pt x="46863" y="29718"/>
                  </a:cubicBezTo>
                  <a:cubicBezTo>
                    <a:pt x="46863" y="25051"/>
                    <a:pt x="50673" y="21241"/>
                    <a:pt x="55340" y="21241"/>
                  </a:cubicBezTo>
                  <a:close/>
                  <a:moveTo>
                    <a:pt x="46863" y="221361"/>
                  </a:moveTo>
                  <a:cubicBezTo>
                    <a:pt x="38195" y="221361"/>
                    <a:pt x="31147" y="214313"/>
                    <a:pt x="31147" y="205645"/>
                  </a:cubicBezTo>
                  <a:cubicBezTo>
                    <a:pt x="31147" y="196977"/>
                    <a:pt x="38195" y="189929"/>
                    <a:pt x="46863" y="189929"/>
                  </a:cubicBezTo>
                  <a:cubicBezTo>
                    <a:pt x="55531" y="189929"/>
                    <a:pt x="62579" y="196977"/>
                    <a:pt x="62579" y="205645"/>
                  </a:cubicBezTo>
                  <a:cubicBezTo>
                    <a:pt x="62579" y="214313"/>
                    <a:pt x="55531" y="221361"/>
                    <a:pt x="46863" y="221361"/>
                  </a:cubicBezTo>
                  <a:close/>
                  <a:moveTo>
                    <a:pt x="157448" y="221361"/>
                  </a:moveTo>
                  <a:cubicBezTo>
                    <a:pt x="148780" y="221361"/>
                    <a:pt x="141732" y="214313"/>
                    <a:pt x="141732" y="205645"/>
                  </a:cubicBezTo>
                  <a:cubicBezTo>
                    <a:pt x="141732" y="196977"/>
                    <a:pt x="148780" y="189929"/>
                    <a:pt x="157448" y="189929"/>
                  </a:cubicBezTo>
                  <a:cubicBezTo>
                    <a:pt x="166116" y="189929"/>
                    <a:pt x="173164" y="196977"/>
                    <a:pt x="173164" y="205645"/>
                  </a:cubicBezTo>
                  <a:cubicBezTo>
                    <a:pt x="173164" y="214313"/>
                    <a:pt x="166211" y="221361"/>
                    <a:pt x="157448" y="221361"/>
                  </a:cubicBezTo>
                  <a:close/>
                  <a:moveTo>
                    <a:pt x="178784" y="136112"/>
                  </a:moveTo>
                  <a:cubicBezTo>
                    <a:pt x="178784" y="145542"/>
                    <a:pt x="171164" y="153162"/>
                    <a:pt x="161734" y="153162"/>
                  </a:cubicBezTo>
                  <a:lnTo>
                    <a:pt x="42577" y="153162"/>
                  </a:lnTo>
                  <a:cubicBezTo>
                    <a:pt x="33147" y="153162"/>
                    <a:pt x="25527" y="145542"/>
                    <a:pt x="25527" y="136112"/>
                  </a:cubicBezTo>
                  <a:lnTo>
                    <a:pt x="25527" y="76581"/>
                  </a:lnTo>
                  <a:cubicBezTo>
                    <a:pt x="25527" y="67151"/>
                    <a:pt x="33147" y="59531"/>
                    <a:pt x="42577" y="59531"/>
                  </a:cubicBezTo>
                  <a:lnTo>
                    <a:pt x="161734" y="59531"/>
                  </a:lnTo>
                  <a:cubicBezTo>
                    <a:pt x="171164" y="59531"/>
                    <a:pt x="178784" y="67151"/>
                    <a:pt x="178784" y="76581"/>
                  </a:cubicBezTo>
                  <a:lnTo>
                    <a:pt x="178784" y="136112"/>
                  </a:lnTo>
                  <a:close/>
                </a:path>
              </a:pathLst>
            </a:custGeom>
            <a:grpFill/>
            <a:ln w="9525" cap="flat">
              <a:noFill/>
              <a:prstDash val="solid"/>
              <a:miter/>
            </a:ln>
          </p:spPr>
          <p:txBody>
            <a:bodyPr rtlCol="0" anchor="ctr"/>
            <a:lstStyle/>
            <a:p>
              <a:endParaRPr lang="en-US"/>
            </a:p>
          </p:txBody>
        </p:sp>
        <p:sp>
          <p:nvSpPr>
            <p:cNvPr id="63" name="Freeform: Shape 72">
              <a:extLst>
                <a:ext uri="{FF2B5EF4-FFF2-40B4-BE49-F238E27FC236}">
                  <a16:creationId xmlns:a16="http://schemas.microsoft.com/office/drawing/2014/main" id="{3F74ECFA-A8BE-48B6-BD82-AEF33FC82B8F}"/>
                </a:ext>
              </a:extLst>
            </p:cNvPr>
            <p:cNvSpPr/>
            <p:nvPr/>
          </p:nvSpPr>
          <p:spPr>
            <a:xfrm>
              <a:off x="17336243" y="1684934"/>
              <a:ext cx="518377" cy="389191"/>
            </a:xfrm>
            <a:custGeom>
              <a:avLst/>
              <a:gdLst>
                <a:gd name="connsiteX0" fmla="*/ 255626 w 257286"/>
                <a:gd name="connsiteY0" fmla="*/ 59817 h 193167"/>
                <a:gd name="connsiteX1" fmla="*/ 250197 w 257286"/>
                <a:gd name="connsiteY1" fmla="*/ 57245 h 193167"/>
                <a:gd name="connsiteX2" fmla="*/ 223622 w 257286"/>
                <a:gd name="connsiteY2" fmla="*/ 57245 h 193167"/>
                <a:gd name="connsiteX3" fmla="*/ 198857 w 257286"/>
                <a:gd name="connsiteY3" fmla="*/ 16573 h 193167"/>
                <a:gd name="connsiteX4" fmla="*/ 58364 w 257286"/>
                <a:gd name="connsiteY4" fmla="*/ 16573 h 193167"/>
                <a:gd name="connsiteX5" fmla="*/ 33599 w 257286"/>
                <a:gd name="connsiteY5" fmla="*/ 57245 h 193167"/>
                <a:gd name="connsiteX6" fmla="*/ 7024 w 257286"/>
                <a:gd name="connsiteY6" fmla="*/ 57245 h 193167"/>
                <a:gd name="connsiteX7" fmla="*/ 1595 w 257286"/>
                <a:gd name="connsiteY7" fmla="*/ 59817 h 193167"/>
                <a:gd name="connsiteX8" fmla="*/ 166 w 257286"/>
                <a:gd name="connsiteY8" fmla="*/ 65627 h 193167"/>
                <a:gd name="connsiteX9" fmla="*/ 4071 w 257286"/>
                <a:gd name="connsiteY9" fmla="*/ 84677 h 193167"/>
                <a:gd name="connsiteX10" fmla="*/ 10929 w 257286"/>
                <a:gd name="connsiteY10" fmla="*/ 90202 h 193167"/>
                <a:gd name="connsiteX11" fmla="*/ 18835 w 257286"/>
                <a:gd name="connsiteY11" fmla="*/ 90202 h 193167"/>
                <a:gd name="connsiteX12" fmla="*/ 7500 w 257286"/>
                <a:gd name="connsiteY12" fmla="*/ 121063 h 193167"/>
                <a:gd name="connsiteX13" fmla="*/ 32551 w 257286"/>
                <a:gd name="connsiteY13" fmla="*/ 165735 h 193167"/>
                <a:gd name="connsiteX14" fmla="*/ 32551 w 257286"/>
                <a:gd name="connsiteY14" fmla="*/ 184499 h 193167"/>
                <a:gd name="connsiteX15" fmla="*/ 41219 w 257286"/>
                <a:gd name="connsiteY15" fmla="*/ 193167 h 193167"/>
                <a:gd name="connsiteX16" fmla="*/ 51410 w 257286"/>
                <a:gd name="connsiteY16" fmla="*/ 193167 h 193167"/>
                <a:gd name="connsiteX17" fmla="*/ 60078 w 257286"/>
                <a:gd name="connsiteY17" fmla="*/ 184499 h 193167"/>
                <a:gd name="connsiteX18" fmla="*/ 60078 w 257286"/>
                <a:gd name="connsiteY18" fmla="*/ 165735 h 193167"/>
                <a:gd name="connsiteX19" fmla="*/ 197238 w 257286"/>
                <a:gd name="connsiteY19" fmla="*/ 165735 h 193167"/>
                <a:gd name="connsiteX20" fmla="*/ 197238 w 257286"/>
                <a:gd name="connsiteY20" fmla="*/ 184499 h 193167"/>
                <a:gd name="connsiteX21" fmla="*/ 205906 w 257286"/>
                <a:gd name="connsiteY21" fmla="*/ 193167 h 193167"/>
                <a:gd name="connsiteX22" fmla="*/ 216098 w 257286"/>
                <a:gd name="connsiteY22" fmla="*/ 193167 h 193167"/>
                <a:gd name="connsiteX23" fmla="*/ 224765 w 257286"/>
                <a:gd name="connsiteY23" fmla="*/ 184499 h 193167"/>
                <a:gd name="connsiteX24" fmla="*/ 224765 w 257286"/>
                <a:gd name="connsiteY24" fmla="*/ 165735 h 193167"/>
                <a:gd name="connsiteX25" fmla="*/ 249911 w 257286"/>
                <a:gd name="connsiteY25" fmla="*/ 122015 h 193167"/>
                <a:gd name="connsiteX26" fmla="*/ 238100 w 257286"/>
                <a:gd name="connsiteY26" fmla="*/ 90202 h 193167"/>
                <a:gd name="connsiteX27" fmla="*/ 246482 w 257286"/>
                <a:gd name="connsiteY27" fmla="*/ 90202 h 193167"/>
                <a:gd name="connsiteX28" fmla="*/ 253340 w 257286"/>
                <a:gd name="connsiteY28" fmla="*/ 84582 h 193167"/>
                <a:gd name="connsiteX29" fmla="*/ 257246 w 257286"/>
                <a:gd name="connsiteY29" fmla="*/ 65532 h 193167"/>
                <a:gd name="connsiteX30" fmla="*/ 255626 w 257286"/>
                <a:gd name="connsiteY30" fmla="*/ 59817 h 193167"/>
                <a:gd name="connsiteX31" fmla="*/ 53411 w 257286"/>
                <a:gd name="connsiteY31" fmla="*/ 63913 h 193167"/>
                <a:gd name="connsiteX32" fmla="*/ 69794 w 257286"/>
                <a:gd name="connsiteY32" fmla="*/ 34099 h 193167"/>
                <a:gd name="connsiteX33" fmla="*/ 187237 w 257286"/>
                <a:gd name="connsiteY33" fmla="*/ 34099 h 193167"/>
                <a:gd name="connsiteX34" fmla="*/ 203620 w 257286"/>
                <a:gd name="connsiteY34" fmla="*/ 63913 h 193167"/>
                <a:gd name="connsiteX35" fmla="*/ 200667 w 257286"/>
                <a:gd name="connsiteY35" fmla="*/ 68199 h 193167"/>
                <a:gd name="connsiteX36" fmla="*/ 56268 w 257286"/>
                <a:gd name="connsiteY36" fmla="*/ 68199 h 193167"/>
                <a:gd name="connsiteX37" fmla="*/ 53411 w 257286"/>
                <a:gd name="connsiteY37" fmla="*/ 63913 h 193167"/>
                <a:gd name="connsiteX38" fmla="*/ 59126 w 257286"/>
                <a:gd name="connsiteY38" fmla="*/ 133826 h 193167"/>
                <a:gd name="connsiteX39" fmla="*/ 43409 w 257286"/>
                <a:gd name="connsiteY39" fmla="*/ 118110 h 193167"/>
                <a:gd name="connsiteX40" fmla="*/ 59126 w 257286"/>
                <a:gd name="connsiteY40" fmla="*/ 102394 h 193167"/>
                <a:gd name="connsiteX41" fmla="*/ 74842 w 257286"/>
                <a:gd name="connsiteY41" fmla="*/ 118110 h 193167"/>
                <a:gd name="connsiteX42" fmla="*/ 59126 w 257286"/>
                <a:gd name="connsiteY42" fmla="*/ 133826 h 193167"/>
                <a:gd name="connsiteX43" fmla="*/ 182570 w 257286"/>
                <a:gd name="connsiteY43" fmla="*/ 118110 h 193167"/>
                <a:gd name="connsiteX44" fmla="*/ 198286 w 257286"/>
                <a:gd name="connsiteY44" fmla="*/ 102394 h 193167"/>
                <a:gd name="connsiteX45" fmla="*/ 214002 w 257286"/>
                <a:gd name="connsiteY45" fmla="*/ 118110 h 193167"/>
                <a:gd name="connsiteX46" fmla="*/ 198286 w 257286"/>
                <a:gd name="connsiteY46" fmla="*/ 133826 h 193167"/>
                <a:gd name="connsiteX47" fmla="*/ 182570 w 257286"/>
                <a:gd name="connsiteY47" fmla="*/ 118110 h 193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57286" h="193167">
                  <a:moveTo>
                    <a:pt x="255626" y="59817"/>
                  </a:moveTo>
                  <a:cubicBezTo>
                    <a:pt x="254293" y="58198"/>
                    <a:pt x="252293" y="57245"/>
                    <a:pt x="250197" y="57245"/>
                  </a:cubicBezTo>
                  <a:lnTo>
                    <a:pt x="223622" y="57245"/>
                  </a:lnTo>
                  <a:cubicBezTo>
                    <a:pt x="217050" y="39910"/>
                    <a:pt x="208573" y="23051"/>
                    <a:pt x="198857" y="16573"/>
                  </a:cubicBezTo>
                  <a:cubicBezTo>
                    <a:pt x="165234" y="-5524"/>
                    <a:pt x="91892" y="-5524"/>
                    <a:pt x="58364" y="16573"/>
                  </a:cubicBezTo>
                  <a:cubicBezTo>
                    <a:pt x="48648" y="22955"/>
                    <a:pt x="40171" y="39910"/>
                    <a:pt x="33599" y="57245"/>
                  </a:cubicBezTo>
                  <a:lnTo>
                    <a:pt x="7024" y="57245"/>
                  </a:lnTo>
                  <a:cubicBezTo>
                    <a:pt x="4928" y="57245"/>
                    <a:pt x="2928" y="58198"/>
                    <a:pt x="1595" y="59817"/>
                  </a:cubicBezTo>
                  <a:cubicBezTo>
                    <a:pt x="261" y="61436"/>
                    <a:pt x="-310" y="63627"/>
                    <a:pt x="166" y="65627"/>
                  </a:cubicBezTo>
                  <a:lnTo>
                    <a:pt x="4071" y="84677"/>
                  </a:lnTo>
                  <a:cubicBezTo>
                    <a:pt x="4738" y="87916"/>
                    <a:pt x="7595" y="90202"/>
                    <a:pt x="10929" y="90202"/>
                  </a:cubicBezTo>
                  <a:lnTo>
                    <a:pt x="18835" y="90202"/>
                  </a:lnTo>
                  <a:cubicBezTo>
                    <a:pt x="11215" y="98965"/>
                    <a:pt x="7595" y="110014"/>
                    <a:pt x="7500" y="121063"/>
                  </a:cubicBezTo>
                  <a:cubicBezTo>
                    <a:pt x="7405" y="134684"/>
                    <a:pt x="23121" y="157067"/>
                    <a:pt x="32551" y="165735"/>
                  </a:cubicBezTo>
                  <a:lnTo>
                    <a:pt x="32551" y="184499"/>
                  </a:lnTo>
                  <a:cubicBezTo>
                    <a:pt x="32551" y="189262"/>
                    <a:pt x="36456" y="193167"/>
                    <a:pt x="41219" y="193167"/>
                  </a:cubicBezTo>
                  <a:lnTo>
                    <a:pt x="51410" y="193167"/>
                  </a:lnTo>
                  <a:cubicBezTo>
                    <a:pt x="56173" y="193167"/>
                    <a:pt x="60078" y="189262"/>
                    <a:pt x="60078" y="184499"/>
                  </a:cubicBezTo>
                  <a:lnTo>
                    <a:pt x="60078" y="165735"/>
                  </a:lnTo>
                  <a:lnTo>
                    <a:pt x="197238" y="165735"/>
                  </a:lnTo>
                  <a:lnTo>
                    <a:pt x="197238" y="184499"/>
                  </a:lnTo>
                  <a:cubicBezTo>
                    <a:pt x="197238" y="189262"/>
                    <a:pt x="201143" y="193167"/>
                    <a:pt x="205906" y="193167"/>
                  </a:cubicBezTo>
                  <a:lnTo>
                    <a:pt x="216098" y="193167"/>
                  </a:lnTo>
                  <a:cubicBezTo>
                    <a:pt x="220860" y="193167"/>
                    <a:pt x="224765" y="189262"/>
                    <a:pt x="224765" y="184499"/>
                  </a:cubicBezTo>
                  <a:lnTo>
                    <a:pt x="224765" y="165735"/>
                  </a:lnTo>
                  <a:cubicBezTo>
                    <a:pt x="234862" y="156496"/>
                    <a:pt x="249816" y="134684"/>
                    <a:pt x="249911" y="122015"/>
                  </a:cubicBezTo>
                  <a:cubicBezTo>
                    <a:pt x="249911" y="110585"/>
                    <a:pt x="246101" y="99155"/>
                    <a:pt x="238100" y="90202"/>
                  </a:cubicBezTo>
                  <a:lnTo>
                    <a:pt x="246482" y="90202"/>
                  </a:lnTo>
                  <a:cubicBezTo>
                    <a:pt x="249816" y="90202"/>
                    <a:pt x="252674" y="87916"/>
                    <a:pt x="253340" y="84582"/>
                  </a:cubicBezTo>
                  <a:lnTo>
                    <a:pt x="257246" y="65532"/>
                  </a:lnTo>
                  <a:cubicBezTo>
                    <a:pt x="257436" y="63627"/>
                    <a:pt x="256960" y="61436"/>
                    <a:pt x="255626" y="59817"/>
                  </a:cubicBezTo>
                  <a:close/>
                  <a:moveTo>
                    <a:pt x="53411" y="63913"/>
                  </a:moveTo>
                  <a:cubicBezTo>
                    <a:pt x="59030" y="49054"/>
                    <a:pt x="65031" y="37243"/>
                    <a:pt x="69794" y="34099"/>
                  </a:cubicBezTo>
                  <a:cubicBezTo>
                    <a:pt x="96559" y="16478"/>
                    <a:pt x="160472" y="16478"/>
                    <a:pt x="187237" y="34099"/>
                  </a:cubicBezTo>
                  <a:cubicBezTo>
                    <a:pt x="191999" y="37243"/>
                    <a:pt x="198000" y="48959"/>
                    <a:pt x="203620" y="63913"/>
                  </a:cubicBezTo>
                  <a:cubicBezTo>
                    <a:pt x="204382" y="66008"/>
                    <a:pt x="202858" y="68199"/>
                    <a:pt x="200667" y="68199"/>
                  </a:cubicBezTo>
                  <a:lnTo>
                    <a:pt x="56268" y="68199"/>
                  </a:lnTo>
                  <a:cubicBezTo>
                    <a:pt x="54173" y="68199"/>
                    <a:pt x="52649" y="66008"/>
                    <a:pt x="53411" y="63913"/>
                  </a:cubicBezTo>
                  <a:close/>
                  <a:moveTo>
                    <a:pt x="59126" y="133826"/>
                  </a:moveTo>
                  <a:cubicBezTo>
                    <a:pt x="50458" y="133826"/>
                    <a:pt x="43409" y="126778"/>
                    <a:pt x="43409" y="118110"/>
                  </a:cubicBezTo>
                  <a:cubicBezTo>
                    <a:pt x="43409" y="109442"/>
                    <a:pt x="50458" y="102394"/>
                    <a:pt x="59126" y="102394"/>
                  </a:cubicBezTo>
                  <a:cubicBezTo>
                    <a:pt x="67793" y="102394"/>
                    <a:pt x="74842" y="109442"/>
                    <a:pt x="74842" y="118110"/>
                  </a:cubicBezTo>
                  <a:cubicBezTo>
                    <a:pt x="74842" y="126778"/>
                    <a:pt x="67793" y="133826"/>
                    <a:pt x="59126" y="133826"/>
                  </a:cubicBezTo>
                  <a:close/>
                  <a:moveTo>
                    <a:pt x="182570" y="118110"/>
                  </a:moveTo>
                  <a:cubicBezTo>
                    <a:pt x="182570" y="109442"/>
                    <a:pt x="189618" y="102394"/>
                    <a:pt x="198286" y="102394"/>
                  </a:cubicBezTo>
                  <a:cubicBezTo>
                    <a:pt x="206953" y="102394"/>
                    <a:pt x="214002" y="109442"/>
                    <a:pt x="214002" y="118110"/>
                  </a:cubicBezTo>
                  <a:cubicBezTo>
                    <a:pt x="214002" y="126778"/>
                    <a:pt x="206953" y="133826"/>
                    <a:pt x="198286" y="133826"/>
                  </a:cubicBezTo>
                  <a:cubicBezTo>
                    <a:pt x="189618" y="133826"/>
                    <a:pt x="182570" y="126778"/>
                    <a:pt x="182570" y="118110"/>
                  </a:cubicBezTo>
                  <a:close/>
                </a:path>
              </a:pathLst>
            </a:custGeom>
            <a:grpFill/>
            <a:ln w="9525" cap="flat">
              <a:noFill/>
              <a:prstDash val="solid"/>
              <a:miter/>
            </a:ln>
          </p:spPr>
          <p:txBody>
            <a:bodyPr rtlCol="0" anchor="ctr"/>
            <a:lstStyle/>
            <a:p>
              <a:endParaRPr lang="en-US"/>
            </a:p>
          </p:txBody>
        </p:sp>
      </p:grpSp>
      <p:sp>
        <p:nvSpPr>
          <p:cNvPr id="53" name="Rectangle 52" descr="&quot;  &quot;">
            <a:extLst>
              <a:ext uri="{FF2B5EF4-FFF2-40B4-BE49-F238E27FC236}">
                <a16:creationId xmlns:a16="http://schemas.microsoft.com/office/drawing/2014/main" id="{E43AB011-4F54-4D15-957E-F7ADCBDF77B2}"/>
              </a:ext>
            </a:extLst>
          </p:cNvPr>
          <p:cNvSpPr/>
          <p:nvPr/>
        </p:nvSpPr>
        <p:spPr>
          <a:xfrm>
            <a:off x="4144599" y="4664350"/>
            <a:ext cx="1591359" cy="103959"/>
          </a:xfrm>
          <a:prstGeom prst="rect">
            <a:avLst/>
          </a:prstGeom>
          <a:solidFill>
            <a:srgbClr val="3293C8"/>
          </a:solidFill>
          <a:ln w="7790" cap="flat">
            <a:noFill/>
            <a:prstDash val="solid"/>
            <a:miter/>
          </a:ln>
        </p:spPr>
        <p:txBody>
          <a:bodyPr rtlCol="0" anchor="ctr"/>
          <a:lstStyle/>
          <a:p>
            <a:endParaRPr lang="en-US">
              <a:solidFill>
                <a:schemeClr val="tx1"/>
              </a:solidFill>
            </a:endParaRPr>
          </a:p>
        </p:txBody>
      </p:sp>
      <p:sp>
        <p:nvSpPr>
          <p:cNvPr id="51" name="Content Placeholder 9">
            <a:extLst>
              <a:ext uri="{FF2B5EF4-FFF2-40B4-BE49-F238E27FC236}">
                <a16:creationId xmlns:a16="http://schemas.microsoft.com/office/drawing/2014/main" id="{B7AB1DE6-B380-4833-A930-7297F5615F6E}"/>
              </a:ext>
            </a:extLst>
          </p:cNvPr>
          <p:cNvSpPr txBox="1">
            <a:spLocks/>
          </p:cNvSpPr>
          <p:nvPr/>
        </p:nvSpPr>
        <p:spPr>
          <a:xfrm>
            <a:off x="4144599" y="4857597"/>
            <a:ext cx="1891037" cy="1094697"/>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rgbClr val="3293C8"/>
                </a:solidFill>
              </a:rPr>
              <a:t>Safe vehicles</a:t>
            </a:r>
          </a:p>
        </p:txBody>
      </p:sp>
      <p:grpSp>
        <p:nvGrpSpPr>
          <p:cNvPr id="58" name="Group 57" descr="Safe Speeds icon - drawing of a tachometer.">
            <a:extLst>
              <a:ext uri="{FF2B5EF4-FFF2-40B4-BE49-F238E27FC236}">
                <a16:creationId xmlns:a16="http://schemas.microsoft.com/office/drawing/2014/main" id="{3D43862E-E5D1-4633-84E7-191C6AC66D00}"/>
              </a:ext>
            </a:extLst>
          </p:cNvPr>
          <p:cNvGrpSpPr/>
          <p:nvPr/>
        </p:nvGrpSpPr>
        <p:grpSpPr>
          <a:xfrm>
            <a:off x="5958744" y="4007322"/>
            <a:ext cx="743838" cy="520696"/>
            <a:chOff x="17462663" y="3579024"/>
            <a:chExt cx="743838" cy="520696"/>
          </a:xfrm>
          <a:solidFill>
            <a:srgbClr val="3293C8"/>
          </a:solidFill>
        </p:grpSpPr>
        <p:sp>
          <p:nvSpPr>
            <p:cNvPr id="59" name="Freeform: Shape 65">
              <a:extLst>
                <a:ext uri="{FF2B5EF4-FFF2-40B4-BE49-F238E27FC236}">
                  <a16:creationId xmlns:a16="http://schemas.microsoft.com/office/drawing/2014/main" id="{69A9B773-6A3D-4DE0-AE30-FB7240F9C826}"/>
                </a:ext>
              </a:extLst>
            </p:cNvPr>
            <p:cNvSpPr/>
            <p:nvPr/>
          </p:nvSpPr>
          <p:spPr>
            <a:xfrm>
              <a:off x="17686453" y="3764928"/>
              <a:ext cx="186612" cy="217255"/>
            </a:xfrm>
            <a:custGeom>
              <a:avLst/>
              <a:gdLst>
                <a:gd name="connsiteX0" fmla="*/ 4083 w 92621"/>
                <a:gd name="connsiteY0" fmla="*/ 623 h 107830"/>
                <a:gd name="connsiteX1" fmla="*/ 88284 w 92621"/>
                <a:gd name="connsiteY1" fmla="*/ 76632 h 107830"/>
                <a:gd name="connsiteX2" fmla="*/ 85712 w 92621"/>
                <a:gd name="connsiteY2" fmla="*/ 103493 h 107830"/>
                <a:gd name="connsiteX3" fmla="*/ 58852 w 92621"/>
                <a:gd name="connsiteY3" fmla="*/ 100921 h 107830"/>
                <a:gd name="connsiteX4" fmla="*/ 368 w 92621"/>
                <a:gd name="connsiteY4" fmla="*/ 3671 h 107830"/>
                <a:gd name="connsiteX5" fmla="*/ 4083 w 92621"/>
                <a:gd name="connsiteY5" fmla="*/ 623 h 107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621" h="107830">
                  <a:moveTo>
                    <a:pt x="4083" y="623"/>
                  </a:moveTo>
                  <a:cubicBezTo>
                    <a:pt x="28181" y="21864"/>
                    <a:pt x="83045" y="70346"/>
                    <a:pt x="88284" y="76632"/>
                  </a:cubicBezTo>
                  <a:cubicBezTo>
                    <a:pt x="94951" y="84729"/>
                    <a:pt x="93808" y="96825"/>
                    <a:pt x="85712" y="103493"/>
                  </a:cubicBezTo>
                  <a:cubicBezTo>
                    <a:pt x="77616" y="110160"/>
                    <a:pt x="65519" y="109017"/>
                    <a:pt x="58852" y="100921"/>
                  </a:cubicBezTo>
                  <a:cubicBezTo>
                    <a:pt x="53613" y="94635"/>
                    <a:pt x="16560" y="31389"/>
                    <a:pt x="368" y="3671"/>
                  </a:cubicBezTo>
                  <a:cubicBezTo>
                    <a:pt x="-1061" y="1290"/>
                    <a:pt x="1987" y="-1187"/>
                    <a:pt x="4083" y="623"/>
                  </a:cubicBezTo>
                  <a:close/>
                </a:path>
              </a:pathLst>
            </a:custGeom>
            <a:grpFill/>
            <a:ln w="9525" cap="flat">
              <a:noFill/>
              <a:prstDash val="solid"/>
              <a:miter/>
            </a:ln>
          </p:spPr>
          <p:txBody>
            <a:bodyPr rtlCol="0" anchor="ctr"/>
            <a:lstStyle/>
            <a:p>
              <a:endParaRPr lang="en-US"/>
            </a:p>
          </p:txBody>
        </p:sp>
        <p:sp>
          <p:nvSpPr>
            <p:cNvPr id="60" name="Freeform: Shape 66">
              <a:extLst>
                <a:ext uri="{FF2B5EF4-FFF2-40B4-BE49-F238E27FC236}">
                  <a16:creationId xmlns:a16="http://schemas.microsoft.com/office/drawing/2014/main" id="{6CA6B5D9-903E-4D94-BA9B-6854FB4568BB}"/>
                </a:ext>
              </a:extLst>
            </p:cNvPr>
            <p:cNvSpPr/>
            <p:nvPr/>
          </p:nvSpPr>
          <p:spPr>
            <a:xfrm>
              <a:off x="17462663" y="3579024"/>
              <a:ext cx="743838" cy="520696"/>
            </a:xfrm>
            <a:custGeom>
              <a:avLst/>
              <a:gdLst>
                <a:gd name="connsiteX0" fmla="*/ 2857 w 369189"/>
                <a:gd name="connsiteY0" fmla="*/ 152614 h 258437"/>
                <a:gd name="connsiteX1" fmla="*/ 11144 w 369189"/>
                <a:gd name="connsiteY1" fmla="*/ 121468 h 258437"/>
                <a:gd name="connsiteX2" fmla="*/ 24765 w 369189"/>
                <a:gd name="connsiteY2" fmla="*/ 92321 h 258437"/>
                <a:gd name="connsiteX3" fmla="*/ 43244 w 369189"/>
                <a:gd name="connsiteY3" fmla="*/ 65937 h 258437"/>
                <a:gd name="connsiteX4" fmla="*/ 66008 w 369189"/>
                <a:gd name="connsiteY4" fmla="*/ 43172 h 258437"/>
                <a:gd name="connsiteX5" fmla="*/ 92297 w 369189"/>
                <a:gd name="connsiteY5" fmla="*/ 24694 h 258437"/>
                <a:gd name="connsiteX6" fmla="*/ 121444 w 369189"/>
                <a:gd name="connsiteY6" fmla="*/ 11073 h 258437"/>
                <a:gd name="connsiteX7" fmla="*/ 152495 w 369189"/>
                <a:gd name="connsiteY7" fmla="*/ 2786 h 258437"/>
                <a:gd name="connsiteX8" fmla="*/ 216598 w 369189"/>
                <a:gd name="connsiteY8" fmla="*/ 2786 h 258437"/>
                <a:gd name="connsiteX9" fmla="*/ 247745 w 369189"/>
                <a:gd name="connsiteY9" fmla="*/ 11073 h 258437"/>
                <a:gd name="connsiteX10" fmla="*/ 276892 w 369189"/>
                <a:gd name="connsiteY10" fmla="*/ 24694 h 258437"/>
                <a:gd name="connsiteX11" fmla="*/ 303276 w 369189"/>
                <a:gd name="connsiteY11" fmla="*/ 43172 h 258437"/>
                <a:gd name="connsiteX12" fmla="*/ 326041 w 369189"/>
                <a:gd name="connsiteY12" fmla="*/ 65937 h 258437"/>
                <a:gd name="connsiteX13" fmla="*/ 344519 w 369189"/>
                <a:gd name="connsiteY13" fmla="*/ 92226 h 258437"/>
                <a:gd name="connsiteX14" fmla="*/ 358140 w 369189"/>
                <a:gd name="connsiteY14" fmla="*/ 121372 h 258437"/>
                <a:gd name="connsiteX15" fmla="*/ 366427 w 369189"/>
                <a:gd name="connsiteY15" fmla="*/ 152424 h 258437"/>
                <a:gd name="connsiteX16" fmla="*/ 369189 w 369189"/>
                <a:gd name="connsiteY16" fmla="*/ 184428 h 258437"/>
                <a:gd name="connsiteX17" fmla="*/ 366427 w 369189"/>
                <a:gd name="connsiteY17" fmla="*/ 216432 h 258437"/>
                <a:gd name="connsiteX18" fmla="*/ 358140 w 369189"/>
                <a:gd name="connsiteY18" fmla="*/ 247579 h 258437"/>
                <a:gd name="connsiteX19" fmla="*/ 354235 w 369189"/>
                <a:gd name="connsiteY19" fmla="*/ 258342 h 258437"/>
                <a:gd name="connsiteX20" fmla="*/ 340900 w 369189"/>
                <a:gd name="connsiteY20" fmla="*/ 253484 h 258437"/>
                <a:gd name="connsiteX21" fmla="*/ 340900 w 369189"/>
                <a:gd name="connsiteY21" fmla="*/ 253484 h 258437"/>
                <a:gd name="connsiteX22" fmla="*/ 339090 w 369189"/>
                <a:gd name="connsiteY22" fmla="*/ 252817 h 258437"/>
                <a:gd name="connsiteX23" fmla="*/ 332708 w 369189"/>
                <a:gd name="connsiteY23" fmla="*/ 250531 h 258437"/>
                <a:gd name="connsiteX24" fmla="*/ 332708 w 369189"/>
                <a:gd name="connsiteY24" fmla="*/ 250531 h 258437"/>
                <a:gd name="connsiteX25" fmla="*/ 315754 w 369189"/>
                <a:gd name="connsiteY25" fmla="*/ 244340 h 258437"/>
                <a:gd name="connsiteX26" fmla="*/ 323564 w 369189"/>
                <a:gd name="connsiteY26" fmla="*/ 222814 h 258437"/>
                <a:gd name="connsiteX27" fmla="*/ 339947 w 369189"/>
                <a:gd name="connsiteY27" fmla="*/ 228814 h 258437"/>
                <a:gd name="connsiteX28" fmla="*/ 343757 w 369189"/>
                <a:gd name="connsiteY28" fmla="*/ 212527 h 258437"/>
                <a:gd name="connsiteX29" fmla="*/ 345662 w 369189"/>
                <a:gd name="connsiteY29" fmla="*/ 195858 h 258437"/>
                <a:gd name="connsiteX30" fmla="*/ 328231 w 369189"/>
                <a:gd name="connsiteY30" fmla="*/ 195858 h 258437"/>
                <a:gd name="connsiteX31" fmla="*/ 328231 w 369189"/>
                <a:gd name="connsiteY31" fmla="*/ 172998 h 258437"/>
                <a:gd name="connsiteX32" fmla="*/ 345662 w 369189"/>
                <a:gd name="connsiteY32" fmla="*/ 172998 h 258437"/>
                <a:gd name="connsiteX33" fmla="*/ 343757 w 369189"/>
                <a:gd name="connsiteY33" fmla="*/ 156329 h 258437"/>
                <a:gd name="connsiteX34" fmla="*/ 339947 w 369189"/>
                <a:gd name="connsiteY34" fmla="*/ 140041 h 258437"/>
                <a:gd name="connsiteX35" fmla="*/ 323564 w 369189"/>
                <a:gd name="connsiteY35" fmla="*/ 146042 h 258437"/>
                <a:gd name="connsiteX36" fmla="*/ 315754 w 369189"/>
                <a:gd name="connsiteY36" fmla="*/ 124516 h 258437"/>
                <a:gd name="connsiteX37" fmla="*/ 332137 w 369189"/>
                <a:gd name="connsiteY37" fmla="*/ 118515 h 258437"/>
                <a:gd name="connsiteX38" fmla="*/ 324612 w 369189"/>
                <a:gd name="connsiteY38" fmla="*/ 103561 h 258437"/>
                <a:gd name="connsiteX39" fmla="*/ 315373 w 369189"/>
                <a:gd name="connsiteY39" fmla="*/ 89559 h 258437"/>
                <a:gd name="connsiteX40" fmla="*/ 301943 w 369189"/>
                <a:gd name="connsiteY40" fmla="*/ 100798 h 258437"/>
                <a:gd name="connsiteX41" fmla="*/ 287274 w 369189"/>
                <a:gd name="connsiteY41" fmla="*/ 83272 h 258437"/>
                <a:gd name="connsiteX42" fmla="*/ 300704 w 369189"/>
                <a:gd name="connsiteY42" fmla="*/ 72033 h 258437"/>
                <a:gd name="connsiteX43" fmla="*/ 288512 w 369189"/>
                <a:gd name="connsiteY43" fmla="*/ 60603 h 258437"/>
                <a:gd name="connsiteX44" fmla="*/ 275082 w 369189"/>
                <a:gd name="connsiteY44" fmla="*/ 50602 h 258437"/>
                <a:gd name="connsiteX45" fmla="*/ 266319 w 369189"/>
                <a:gd name="connsiteY45" fmla="*/ 65746 h 258437"/>
                <a:gd name="connsiteX46" fmla="*/ 246507 w 369189"/>
                <a:gd name="connsiteY46" fmla="*/ 54316 h 258437"/>
                <a:gd name="connsiteX47" fmla="*/ 255270 w 369189"/>
                <a:gd name="connsiteY47" fmla="*/ 39172 h 258437"/>
                <a:gd name="connsiteX48" fmla="*/ 239935 w 369189"/>
                <a:gd name="connsiteY48" fmla="*/ 32504 h 258437"/>
                <a:gd name="connsiteX49" fmla="*/ 223933 w 369189"/>
                <a:gd name="connsiteY49" fmla="*/ 27742 h 258437"/>
                <a:gd name="connsiteX50" fmla="*/ 220885 w 369189"/>
                <a:gd name="connsiteY50" fmla="*/ 44887 h 258437"/>
                <a:gd name="connsiteX51" fmla="*/ 198311 w 369189"/>
                <a:gd name="connsiteY51" fmla="*/ 40886 h 258437"/>
                <a:gd name="connsiteX52" fmla="*/ 201358 w 369189"/>
                <a:gd name="connsiteY52" fmla="*/ 23741 h 258437"/>
                <a:gd name="connsiteX53" fmla="*/ 167926 w 369189"/>
                <a:gd name="connsiteY53" fmla="*/ 23741 h 258437"/>
                <a:gd name="connsiteX54" fmla="*/ 170974 w 369189"/>
                <a:gd name="connsiteY54" fmla="*/ 40886 h 258437"/>
                <a:gd name="connsiteX55" fmla="*/ 148399 w 369189"/>
                <a:gd name="connsiteY55" fmla="*/ 44887 h 258437"/>
                <a:gd name="connsiteX56" fmla="*/ 145352 w 369189"/>
                <a:gd name="connsiteY56" fmla="*/ 27742 h 258437"/>
                <a:gd name="connsiteX57" fmla="*/ 129349 w 369189"/>
                <a:gd name="connsiteY57" fmla="*/ 32504 h 258437"/>
                <a:gd name="connsiteX58" fmla="*/ 113919 w 369189"/>
                <a:gd name="connsiteY58" fmla="*/ 39172 h 258437"/>
                <a:gd name="connsiteX59" fmla="*/ 122682 w 369189"/>
                <a:gd name="connsiteY59" fmla="*/ 54316 h 258437"/>
                <a:gd name="connsiteX60" fmla="*/ 102870 w 369189"/>
                <a:gd name="connsiteY60" fmla="*/ 65746 h 258437"/>
                <a:gd name="connsiteX61" fmla="*/ 94107 w 369189"/>
                <a:gd name="connsiteY61" fmla="*/ 50602 h 258437"/>
                <a:gd name="connsiteX62" fmla="*/ 80677 w 369189"/>
                <a:gd name="connsiteY62" fmla="*/ 60603 h 258437"/>
                <a:gd name="connsiteX63" fmla="*/ 68485 w 369189"/>
                <a:gd name="connsiteY63" fmla="*/ 72128 h 258437"/>
                <a:gd name="connsiteX64" fmla="*/ 81915 w 369189"/>
                <a:gd name="connsiteY64" fmla="*/ 83368 h 258437"/>
                <a:gd name="connsiteX65" fmla="*/ 67246 w 369189"/>
                <a:gd name="connsiteY65" fmla="*/ 100894 h 258437"/>
                <a:gd name="connsiteX66" fmla="*/ 53816 w 369189"/>
                <a:gd name="connsiteY66" fmla="*/ 89654 h 258437"/>
                <a:gd name="connsiteX67" fmla="*/ 44577 w 369189"/>
                <a:gd name="connsiteY67" fmla="*/ 103656 h 258437"/>
                <a:gd name="connsiteX68" fmla="*/ 37052 w 369189"/>
                <a:gd name="connsiteY68" fmla="*/ 118610 h 258437"/>
                <a:gd name="connsiteX69" fmla="*/ 53435 w 369189"/>
                <a:gd name="connsiteY69" fmla="*/ 124611 h 258437"/>
                <a:gd name="connsiteX70" fmla="*/ 45625 w 369189"/>
                <a:gd name="connsiteY70" fmla="*/ 146137 h 258437"/>
                <a:gd name="connsiteX71" fmla="*/ 29242 w 369189"/>
                <a:gd name="connsiteY71" fmla="*/ 140137 h 258437"/>
                <a:gd name="connsiteX72" fmla="*/ 25432 w 369189"/>
                <a:gd name="connsiteY72" fmla="*/ 156424 h 258437"/>
                <a:gd name="connsiteX73" fmla="*/ 23527 w 369189"/>
                <a:gd name="connsiteY73" fmla="*/ 173093 h 258437"/>
                <a:gd name="connsiteX74" fmla="*/ 40957 w 369189"/>
                <a:gd name="connsiteY74" fmla="*/ 173093 h 258437"/>
                <a:gd name="connsiteX75" fmla="*/ 40957 w 369189"/>
                <a:gd name="connsiteY75" fmla="*/ 195953 h 258437"/>
                <a:gd name="connsiteX76" fmla="*/ 23527 w 369189"/>
                <a:gd name="connsiteY76" fmla="*/ 195953 h 258437"/>
                <a:gd name="connsiteX77" fmla="*/ 25432 w 369189"/>
                <a:gd name="connsiteY77" fmla="*/ 212622 h 258437"/>
                <a:gd name="connsiteX78" fmla="*/ 29242 w 369189"/>
                <a:gd name="connsiteY78" fmla="*/ 228910 h 258437"/>
                <a:gd name="connsiteX79" fmla="*/ 45625 w 369189"/>
                <a:gd name="connsiteY79" fmla="*/ 222909 h 258437"/>
                <a:gd name="connsiteX80" fmla="*/ 53435 w 369189"/>
                <a:gd name="connsiteY80" fmla="*/ 244435 h 258437"/>
                <a:gd name="connsiteX81" fmla="*/ 28289 w 369189"/>
                <a:gd name="connsiteY81" fmla="*/ 253579 h 258437"/>
                <a:gd name="connsiteX82" fmla="*/ 28289 w 369189"/>
                <a:gd name="connsiteY82" fmla="*/ 253579 h 258437"/>
                <a:gd name="connsiteX83" fmla="*/ 14954 w 369189"/>
                <a:gd name="connsiteY83" fmla="*/ 258437 h 258437"/>
                <a:gd name="connsiteX84" fmla="*/ 11049 w 369189"/>
                <a:gd name="connsiteY84" fmla="*/ 247674 h 258437"/>
                <a:gd name="connsiteX85" fmla="*/ 2762 w 369189"/>
                <a:gd name="connsiteY85" fmla="*/ 216622 h 258437"/>
                <a:gd name="connsiteX86" fmla="*/ 0 w 369189"/>
                <a:gd name="connsiteY86" fmla="*/ 184618 h 258437"/>
                <a:gd name="connsiteX87" fmla="*/ 2857 w 369189"/>
                <a:gd name="connsiteY87" fmla="*/ 152614 h 258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369189" h="258437">
                  <a:moveTo>
                    <a:pt x="2857" y="152614"/>
                  </a:moveTo>
                  <a:cubicBezTo>
                    <a:pt x="4667" y="142042"/>
                    <a:pt x="7525" y="131564"/>
                    <a:pt x="11144" y="121468"/>
                  </a:cubicBezTo>
                  <a:cubicBezTo>
                    <a:pt x="14859" y="111371"/>
                    <a:pt x="19431" y="101560"/>
                    <a:pt x="24765" y="92321"/>
                  </a:cubicBezTo>
                  <a:cubicBezTo>
                    <a:pt x="30099" y="83082"/>
                    <a:pt x="36290" y="74224"/>
                    <a:pt x="43244" y="65937"/>
                  </a:cubicBezTo>
                  <a:cubicBezTo>
                    <a:pt x="50102" y="57745"/>
                    <a:pt x="57817" y="50125"/>
                    <a:pt x="66008" y="43172"/>
                  </a:cubicBezTo>
                  <a:cubicBezTo>
                    <a:pt x="74200" y="36314"/>
                    <a:pt x="83058" y="30028"/>
                    <a:pt x="92297" y="24694"/>
                  </a:cubicBezTo>
                  <a:cubicBezTo>
                    <a:pt x="101537" y="19360"/>
                    <a:pt x="111347" y="14788"/>
                    <a:pt x="121444" y="11073"/>
                  </a:cubicBezTo>
                  <a:cubicBezTo>
                    <a:pt x="131445" y="7453"/>
                    <a:pt x="141922" y="4596"/>
                    <a:pt x="152495" y="2786"/>
                  </a:cubicBezTo>
                  <a:cubicBezTo>
                    <a:pt x="173450" y="-929"/>
                    <a:pt x="195644" y="-929"/>
                    <a:pt x="216598" y="2786"/>
                  </a:cubicBezTo>
                  <a:cubicBezTo>
                    <a:pt x="227171" y="4596"/>
                    <a:pt x="237649" y="7453"/>
                    <a:pt x="247745" y="11073"/>
                  </a:cubicBezTo>
                  <a:cubicBezTo>
                    <a:pt x="257842" y="14788"/>
                    <a:pt x="267653" y="19360"/>
                    <a:pt x="276892" y="24694"/>
                  </a:cubicBezTo>
                  <a:cubicBezTo>
                    <a:pt x="286131" y="30028"/>
                    <a:pt x="294989" y="36219"/>
                    <a:pt x="303276" y="43172"/>
                  </a:cubicBezTo>
                  <a:cubicBezTo>
                    <a:pt x="311468" y="50030"/>
                    <a:pt x="319088" y="57745"/>
                    <a:pt x="326041" y="65937"/>
                  </a:cubicBezTo>
                  <a:cubicBezTo>
                    <a:pt x="332994" y="74224"/>
                    <a:pt x="339185" y="83082"/>
                    <a:pt x="344519" y="92226"/>
                  </a:cubicBezTo>
                  <a:cubicBezTo>
                    <a:pt x="349853" y="101465"/>
                    <a:pt x="354425" y="111276"/>
                    <a:pt x="358140" y="121372"/>
                  </a:cubicBezTo>
                  <a:cubicBezTo>
                    <a:pt x="361855" y="131469"/>
                    <a:pt x="364617" y="141946"/>
                    <a:pt x="366427" y="152424"/>
                  </a:cubicBezTo>
                  <a:cubicBezTo>
                    <a:pt x="368237" y="162901"/>
                    <a:pt x="369189" y="173760"/>
                    <a:pt x="369189" y="184428"/>
                  </a:cubicBezTo>
                  <a:cubicBezTo>
                    <a:pt x="369189" y="195191"/>
                    <a:pt x="368237" y="205954"/>
                    <a:pt x="366427" y="216432"/>
                  </a:cubicBezTo>
                  <a:cubicBezTo>
                    <a:pt x="364617" y="227005"/>
                    <a:pt x="361760" y="237482"/>
                    <a:pt x="358140" y="247579"/>
                  </a:cubicBezTo>
                  <a:lnTo>
                    <a:pt x="354235" y="258342"/>
                  </a:lnTo>
                  <a:lnTo>
                    <a:pt x="340900" y="253484"/>
                  </a:lnTo>
                  <a:lnTo>
                    <a:pt x="340900" y="253484"/>
                  </a:lnTo>
                  <a:lnTo>
                    <a:pt x="339090" y="252817"/>
                  </a:lnTo>
                  <a:lnTo>
                    <a:pt x="332708" y="250531"/>
                  </a:lnTo>
                  <a:lnTo>
                    <a:pt x="332708" y="250531"/>
                  </a:lnTo>
                  <a:lnTo>
                    <a:pt x="315754" y="244340"/>
                  </a:lnTo>
                  <a:lnTo>
                    <a:pt x="323564" y="222814"/>
                  </a:lnTo>
                  <a:lnTo>
                    <a:pt x="339947" y="228814"/>
                  </a:lnTo>
                  <a:cubicBezTo>
                    <a:pt x="341471" y="223480"/>
                    <a:pt x="342805" y="218051"/>
                    <a:pt x="343757" y="212527"/>
                  </a:cubicBezTo>
                  <a:cubicBezTo>
                    <a:pt x="344710" y="207097"/>
                    <a:pt x="345281" y="201478"/>
                    <a:pt x="345662" y="195858"/>
                  </a:cubicBezTo>
                  <a:lnTo>
                    <a:pt x="328231" y="195858"/>
                  </a:lnTo>
                  <a:lnTo>
                    <a:pt x="328231" y="172998"/>
                  </a:lnTo>
                  <a:lnTo>
                    <a:pt x="345662" y="172998"/>
                  </a:lnTo>
                  <a:cubicBezTo>
                    <a:pt x="345281" y="167378"/>
                    <a:pt x="344710" y="161854"/>
                    <a:pt x="343757" y="156329"/>
                  </a:cubicBezTo>
                  <a:cubicBezTo>
                    <a:pt x="342805" y="150805"/>
                    <a:pt x="341471" y="145375"/>
                    <a:pt x="339947" y="140041"/>
                  </a:cubicBezTo>
                  <a:lnTo>
                    <a:pt x="323564" y="146042"/>
                  </a:lnTo>
                  <a:lnTo>
                    <a:pt x="315754" y="124516"/>
                  </a:lnTo>
                  <a:lnTo>
                    <a:pt x="332137" y="118515"/>
                  </a:lnTo>
                  <a:cubicBezTo>
                    <a:pt x="329851" y="113371"/>
                    <a:pt x="327374" y="108418"/>
                    <a:pt x="324612" y="103561"/>
                  </a:cubicBezTo>
                  <a:cubicBezTo>
                    <a:pt x="321850" y="98798"/>
                    <a:pt x="318706" y="94131"/>
                    <a:pt x="315373" y="89559"/>
                  </a:cubicBezTo>
                  <a:lnTo>
                    <a:pt x="301943" y="100798"/>
                  </a:lnTo>
                  <a:lnTo>
                    <a:pt x="287274" y="83272"/>
                  </a:lnTo>
                  <a:lnTo>
                    <a:pt x="300704" y="72033"/>
                  </a:lnTo>
                  <a:cubicBezTo>
                    <a:pt x="296799" y="68032"/>
                    <a:pt x="292798" y="64127"/>
                    <a:pt x="288512" y="60603"/>
                  </a:cubicBezTo>
                  <a:cubicBezTo>
                    <a:pt x="284226" y="56983"/>
                    <a:pt x="279749" y="53745"/>
                    <a:pt x="275082" y="50602"/>
                  </a:cubicBezTo>
                  <a:lnTo>
                    <a:pt x="266319" y="65746"/>
                  </a:lnTo>
                  <a:lnTo>
                    <a:pt x="246507" y="54316"/>
                  </a:lnTo>
                  <a:lnTo>
                    <a:pt x="255270" y="39172"/>
                  </a:lnTo>
                  <a:cubicBezTo>
                    <a:pt x="250222" y="36695"/>
                    <a:pt x="245173" y="34409"/>
                    <a:pt x="239935" y="32504"/>
                  </a:cubicBezTo>
                  <a:cubicBezTo>
                    <a:pt x="234696" y="30599"/>
                    <a:pt x="229362" y="29075"/>
                    <a:pt x="223933" y="27742"/>
                  </a:cubicBezTo>
                  <a:lnTo>
                    <a:pt x="220885" y="44887"/>
                  </a:lnTo>
                  <a:lnTo>
                    <a:pt x="198311" y="40886"/>
                  </a:lnTo>
                  <a:lnTo>
                    <a:pt x="201358" y="23741"/>
                  </a:lnTo>
                  <a:cubicBezTo>
                    <a:pt x="190310" y="22598"/>
                    <a:pt x="179070" y="22598"/>
                    <a:pt x="167926" y="23741"/>
                  </a:cubicBezTo>
                  <a:lnTo>
                    <a:pt x="170974" y="40886"/>
                  </a:lnTo>
                  <a:lnTo>
                    <a:pt x="148399" y="44887"/>
                  </a:lnTo>
                  <a:lnTo>
                    <a:pt x="145352" y="27742"/>
                  </a:lnTo>
                  <a:cubicBezTo>
                    <a:pt x="139922" y="29075"/>
                    <a:pt x="134588" y="30599"/>
                    <a:pt x="129349" y="32504"/>
                  </a:cubicBezTo>
                  <a:cubicBezTo>
                    <a:pt x="124111" y="34409"/>
                    <a:pt x="118967" y="36695"/>
                    <a:pt x="113919" y="39172"/>
                  </a:cubicBezTo>
                  <a:lnTo>
                    <a:pt x="122682" y="54316"/>
                  </a:lnTo>
                  <a:lnTo>
                    <a:pt x="102870" y="65746"/>
                  </a:lnTo>
                  <a:lnTo>
                    <a:pt x="94107" y="50602"/>
                  </a:lnTo>
                  <a:cubicBezTo>
                    <a:pt x="89535" y="53745"/>
                    <a:pt x="84963" y="56983"/>
                    <a:pt x="80677" y="60603"/>
                  </a:cubicBezTo>
                  <a:cubicBezTo>
                    <a:pt x="76390" y="64222"/>
                    <a:pt x="72390" y="68032"/>
                    <a:pt x="68485" y="72128"/>
                  </a:cubicBezTo>
                  <a:lnTo>
                    <a:pt x="81915" y="83368"/>
                  </a:lnTo>
                  <a:lnTo>
                    <a:pt x="67246" y="100894"/>
                  </a:lnTo>
                  <a:lnTo>
                    <a:pt x="53816" y="89654"/>
                  </a:lnTo>
                  <a:cubicBezTo>
                    <a:pt x="50482" y="94226"/>
                    <a:pt x="47435" y="98798"/>
                    <a:pt x="44577" y="103656"/>
                  </a:cubicBezTo>
                  <a:cubicBezTo>
                    <a:pt x="41815" y="108418"/>
                    <a:pt x="39338" y="113467"/>
                    <a:pt x="37052" y="118610"/>
                  </a:cubicBezTo>
                  <a:lnTo>
                    <a:pt x="53435" y="124611"/>
                  </a:lnTo>
                  <a:lnTo>
                    <a:pt x="45625" y="146137"/>
                  </a:lnTo>
                  <a:lnTo>
                    <a:pt x="29242" y="140137"/>
                  </a:lnTo>
                  <a:cubicBezTo>
                    <a:pt x="27718" y="145471"/>
                    <a:pt x="26384" y="150900"/>
                    <a:pt x="25432" y="156424"/>
                  </a:cubicBezTo>
                  <a:cubicBezTo>
                    <a:pt x="24479" y="161854"/>
                    <a:pt x="23908" y="167473"/>
                    <a:pt x="23527" y="173093"/>
                  </a:cubicBezTo>
                  <a:lnTo>
                    <a:pt x="40957" y="173093"/>
                  </a:lnTo>
                  <a:lnTo>
                    <a:pt x="40957" y="195953"/>
                  </a:lnTo>
                  <a:lnTo>
                    <a:pt x="23527" y="195953"/>
                  </a:lnTo>
                  <a:cubicBezTo>
                    <a:pt x="23908" y="201573"/>
                    <a:pt x="24479" y="207097"/>
                    <a:pt x="25432" y="212622"/>
                  </a:cubicBezTo>
                  <a:cubicBezTo>
                    <a:pt x="26384" y="218146"/>
                    <a:pt x="27718" y="223576"/>
                    <a:pt x="29242" y="228910"/>
                  </a:cubicBezTo>
                  <a:lnTo>
                    <a:pt x="45625" y="222909"/>
                  </a:lnTo>
                  <a:lnTo>
                    <a:pt x="53435" y="244435"/>
                  </a:lnTo>
                  <a:lnTo>
                    <a:pt x="28289" y="253579"/>
                  </a:lnTo>
                  <a:lnTo>
                    <a:pt x="28289" y="253579"/>
                  </a:lnTo>
                  <a:lnTo>
                    <a:pt x="14954" y="258437"/>
                  </a:lnTo>
                  <a:lnTo>
                    <a:pt x="11049" y="247674"/>
                  </a:lnTo>
                  <a:cubicBezTo>
                    <a:pt x="7334" y="237577"/>
                    <a:pt x="4572" y="227100"/>
                    <a:pt x="2762" y="216622"/>
                  </a:cubicBezTo>
                  <a:cubicBezTo>
                    <a:pt x="953" y="206145"/>
                    <a:pt x="0" y="195382"/>
                    <a:pt x="0" y="184618"/>
                  </a:cubicBezTo>
                  <a:cubicBezTo>
                    <a:pt x="0" y="173855"/>
                    <a:pt x="1048" y="163092"/>
                    <a:pt x="2857" y="152614"/>
                  </a:cubicBezTo>
                  <a:close/>
                </a:path>
              </a:pathLst>
            </a:custGeom>
            <a:grpFill/>
            <a:ln w="9525" cap="flat">
              <a:noFill/>
              <a:prstDash val="solid"/>
              <a:miter/>
            </a:ln>
          </p:spPr>
          <p:txBody>
            <a:bodyPr rtlCol="0" anchor="ctr"/>
            <a:lstStyle/>
            <a:p>
              <a:endParaRPr lang="en-US"/>
            </a:p>
          </p:txBody>
        </p:sp>
      </p:grpSp>
      <p:sp>
        <p:nvSpPr>
          <p:cNvPr id="65" name="Rectangle 64" descr="&quot;  &quot;">
            <a:extLst>
              <a:ext uri="{FF2B5EF4-FFF2-40B4-BE49-F238E27FC236}">
                <a16:creationId xmlns:a16="http://schemas.microsoft.com/office/drawing/2014/main" id="{279D1944-32A2-47A4-934E-EA689006CE8E}"/>
              </a:ext>
            </a:extLst>
          </p:cNvPr>
          <p:cNvSpPr/>
          <p:nvPr/>
        </p:nvSpPr>
        <p:spPr>
          <a:xfrm>
            <a:off x="5958744" y="4664350"/>
            <a:ext cx="1591359" cy="103959"/>
          </a:xfrm>
          <a:prstGeom prst="rect">
            <a:avLst/>
          </a:prstGeom>
          <a:solidFill>
            <a:srgbClr val="3293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Content Placeholder 9">
            <a:extLst>
              <a:ext uri="{FF2B5EF4-FFF2-40B4-BE49-F238E27FC236}">
                <a16:creationId xmlns:a16="http://schemas.microsoft.com/office/drawing/2014/main" id="{91698E2B-FA2D-43F0-9C30-9DB568E07C26}"/>
              </a:ext>
            </a:extLst>
          </p:cNvPr>
          <p:cNvSpPr txBox="1">
            <a:spLocks/>
          </p:cNvSpPr>
          <p:nvPr/>
        </p:nvSpPr>
        <p:spPr>
          <a:xfrm>
            <a:off x="5958744" y="4857597"/>
            <a:ext cx="1568533" cy="1094697"/>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rgbClr val="3293C8"/>
                </a:solidFill>
              </a:rPr>
              <a:t>Safe speeds</a:t>
            </a:r>
          </a:p>
        </p:txBody>
      </p:sp>
      <p:pic>
        <p:nvPicPr>
          <p:cNvPr id="67" name="Graphic 62" descr="Safe Roads icon - drawing of a roadway.">
            <a:extLst>
              <a:ext uri="{FF2B5EF4-FFF2-40B4-BE49-F238E27FC236}">
                <a16:creationId xmlns:a16="http://schemas.microsoft.com/office/drawing/2014/main" id="{C2EFCB2D-C9C0-44F2-8380-272CE719829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772889" y="4112912"/>
            <a:ext cx="1106951" cy="415106"/>
          </a:xfrm>
          <a:prstGeom prst="rect">
            <a:avLst/>
          </a:prstGeom>
        </p:spPr>
      </p:pic>
      <p:sp>
        <p:nvSpPr>
          <p:cNvPr id="56" name="Rectangle 55" descr="&quot;  &quot;">
            <a:extLst>
              <a:ext uri="{FF2B5EF4-FFF2-40B4-BE49-F238E27FC236}">
                <a16:creationId xmlns:a16="http://schemas.microsoft.com/office/drawing/2014/main" id="{16E2D0C6-BEAB-4C4B-BCC4-8C9898B50934}"/>
              </a:ext>
            </a:extLst>
          </p:cNvPr>
          <p:cNvSpPr/>
          <p:nvPr/>
        </p:nvSpPr>
        <p:spPr>
          <a:xfrm>
            <a:off x="7772889" y="4664350"/>
            <a:ext cx="1591359" cy="103959"/>
          </a:xfrm>
          <a:prstGeom prst="rect">
            <a:avLst/>
          </a:prstGeom>
          <a:solidFill>
            <a:srgbClr val="3293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Content Placeholder 9">
            <a:extLst>
              <a:ext uri="{FF2B5EF4-FFF2-40B4-BE49-F238E27FC236}">
                <a16:creationId xmlns:a16="http://schemas.microsoft.com/office/drawing/2014/main" id="{758E1615-5B08-41B9-B5BD-885F9D396958}"/>
              </a:ext>
            </a:extLst>
          </p:cNvPr>
          <p:cNvSpPr txBox="1">
            <a:spLocks/>
          </p:cNvSpPr>
          <p:nvPr/>
        </p:nvSpPr>
        <p:spPr>
          <a:xfrm>
            <a:off x="7772889" y="4857597"/>
            <a:ext cx="1447311" cy="1094697"/>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rgbClr val="3293C8"/>
                </a:solidFill>
              </a:rPr>
              <a:t>Safe roads</a:t>
            </a:r>
          </a:p>
        </p:txBody>
      </p:sp>
      <p:sp>
        <p:nvSpPr>
          <p:cNvPr id="64" name="Freeform: Shape 73" descr="Post-Crash Care icon - drawing of a flashing emergency vehicle light.">
            <a:extLst>
              <a:ext uri="{FF2B5EF4-FFF2-40B4-BE49-F238E27FC236}">
                <a16:creationId xmlns:a16="http://schemas.microsoft.com/office/drawing/2014/main" id="{01AEBD6F-0B25-4BF2-B228-91C13ADFBF14}"/>
              </a:ext>
            </a:extLst>
          </p:cNvPr>
          <p:cNvSpPr/>
          <p:nvPr/>
        </p:nvSpPr>
        <p:spPr>
          <a:xfrm>
            <a:off x="9587033" y="3997200"/>
            <a:ext cx="583593" cy="530818"/>
          </a:xfrm>
          <a:custGeom>
            <a:avLst/>
            <a:gdLst>
              <a:gd name="connsiteX0" fmla="*/ 264128 w 289655"/>
              <a:gd name="connsiteY0" fmla="*/ 237935 h 263461"/>
              <a:gd name="connsiteX1" fmla="*/ 238601 w 289655"/>
              <a:gd name="connsiteY1" fmla="*/ 237935 h 263461"/>
              <a:gd name="connsiteX2" fmla="*/ 223266 w 289655"/>
              <a:gd name="connsiteY2" fmla="*/ 83249 h 263461"/>
              <a:gd name="connsiteX3" fmla="*/ 206216 w 289655"/>
              <a:gd name="connsiteY3" fmla="*/ 67913 h 263461"/>
              <a:gd name="connsiteX4" fmla="*/ 83534 w 289655"/>
              <a:gd name="connsiteY4" fmla="*/ 67913 h 263461"/>
              <a:gd name="connsiteX5" fmla="*/ 66484 w 289655"/>
              <a:gd name="connsiteY5" fmla="*/ 83249 h 263461"/>
              <a:gd name="connsiteX6" fmla="*/ 51149 w 289655"/>
              <a:gd name="connsiteY6" fmla="*/ 237935 h 263461"/>
              <a:gd name="connsiteX7" fmla="*/ 25622 w 289655"/>
              <a:gd name="connsiteY7" fmla="*/ 237935 h 263461"/>
              <a:gd name="connsiteX8" fmla="*/ 25622 w 289655"/>
              <a:gd name="connsiteY8" fmla="*/ 263462 h 263461"/>
              <a:gd name="connsiteX9" fmla="*/ 264223 w 289655"/>
              <a:gd name="connsiteY9" fmla="*/ 263462 h 263461"/>
              <a:gd name="connsiteX10" fmla="*/ 264223 w 289655"/>
              <a:gd name="connsiteY10" fmla="*/ 237935 h 263461"/>
              <a:gd name="connsiteX11" fmla="*/ 182308 w 289655"/>
              <a:gd name="connsiteY11" fmla="*/ 110490 h 263461"/>
              <a:gd name="connsiteX12" fmla="*/ 193357 w 289655"/>
              <a:gd name="connsiteY12" fmla="*/ 220980 h 263461"/>
              <a:gd name="connsiteX13" fmla="*/ 175927 w 289655"/>
              <a:gd name="connsiteY13" fmla="*/ 220980 h 263461"/>
              <a:gd name="connsiteX14" fmla="*/ 165259 w 289655"/>
              <a:gd name="connsiteY14" fmla="*/ 110490 h 263461"/>
              <a:gd name="connsiteX15" fmla="*/ 182308 w 289655"/>
              <a:gd name="connsiteY15" fmla="*/ 110490 h 263461"/>
              <a:gd name="connsiteX16" fmla="*/ 144875 w 289655"/>
              <a:gd name="connsiteY16" fmla="*/ 0 h 263461"/>
              <a:gd name="connsiteX17" fmla="*/ 144875 w 289655"/>
              <a:gd name="connsiteY17" fmla="*/ 0 h 263461"/>
              <a:gd name="connsiteX18" fmla="*/ 136303 w 289655"/>
              <a:gd name="connsiteY18" fmla="*/ 8477 h 263461"/>
              <a:gd name="connsiteX19" fmla="*/ 136303 w 289655"/>
              <a:gd name="connsiteY19" fmla="*/ 42482 h 263461"/>
              <a:gd name="connsiteX20" fmla="*/ 144780 w 289655"/>
              <a:gd name="connsiteY20" fmla="*/ 50959 h 263461"/>
              <a:gd name="connsiteX21" fmla="*/ 144780 w 289655"/>
              <a:gd name="connsiteY21" fmla="*/ 50959 h 263461"/>
              <a:gd name="connsiteX22" fmla="*/ 153257 w 289655"/>
              <a:gd name="connsiteY22" fmla="*/ 42482 h 263461"/>
              <a:gd name="connsiteX23" fmla="*/ 153257 w 289655"/>
              <a:gd name="connsiteY23" fmla="*/ 8477 h 263461"/>
              <a:gd name="connsiteX24" fmla="*/ 144875 w 289655"/>
              <a:gd name="connsiteY24" fmla="*/ 0 h 263461"/>
              <a:gd name="connsiteX25" fmla="*/ 266224 w 289655"/>
              <a:gd name="connsiteY25" fmla="*/ 23622 h 263461"/>
              <a:gd name="connsiteX26" fmla="*/ 266224 w 289655"/>
              <a:gd name="connsiteY26" fmla="*/ 23622 h 263461"/>
              <a:gd name="connsiteX27" fmla="*/ 254222 w 289655"/>
              <a:gd name="connsiteY27" fmla="*/ 23622 h 263461"/>
              <a:gd name="connsiteX28" fmla="*/ 232219 w 289655"/>
              <a:gd name="connsiteY28" fmla="*/ 45529 h 263461"/>
              <a:gd name="connsiteX29" fmla="*/ 232219 w 289655"/>
              <a:gd name="connsiteY29" fmla="*/ 57531 h 263461"/>
              <a:gd name="connsiteX30" fmla="*/ 232219 w 289655"/>
              <a:gd name="connsiteY30" fmla="*/ 57531 h 263461"/>
              <a:gd name="connsiteX31" fmla="*/ 244221 w 289655"/>
              <a:gd name="connsiteY31" fmla="*/ 57531 h 263461"/>
              <a:gd name="connsiteX32" fmla="*/ 266224 w 289655"/>
              <a:gd name="connsiteY32" fmla="*/ 35624 h 263461"/>
              <a:gd name="connsiteX33" fmla="*/ 266224 w 289655"/>
              <a:gd name="connsiteY33" fmla="*/ 23622 h 263461"/>
              <a:gd name="connsiteX34" fmla="*/ 57245 w 289655"/>
              <a:gd name="connsiteY34" fmla="*/ 45339 h 263461"/>
              <a:gd name="connsiteX35" fmla="*/ 35242 w 289655"/>
              <a:gd name="connsiteY35" fmla="*/ 23432 h 263461"/>
              <a:gd name="connsiteX36" fmla="*/ 23241 w 289655"/>
              <a:gd name="connsiteY36" fmla="*/ 23432 h 263461"/>
              <a:gd name="connsiteX37" fmla="*/ 23241 w 289655"/>
              <a:gd name="connsiteY37" fmla="*/ 23432 h 263461"/>
              <a:gd name="connsiteX38" fmla="*/ 23241 w 289655"/>
              <a:gd name="connsiteY38" fmla="*/ 35433 h 263461"/>
              <a:gd name="connsiteX39" fmla="*/ 45244 w 289655"/>
              <a:gd name="connsiteY39" fmla="*/ 57341 h 263461"/>
              <a:gd name="connsiteX40" fmla="*/ 57245 w 289655"/>
              <a:gd name="connsiteY40" fmla="*/ 57341 h 263461"/>
              <a:gd name="connsiteX41" fmla="*/ 57245 w 289655"/>
              <a:gd name="connsiteY41" fmla="*/ 57341 h 263461"/>
              <a:gd name="connsiteX42" fmla="*/ 57245 w 289655"/>
              <a:gd name="connsiteY42" fmla="*/ 45339 h 263461"/>
              <a:gd name="connsiteX43" fmla="*/ 247078 w 289655"/>
              <a:gd name="connsiteY43" fmla="*/ 127445 h 263461"/>
              <a:gd name="connsiteX44" fmla="*/ 247078 w 289655"/>
              <a:gd name="connsiteY44" fmla="*/ 127445 h 263461"/>
              <a:gd name="connsiteX45" fmla="*/ 255556 w 289655"/>
              <a:gd name="connsiteY45" fmla="*/ 135922 h 263461"/>
              <a:gd name="connsiteX46" fmla="*/ 281178 w 289655"/>
              <a:gd name="connsiteY46" fmla="*/ 135922 h 263461"/>
              <a:gd name="connsiteX47" fmla="*/ 289655 w 289655"/>
              <a:gd name="connsiteY47" fmla="*/ 127445 h 263461"/>
              <a:gd name="connsiteX48" fmla="*/ 289655 w 289655"/>
              <a:gd name="connsiteY48" fmla="*/ 127445 h 263461"/>
              <a:gd name="connsiteX49" fmla="*/ 281178 w 289655"/>
              <a:gd name="connsiteY49" fmla="*/ 118967 h 263461"/>
              <a:gd name="connsiteX50" fmla="*/ 255556 w 289655"/>
              <a:gd name="connsiteY50" fmla="*/ 118967 h 263461"/>
              <a:gd name="connsiteX51" fmla="*/ 247078 w 289655"/>
              <a:gd name="connsiteY51" fmla="*/ 127445 h 263461"/>
              <a:gd name="connsiteX52" fmla="*/ 34100 w 289655"/>
              <a:gd name="connsiteY52" fmla="*/ 118967 h 263461"/>
              <a:gd name="connsiteX53" fmla="*/ 8477 w 289655"/>
              <a:gd name="connsiteY53" fmla="*/ 118967 h 263461"/>
              <a:gd name="connsiteX54" fmla="*/ 0 w 289655"/>
              <a:gd name="connsiteY54" fmla="*/ 127445 h 263461"/>
              <a:gd name="connsiteX55" fmla="*/ 0 w 289655"/>
              <a:gd name="connsiteY55" fmla="*/ 127445 h 263461"/>
              <a:gd name="connsiteX56" fmla="*/ 8477 w 289655"/>
              <a:gd name="connsiteY56" fmla="*/ 135922 h 263461"/>
              <a:gd name="connsiteX57" fmla="*/ 34100 w 289655"/>
              <a:gd name="connsiteY57" fmla="*/ 135922 h 263461"/>
              <a:gd name="connsiteX58" fmla="*/ 42577 w 289655"/>
              <a:gd name="connsiteY58" fmla="*/ 127445 h 263461"/>
              <a:gd name="connsiteX59" fmla="*/ 42577 w 289655"/>
              <a:gd name="connsiteY59" fmla="*/ 127445 h 263461"/>
              <a:gd name="connsiteX60" fmla="*/ 34100 w 289655"/>
              <a:gd name="connsiteY60" fmla="*/ 118967 h 263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89655" h="263461">
                <a:moveTo>
                  <a:pt x="264128" y="237935"/>
                </a:moveTo>
                <a:lnTo>
                  <a:pt x="238601" y="237935"/>
                </a:lnTo>
                <a:lnTo>
                  <a:pt x="223266" y="83249"/>
                </a:lnTo>
                <a:cubicBezTo>
                  <a:pt x="222409" y="74771"/>
                  <a:pt x="215170" y="67913"/>
                  <a:pt x="206216" y="67913"/>
                </a:cubicBezTo>
                <a:lnTo>
                  <a:pt x="83534" y="67913"/>
                </a:lnTo>
                <a:cubicBezTo>
                  <a:pt x="74581" y="67913"/>
                  <a:pt x="67342" y="74676"/>
                  <a:pt x="66484" y="83249"/>
                </a:cubicBezTo>
                <a:lnTo>
                  <a:pt x="51149" y="237935"/>
                </a:lnTo>
                <a:lnTo>
                  <a:pt x="25622" y="237935"/>
                </a:lnTo>
                <a:lnTo>
                  <a:pt x="25622" y="263462"/>
                </a:lnTo>
                <a:lnTo>
                  <a:pt x="264223" y="263462"/>
                </a:lnTo>
                <a:lnTo>
                  <a:pt x="264223" y="237935"/>
                </a:lnTo>
                <a:close/>
                <a:moveTo>
                  <a:pt x="182308" y="110490"/>
                </a:moveTo>
                <a:lnTo>
                  <a:pt x="193357" y="220980"/>
                </a:lnTo>
                <a:lnTo>
                  <a:pt x="175927" y="220980"/>
                </a:lnTo>
                <a:lnTo>
                  <a:pt x="165259" y="110490"/>
                </a:lnTo>
                <a:lnTo>
                  <a:pt x="182308" y="110490"/>
                </a:lnTo>
                <a:close/>
                <a:moveTo>
                  <a:pt x="144875" y="0"/>
                </a:moveTo>
                <a:lnTo>
                  <a:pt x="144875" y="0"/>
                </a:lnTo>
                <a:cubicBezTo>
                  <a:pt x="140113" y="0"/>
                  <a:pt x="136303" y="3810"/>
                  <a:pt x="136303" y="8477"/>
                </a:cubicBezTo>
                <a:lnTo>
                  <a:pt x="136303" y="42482"/>
                </a:lnTo>
                <a:cubicBezTo>
                  <a:pt x="136303" y="47149"/>
                  <a:pt x="140113" y="50959"/>
                  <a:pt x="144780" y="50959"/>
                </a:cubicBezTo>
                <a:lnTo>
                  <a:pt x="144780" y="50959"/>
                </a:lnTo>
                <a:cubicBezTo>
                  <a:pt x="149447" y="50959"/>
                  <a:pt x="153257" y="47149"/>
                  <a:pt x="153257" y="42482"/>
                </a:cubicBezTo>
                <a:lnTo>
                  <a:pt x="153257" y="8477"/>
                </a:lnTo>
                <a:cubicBezTo>
                  <a:pt x="153352" y="3810"/>
                  <a:pt x="149543" y="0"/>
                  <a:pt x="144875" y="0"/>
                </a:cubicBezTo>
                <a:close/>
                <a:moveTo>
                  <a:pt x="266224" y="23622"/>
                </a:moveTo>
                <a:lnTo>
                  <a:pt x="266224" y="23622"/>
                </a:lnTo>
                <a:cubicBezTo>
                  <a:pt x="262890" y="20288"/>
                  <a:pt x="257556" y="20288"/>
                  <a:pt x="254222" y="23622"/>
                </a:cubicBezTo>
                <a:lnTo>
                  <a:pt x="232219" y="45529"/>
                </a:lnTo>
                <a:cubicBezTo>
                  <a:pt x="228886" y="48863"/>
                  <a:pt x="228886" y="54197"/>
                  <a:pt x="232219" y="57531"/>
                </a:cubicBezTo>
                <a:lnTo>
                  <a:pt x="232219" y="57531"/>
                </a:lnTo>
                <a:cubicBezTo>
                  <a:pt x="235553" y="60865"/>
                  <a:pt x="240887" y="60865"/>
                  <a:pt x="244221" y="57531"/>
                </a:cubicBezTo>
                <a:lnTo>
                  <a:pt x="266224" y="35624"/>
                </a:lnTo>
                <a:cubicBezTo>
                  <a:pt x="269557" y="32290"/>
                  <a:pt x="269557" y="26861"/>
                  <a:pt x="266224" y="23622"/>
                </a:cubicBezTo>
                <a:close/>
                <a:moveTo>
                  <a:pt x="57245" y="45339"/>
                </a:moveTo>
                <a:lnTo>
                  <a:pt x="35242" y="23432"/>
                </a:lnTo>
                <a:cubicBezTo>
                  <a:pt x="31909" y="20098"/>
                  <a:pt x="26575" y="20098"/>
                  <a:pt x="23241" y="23432"/>
                </a:cubicBezTo>
                <a:lnTo>
                  <a:pt x="23241" y="23432"/>
                </a:lnTo>
                <a:cubicBezTo>
                  <a:pt x="19907" y="26765"/>
                  <a:pt x="19907" y="32099"/>
                  <a:pt x="23241" y="35433"/>
                </a:cubicBezTo>
                <a:lnTo>
                  <a:pt x="45244" y="57341"/>
                </a:lnTo>
                <a:cubicBezTo>
                  <a:pt x="48577" y="60674"/>
                  <a:pt x="53911" y="60674"/>
                  <a:pt x="57245" y="57341"/>
                </a:cubicBezTo>
                <a:lnTo>
                  <a:pt x="57245" y="57341"/>
                </a:lnTo>
                <a:cubicBezTo>
                  <a:pt x="60579" y="54007"/>
                  <a:pt x="60579" y="48578"/>
                  <a:pt x="57245" y="45339"/>
                </a:cubicBezTo>
                <a:close/>
                <a:moveTo>
                  <a:pt x="247078" y="127445"/>
                </a:moveTo>
                <a:lnTo>
                  <a:pt x="247078" y="127445"/>
                </a:lnTo>
                <a:cubicBezTo>
                  <a:pt x="247078" y="132112"/>
                  <a:pt x="250889" y="135922"/>
                  <a:pt x="255556" y="135922"/>
                </a:cubicBezTo>
                <a:lnTo>
                  <a:pt x="281178" y="135922"/>
                </a:lnTo>
                <a:cubicBezTo>
                  <a:pt x="285845" y="135922"/>
                  <a:pt x="289655" y="132112"/>
                  <a:pt x="289655" y="127445"/>
                </a:cubicBezTo>
                <a:lnTo>
                  <a:pt x="289655" y="127445"/>
                </a:lnTo>
                <a:cubicBezTo>
                  <a:pt x="289655" y="122777"/>
                  <a:pt x="285845" y="118967"/>
                  <a:pt x="281178" y="118967"/>
                </a:cubicBezTo>
                <a:lnTo>
                  <a:pt x="255556" y="118967"/>
                </a:lnTo>
                <a:cubicBezTo>
                  <a:pt x="250889" y="118967"/>
                  <a:pt x="247078" y="122777"/>
                  <a:pt x="247078" y="127445"/>
                </a:cubicBezTo>
                <a:close/>
                <a:moveTo>
                  <a:pt x="34100" y="118967"/>
                </a:moveTo>
                <a:lnTo>
                  <a:pt x="8477" y="118967"/>
                </a:lnTo>
                <a:cubicBezTo>
                  <a:pt x="3810" y="118967"/>
                  <a:pt x="0" y="122777"/>
                  <a:pt x="0" y="127445"/>
                </a:cubicBezTo>
                <a:lnTo>
                  <a:pt x="0" y="127445"/>
                </a:lnTo>
                <a:cubicBezTo>
                  <a:pt x="0" y="132112"/>
                  <a:pt x="3810" y="135922"/>
                  <a:pt x="8477" y="135922"/>
                </a:cubicBezTo>
                <a:lnTo>
                  <a:pt x="34100" y="135922"/>
                </a:lnTo>
                <a:cubicBezTo>
                  <a:pt x="38767" y="135922"/>
                  <a:pt x="42577" y="132112"/>
                  <a:pt x="42577" y="127445"/>
                </a:cubicBezTo>
                <a:lnTo>
                  <a:pt x="42577" y="127445"/>
                </a:lnTo>
                <a:cubicBezTo>
                  <a:pt x="42577" y="122777"/>
                  <a:pt x="38767" y="118967"/>
                  <a:pt x="34100" y="118967"/>
                </a:cubicBezTo>
                <a:close/>
              </a:path>
            </a:pathLst>
          </a:custGeom>
          <a:solidFill>
            <a:srgbClr val="3293C8"/>
          </a:solidFill>
          <a:ln w="9525" cap="flat">
            <a:noFill/>
            <a:prstDash val="solid"/>
            <a:miter/>
          </a:ln>
        </p:spPr>
        <p:txBody>
          <a:bodyPr rtlCol="0" anchor="ctr"/>
          <a:lstStyle/>
          <a:p>
            <a:endParaRPr lang="en-US"/>
          </a:p>
        </p:txBody>
      </p:sp>
      <p:sp>
        <p:nvSpPr>
          <p:cNvPr id="57" name="Rectangle 56" descr="&quot;  &quot;">
            <a:extLst>
              <a:ext uri="{FF2B5EF4-FFF2-40B4-BE49-F238E27FC236}">
                <a16:creationId xmlns:a16="http://schemas.microsoft.com/office/drawing/2014/main" id="{16A65029-EEB3-40DA-A849-C898B29A7DB9}"/>
              </a:ext>
            </a:extLst>
          </p:cNvPr>
          <p:cNvSpPr/>
          <p:nvPr/>
        </p:nvSpPr>
        <p:spPr>
          <a:xfrm>
            <a:off x="9587033" y="4664350"/>
            <a:ext cx="1591359" cy="103959"/>
          </a:xfrm>
          <a:prstGeom prst="rect">
            <a:avLst/>
          </a:prstGeom>
          <a:solidFill>
            <a:srgbClr val="3293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Content Placeholder 9">
            <a:extLst>
              <a:ext uri="{FF2B5EF4-FFF2-40B4-BE49-F238E27FC236}">
                <a16:creationId xmlns:a16="http://schemas.microsoft.com/office/drawing/2014/main" id="{4E0E615F-DF97-4A54-99FC-C9E76B6EA8F7}"/>
              </a:ext>
            </a:extLst>
          </p:cNvPr>
          <p:cNvSpPr txBox="1">
            <a:spLocks/>
          </p:cNvSpPr>
          <p:nvPr/>
        </p:nvSpPr>
        <p:spPr>
          <a:xfrm>
            <a:off x="9587032" y="4857597"/>
            <a:ext cx="1761037" cy="1094697"/>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rgbClr val="3293C8"/>
                </a:solidFill>
              </a:rPr>
              <a:t>Post-crash care</a:t>
            </a:r>
          </a:p>
        </p:txBody>
      </p:sp>
      <p:sp>
        <p:nvSpPr>
          <p:cNvPr id="31" name="TextBox 30">
            <a:extLst>
              <a:ext uri="{FF2B5EF4-FFF2-40B4-BE49-F238E27FC236}">
                <a16:creationId xmlns:a16="http://schemas.microsoft.com/office/drawing/2014/main" id="{0ADEF5CC-E226-4272-A09D-5C33DEB49089}"/>
              </a:ext>
            </a:extLst>
          </p:cNvPr>
          <p:cNvSpPr txBox="1"/>
          <p:nvPr/>
        </p:nvSpPr>
        <p:spPr>
          <a:xfrm>
            <a:off x="29996" y="6455203"/>
            <a:ext cx="682876" cy="215444"/>
          </a:xfrm>
          <a:prstGeom prst="rect">
            <a:avLst/>
          </a:prstGeom>
          <a:noFill/>
        </p:spPr>
        <p:txBody>
          <a:bodyPr wrap="square" lIns="0" tIns="0" rIns="0" bIns="0" rtlCol="0">
            <a:spAutoFit/>
          </a:bodyPr>
          <a:lstStyle/>
          <a:p>
            <a:pPr algn="r"/>
            <a:fld id="{DDB3D640-4032-4024-920B-AC4F90A03C18}" type="slidenum">
              <a:rPr lang="en-US" sz="1400" smtClean="0">
                <a:solidFill>
                  <a:schemeClr val="bg1"/>
                </a:solidFill>
              </a:rPr>
              <a:t>24</a:t>
            </a:fld>
            <a:endParaRPr lang="en-US" sz="1400" dirty="0">
              <a:solidFill>
                <a:schemeClr val="bg1"/>
              </a:solidFill>
            </a:endParaRPr>
          </a:p>
        </p:txBody>
      </p:sp>
    </p:spTree>
    <p:extLst>
      <p:ext uri="{BB962C8B-B14F-4D97-AF65-F5344CB8AC3E}">
        <p14:creationId xmlns:p14="http://schemas.microsoft.com/office/powerpoint/2010/main" val="32444711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1">
            <a:extLst>
              <a:ext uri="{FF2B5EF4-FFF2-40B4-BE49-F238E27FC236}">
                <a16:creationId xmlns:a16="http://schemas.microsoft.com/office/drawing/2014/main" id="{E635901D-B432-4EC4-BE4D-A09C0F0C8B8F}"/>
              </a:ext>
            </a:extLst>
          </p:cNvPr>
          <p:cNvSpPr txBox="1">
            <a:spLocks/>
          </p:cNvSpPr>
          <p:nvPr/>
        </p:nvSpPr>
        <p:spPr>
          <a:xfrm>
            <a:off x="587828" y="1200184"/>
            <a:ext cx="9805851" cy="808037"/>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pPr>
              <a:lnSpc>
                <a:spcPts val="6000"/>
              </a:lnSpc>
            </a:pPr>
            <a:r>
              <a:rPr lang="en-US" sz="6000" dirty="0"/>
              <a:t>Safe System Elements</a:t>
            </a:r>
          </a:p>
        </p:txBody>
      </p:sp>
      <p:sp>
        <p:nvSpPr>
          <p:cNvPr id="25" name="TextBox 24"/>
          <p:cNvSpPr txBox="1"/>
          <p:nvPr/>
        </p:nvSpPr>
        <p:spPr>
          <a:xfrm>
            <a:off x="532435" y="2296717"/>
            <a:ext cx="7057085" cy="400110"/>
          </a:xfrm>
          <a:prstGeom prst="rect">
            <a:avLst/>
          </a:prstGeom>
          <a:noFill/>
        </p:spPr>
        <p:txBody>
          <a:bodyPr wrap="square" rtlCol="0">
            <a:spAutoFit/>
          </a:bodyPr>
          <a:lstStyle/>
          <a:p>
            <a:r>
              <a:rPr lang="en-US" sz="2000" dirty="0">
                <a:solidFill>
                  <a:schemeClr val="bg1"/>
                </a:solidFill>
              </a:rPr>
              <a:t>Overview of the 5 elements of the Safe System approach</a:t>
            </a:r>
          </a:p>
        </p:txBody>
      </p:sp>
      <p:grpSp>
        <p:nvGrpSpPr>
          <p:cNvPr id="31" name="Group 30" descr="&quot;  &quot;">
            <a:extLst>
              <a:ext uri="{FF2B5EF4-FFF2-40B4-BE49-F238E27FC236}">
                <a16:creationId xmlns:a16="http://schemas.microsoft.com/office/drawing/2014/main" id="{715CB43A-5996-4E88-9CFB-1301369DAFE5}"/>
              </a:ext>
            </a:extLst>
          </p:cNvPr>
          <p:cNvGrpSpPr/>
          <p:nvPr/>
        </p:nvGrpSpPr>
        <p:grpSpPr>
          <a:xfrm>
            <a:off x="532435" y="3852479"/>
            <a:ext cx="2116636" cy="2473089"/>
            <a:chOff x="532435" y="3852479"/>
            <a:chExt cx="2116636" cy="2473089"/>
          </a:xfrm>
        </p:grpSpPr>
        <p:sp>
          <p:nvSpPr>
            <p:cNvPr id="32" name="Rectangle 31">
              <a:extLst>
                <a:ext uri="{FF2B5EF4-FFF2-40B4-BE49-F238E27FC236}">
                  <a16:creationId xmlns:a16="http://schemas.microsoft.com/office/drawing/2014/main" id="{73E66DB1-152C-4D83-B79F-F94CEF8870A4}"/>
                </a:ext>
              </a:extLst>
            </p:cNvPr>
            <p:cNvSpPr/>
            <p:nvPr/>
          </p:nvSpPr>
          <p:spPr>
            <a:xfrm>
              <a:off x="532435" y="3852479"/>
              <a:ext cx="2116636" cy="2473089"/>
            </a:xfrm>
            <a:prstGeom prst="rect">
              <a:avLst/>
            </a:prstGeom>
            <a:solidFill>
              <a:srgbClr val="003C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itle 1">
              <a:extLst>
                <a:ext uri="{FF2B5EF4-FFF2-40B4-BE49-F238E27FC236}">
                  <a16:creationId xmlns:a16="http://schemas.microsoft.com/office/drawing/2014/main" id="{2EEF195A-74B6-47F3-9D56-12E939EAB384}"/>
                </a:ext>
              </a:extLst>
            </p:cNvPr>
            <p:cNvSpPr txBox="1">
              <a:spLocks/>
            </p:cNvSpPr>
            <p:nvPr/>
          </p:nvSpPr>
          <p:spPr>
            <a:xfrm>
              <a:off x="616220" y="4166491"/>
              <a:ext cx="1946448" cy="87330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pPr>
                <a:lnSpc>
                  <a:spcPct val="100000"/>
                </a:lnSpc>
              </a:pPr>
              <a:r>
                <a:rPr lang="en-US" sz="4800" dirty="0"/>
                <a:t>1</a:t>
              </a:r>
            </a:p>
          </p:txBody>
        </p:sp>
        <p:sp>
          <p:nvSpPr>
            <p:cNvPr id="33" name="Title 1">
              <a:extLst>
                <a:ext uri="{FF2B5EF4-FFF2-40B4-BE49-F238E27FC236}">
                  <a16:creationId xmlns:a16="http://schemas.microsoft.com/office/drawing/2014/main" id="{067BC674-D8F5-4883-ABB0-F5A41DD96ADF}"/>
                </a:ext>
              </a:extLst>
            </p:cNvPr>
            <p:cNvSpPr txBox="1">
              <a:spLocks/>
            </p:cNvSpPr>
            <p:nvPr/>
          </p:nvSpPr>
          <p:spPr>
            <a:xfrm>
              <a:off x="616220" y="4969965"/>
              <a:ext cx="1946448" cy="87330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pPr>
                <a:lnSpc>
                  <a:spcPct val="100000"/>
                </a:lnSpc>
              </a:pPr>
              <a:r>
                <a:rPr lang="en-US" sz="2400" dirty="0"/>
                <a:t>Introduction</a:t>
              </a:r>
            </a:p>
          </p:txBody>
        </p:sp>
      </p:grpSp>
      <p:grpSp>
        <p:nvGrpSpPr>
          <p:cNvPr id="35" name="Group 34" descr="&quot;  &quot;">
            <a:extLst>
              <a:ext uri="{FF2B5EF4-FFF2-40B4-BE49-F238E27FC236}">
                <a16:creationId xmlns:a16="http://schemas.microsoft.com/office/drawing/2014/main" id="{6824192C-53A8-4E4F-8559-C48FDF1522A5}"/>
              </a:ext>
            </a:extLst>
          </p:cNvPr>
          <p:cNvGrpSpPr/>
          <p:nvPr/>
        </p:nvGrpSpPr>
        <p:grpSpPr>
          <a:xfrm>
            <a:off x="2785059" y="3852479"/>
            <a:ext cx="2116636" cy="2473089"/>
            <a:chOff x="532435" y="3852479"/>
            <a:chExt cx="2116636" cy="2473089"/>
          </a:xfrm>
        </p:grpSpPr>
        <p:sp>
          <p:nvSpPr>
            <p:cNvPr id="36" name="Rectangle 35">
              <a:extLst>
                <a:ext uri="{FF2B5EF4-FFF2-40B4-BE49-F238E27FC236}">
                  <a16:creationId xmlns:a16="http://schemas.microsoft.com/office/drawing/2014/main" id="{614F845B-02DE-46C0-B36E-6FB1D7AD4966}"/>
                </a:ext>
              </a:extLst>
            </p:cNvPr>
            <p:cNvSpPr/>
            <p:nvPr/>
          </p:nvSpPr>
          <p:spPr>
            <a:xfrm>
              <a:off x="532435" y="3852479"/>
              <a:ext cx="2116636" cy="2473089"/>
            </a:xfrm>
            <a:prstGeom prst="rect">
              <a:avLst/>
            </a:prstGeom>
            <a:solidFill>
              <a:srgbClr val="003C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itle 1">
              <a:extLst>
                <a:ext uri="{FF2B5EF4-FFF2-40B4-BE49-F238E27FC236}">
                  <a16:creationId xmlns:a16="http://schemas.microsoft.com/office/drawing/2014/main" id="{45CFB1C8-946E-4235-8A9F-34FD88758EE0}"/>
                </a:ext>
              </a:extLst>
            </p:cNvPr>
            <p:cNvSpPr txBox="1">
              <a:spLocks/>
            </p:cNvSpPr>
            <p:nvPr/>
          </p:nvSpPr>
          <p:spPr>
            <a:xfrm>
              <a:off x="616220" y="4166491"/>
              <a:ext cx="1946448" cy="87330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pPr>
                <a:lnSpc>
                  <a:spcPct val="100000"/>
                </a:lnSpc>
              </a:pPr>
              <a:r>
                <a:rPr lang="en-US" sz="4800" dirty="0"/>
                <a:t>2</a:t>
              </a:r>
            </a:p>
          </p:txBody>
        </p:sp>
        <p:sp>
          <p:nvSpPr>
            <p:cNvPr id="37" name="Title 1">
              <a:extLst>
                <a:ext uri="{FF2B5EF4-FFF2-40B4-BE49-F238E27FC236}">
                  <a16:creationId xmlns:a16="http://schemas.microsoft.com/office/drawing/2014/main" id="{FECC1446-644B-40E7-B111-F9388B182CF3}"/>
                </a:ext>
              </a:extLst>
            </p:cNvPr>
            <p:cNvSpPr txBox="1">
              <a:spLocks/>
            </p:cNvSpPr>
            <p:nvPr/>
          </p:nvSpPr>
          <p:spPr>
            <a:xfrm>
              <a:off x="616220" y="4969965"/>
              <a:ext cx="1946448" cy="87330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pPr>
                <a:lnSpc>
                  <a:spcPct val="100000"/>
                </a:lnSpc>
              </a:pPr>
              <a:r>
                <a:rPr lang="en-US" sz="2400" dirty="0"/>
                <a:t>Safe System Principles</a:t>
              </a:r>
            </a:p>
          </p:txBody>
        </p:sp>
      </p:grpSp>
      <p:grpSp>
        <p:nvGrpSpPr>
          <p:cNvPr id="39" name="Group 38">
            <a:extLst>
              <a:ext uri="{FF2B5EF4-FFF2-40B4-BE49-F238E27FC236}">
                <a16:creationId xmlns:a16="http://schemas.microsoft.com/office/drawing/2014/main" id="{8531BBAC-4E78-490F-BD77-FAFA35B5A047}"/>
              </a:ext>
            </a:extLst>
          </p:cNvPr>
          <p:cNvGrpSpPr/>
          <p:nvPr/>
        </p:nvGrpSpPr>
        <p:grpSpPr>
          <a:xfrm>
            <a:off x="5037683" y="3852479"/>
            <a:ext cx="2116636" cy="2473089"/>
            <a:chOff x="532435" y="3852479"/>
            <a:chExt cx="2116636" cy="2473089"/>
          </a:xfrm>
          <a:solidFill>
            <a:srgbClr val="3293C8"/>
          </a:solidFill>
        </p:grpSpPr>
        <p:sp>
          <p:nvSpPr>
            <p:cNvPr id="40" name="Rectangle 39">
              <a:extLst>
                <a:ext uri="{FF2B5EF4-FFF2-40B4-BE49-F238E27FC236}">
                  <a16:creationId xmlns:a16="http://schemas.microsoft.com/office/drawing/2014/main" id="{6393E814-92C4-42C7-921C-51572E1B4BDE}"/>
                </a:ext>
              </a:extLst>
            </p:cNvPr>
            <p:cNvSpPr/>
            <p:nvPr/>
          </p:nvSpPr>
          <p:spPr>
            <a:xfrm>
              <a:off x="532435" y="3852479"/>
              <a:ext cx="2116636" cy="2473089"/>
            </a:xfrm>
            <a:prstGeom prst="rect">
              <a:avLst/>
            </a:prstGeom>
            <a:grp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itle 1">
              <a:extLst>
                <a:ext uri="{FF2B5EF4-FFF2-40B4-BE49-F238E27FC236}">
                  <a16:creationId xmlns:a16="http://schemas.microsoft.com/office/drawing/2014/main" id="{A1E2A31E-8019-4C40-973C-EC2816AB1C0E}"/>
                </a:ext>
              </a:extLst>
            </p:cNvPr>
            <p:cNvSpPr txBox="1">
              <a:spLocks/>
            </p:cNvSpPr>
            <p:nvPr/>
          </p:nvSpPr>
          <p:spPr>
            <a:xfrm>
              <a:off x="616220" y="4166491"/>
              <a:ext cx="1946448" cy="873305"/>
            </a:xfrm>
            <a:prstGeom prst="rect">
              <a:avLst/>
            </a:prstGeom>
            <a:grpFill/>
          </p:spPr>
          <p:txBody>
            <a:bodyPr vert="horz" lIns="0" tIns="0" rIns="0" bIns="0" rtlCol="0" anchor="t">
              <a:no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pPr>
                <a:lnSpc>
                  <a:spcPct val="100000"/>
                </a:lnSpc>
              </a:pPr>
              <a:r>
                <a:rPr lang="en-US" sz="4800" dirty="0"/>
                <a:t>3</a:t>
              </a:r>
            </a:p>
          </p:txBody>
        </p:sp>
        <p:sp>
          <p:nvSpPr>
            <p:cNvPr id="41" name="Title 1">
              <a:extLst>
                <a:ext uri="{FF2B5EF4-FFF2-40B4-BE49-F238E27FC236}">
                  <a16:creationId xmlns:a16="http://schemas.microsoft.com/office/drawing/2014/main" id="{EACDC45D-0F3A-47CD-B943-9821AE0B0325}"/>
                </a:ext>
              </a:extLst>
            </p:cNvPr>
            <p:cNvSpPr txBox="1">
              <a:spLocks/>
            </p:cNvSpPr>
            <p:nvPr/>
          </p:nvSpPr>
          <p:spPr>
            <a:xfrm>
              <a:off x="616220" y="4969965"/>
              <a:ext cx="1946448" cy="873305"/>
            </a:xfrm>
            <a:prstGeom prst="rect">
              <a:avLst/>
            </a:prstGeom>
            <a:grpFill/>
          </p:spPr>
          <p:txBody>
            <a:bodyPr vert="horz" lIns="0" tIns="0" rIns="0" bIns="0" rtlCol="0" anchor="t">
              <a:no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pPr>
                <a:lnSpc>
                  <a:spcPct val="100000"/>
                </a:lnSpc>
              </a:pPr>
              <a:r>
                <a:rPr lang="en-US" sz="2400" dirty="0"/>
                <a:t>Safe System Elements</a:t>
              </a:r>
            </a:p>
          </p:txBody>
        </p:sp>
      </p:grpSp>
      <p:grpSp>
        <p:nvGrpSpPr>
          <p:cNvPr id="43" name="Group 42" descr="&quot;  &quot;">
            <a:extLst>
              <a:ext uri="{FF2B5EF4-FFF2-40B4-BE49-F238E27FC236}">
                <a16:creationId xmlns:a16="http://schemas.microsoft.com/office/drawing/2014/main" id="{F89383C0-FB64-4483-B9A5-4D70BB7CCBB4}"/>
              </a:ext>
            </a:extLst>
          </p:cNvPr>
          <p:cNvGrpSpPr/>
          <p:nvPr/>
        </p:nvGrpSpPr>
        <p:grpSpPr>
          <a:xfrm>
            <a:off x="7290307" y="3852479"/>
            <a:ext cx="2116636" cy="2473089"/>
            <a:chOff x="532435" y="3852479"/>
            <a:chExt cx="2116636" cy="2473089"/>
          </a:xfrm>
        </p:grpSpPr>
        <p:sp>
          <p:nvSpPr>
            <p:cNvPr id="44" name="Rectangle 43">
              <a:extLst>
                <a:ext uri="{FF2B5EF4-FFF2-40B4-BE49-F238E27FC236}">
                  <a16:creationId xmlns:a16="http://schemas.microsoft.com/office/drawing/2014/main" id="{E5581A6A-A3A9-4894-AF5A-FDD2074766A7}"/>
                </a:ext>
              </a:extLst>
            </p:cNvPr>
            <p:cNvSpPr/>
            <p:nvPr/>
          </p:nvSpPr>
          <p:spPr>
            <a:xfrm>
              <a:off x="532435" y="3852479"/>
              <a:ext cx="2116636" cy="2473089"/>
            </a:xfrm>
            <a:prstGeom prst="rect">
              <a:avLst/>
            </a:prstGeom>
            <a:solidFill>
              <a:srgbClr val="003C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itle 1">
              <a:extLst>
                <a:ext uri="{FF2B5EF4-FFF2-40B4-BE49-F238E27FC236}">
                  <a16:creationId xmlns:a16="http://schemas.microsoft.com/office/drawing/2014/main" id="{74FB20EC-1881-47B0-9946-462E28660B3F}"/>
                </a:ext>
              </a:extLst>
            </p:cNvPr>
            <p:cNvSpPr txBox="1">
              <a:spLocks/>
            </p:cNvSpPr>
            <p:nvPr/>
          </p:nvSpPr>
          <p:spPr>
            <a:xfrm>
              <a:off x="616220" y="4166491"/>
              <a:ext cx="1946448" cy="87330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pPr>
                <a:lnSpc>
                  <a:spcPct val="100000"/>
                </a:lnSpc>
              </a:pPr>
              <a:r>
                <a:rPr lang="en-US" sz="4800" dirty="0"/>
                <a:t>4</a:t>
              </a:r>
            </a:p>
          </p:txBody>
        </p:sp>
        <p:sp>
          <p:nvSpPr>
            <p:cNvPr id="45" name="Title 1">
              <a:extLst>
                <a:ext uri="{FF2B5EF4-FFF2-40B4-BE49-F238E27FC236}">
                  <a16:creationId xmlns:a16="http://schemas.microsoft.com/office/drawing/2014/main" id="{2A4B2DB9-33D8-4E8B-95F2-928B4787383D}"/>
                </a:ext>
              </a:extLst>
            </p:cNvPr>
            <p:cNvSpPr txBox="1">
              <a:spLocks/>
            </p:cNvSpPr>
            <p:nvPr/>
          </p:nvSpPr>
          <p:spPr>
            <a:xfrm>
              <a:off x="616220" y="4969965"/>
              <a:ext cx="1708948" cy="87330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pPr>
                <a:lnSpc>
                  <a:spcPct val="100000"/>
                </a:lnSpc>
              </a:pPr>
              <a:r>
                <a:rPr lang="en-US" sz="2400" dirty="0"/>
                <a:t>Case Studies</a:t>
              </a:r>
            </a:p>
          </p:txBody>
        </p:sp>
      </p:grpSp>
      <p:grpSp>
        <p:nvGrpSpPr>
          <p:cNvPr id="47" name="Group 46" descr="&quot;  &quot;">
            <a:extLst>
              <a:ext uri="{FF2B5EF4-FFF2-40B4-BE49-F238E27FC236}">
                <a16:creationId xmlns:a16="http://schemas.microsoft.com/office/drawing/2014/main" id="{D34856A7-BA1D-451B-9042-04036A1E03D3}"/>
              </a:ext>
            </a:extLst>
          </p:cNvPr>
          <p:cNvGrpSpPr/>
          <p:nvPr/>
        </p:nvGrpSpPr>
        <p:grpSpPr>
          <a:xfrm>
            <a:off x="9542931" y="3852479"/>
            <a:ext cx="2116636" cy="2473089"/>
            <a:chOff x="532435" y="3852479"/>
            <a:chExt cx="2116636" cy="2473089"/>
          </a:xfrm>
        </p:grpSpPr>
        <p:sp>
          <p:nvSpPr>
            <p:cNvPr id="48" name="Rectangle 47">
              <a:extLst>
                <a:ext uri="{FF2B5EF4-FFF2-40B4-BE49-F238E27FC236}">
                  <a16:creationId xmlns:a16="http://schemas.microsoft.com/office/drawing/2014/main" id="{029D9E9A-4992-4352-892D-5CECDCA6814F}"/>
                </a:ext>
              </a:extLst>
            </p:cNvPr>
            <p:cNvSpPr/>
            <p:nvPr/>
          </p:nvSpPr>
          <p:spPr>
            <a:xfrm>
              <a:off x="532435" y="3852479"/>
              <a:ext cx="2116636" cy="2473089"/>
            </a:xfrm>
            <a:prstGeom prst="rect">
              <a:avLst/>
            </a:prstGeom>
            <a:solidFill>
              <a:srgbClr val="003C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itle 1">
              <a:extLst>
                <a:ext uri="{FF2B5EF4-FFF2-40B4-BE49-F238E27FC236}">
                  <a16:creationId xmlns:a16="http://schemas.microsoft.com/office/drawing/2014/main" id="{C458D251-E7BB-4FE7-9027-F4E00380EBC2}"/>
                </a:ext>
              </a:extLst>
            </p:cNvPr>
            <p:cNvSpPr txBox="1">
              <a:spLocks/>
            </p:cNvSpPr>
            <p:nvPr/>
          </p:nvSpPr>
          <p:spPr>
            <a:xfrm>
              <a:off x="616220" y="4166491"/>
              <a:ext cx="1946448" cy="87330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pPr>
                <a:lnSpc>
                  <a:spcPct val="100000"/>
                </a:lnSpc>
              </a:pPr>
              <a:r>
                <a:rPr lang="en-US" sz="4800" dirty="0"/>
                <a:t>5</a:t>
              </a:r>
            </a:p>
          </p:txBody>
        </p:sp>
        <p:sp>
          <p:nvSpPr>
            <p:cNvPr id="49" name="Title 1">
              <a:extLst>
                <a:ext uri="{FF2B5EF4-FFF2-40B4-BE49-F238E27FC236}">
                  <a16:creationId xmlns:a16="http://schemas.microsoft.com/office/drawing/2014/main" id="{EFAFAA7E-9DEC-4D45-A668-604248B28E43}"/>
                </a:ext>
              </a:extLst>
            </p:cNvPr>
            <p:cNvSpPr txBox="1">
              <a:spLocks/>
            </p:cNvSpPr>
            <p:nvPr/>
          </p:nvSpPr>
          <p:spPr>
            <a:xfrm>
              <a:off x="616220" y="4969965"/>
              <a:ext cx="1946448" cy="87330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pPr>
                <a:lnSpc>
                  <a:spcPct val="100000"/>
                </a:lnSpc>
              </a:pPr>
              <a:r>
                <a:rPr lang="en-US" sz="2400" dirty="0"/>
                <a:t>Conclusion &amp; Resources</a:t>
              </a:r>
            </a:p>
          </p:txBody>
        </p:sp>
      </p:grpSp>
      <p:sp>
        <p:nvSpPr>
          <p:cNvPr id="6" name="TextBox 5">
            <a:extLst>
              <a:ext uri="{FF2B5EF4-FFF2-40B4-BE49-F238E27FC236}">
                <a16:creationId xmlns:a16="http://schemas.microsoft.com/office/drawing/2014/main" id="{8F00B035-7457-42CC-AB20-CA4D8444EF46}"/>
              </a:ext>
            </a:extLst>
          </p:cNvPr>
          <p:cNvSpPr txBox="1"/>
          <p:nvPr/>
        </p:nvSpPr>
        <p:spPr>
          <a:xfrm>
            <a:off x="29996" y="6455203"/>
            <a:ext cx="682876" cy="215444"/>
          </a:xfrm>
          <a:prstGeom prst="rect">
            <a:avLst/>
          </a:prstGeom>
          <a:noFill/>
        </p:spPr>
        <p:txBody>
          <a:bodyPr wrap="square" lIns="0" tIns="0" rIns="0" bIns="0" rtlCol="0">
            <a:spAutoFit/>
          </a:bodyPr>
          <a:lstStyle/>
          <a:p>
            <a:pPr algn="r"/>
            <a:fld id="{DDB3D640-4032-4024-920B-AC4F90A03C18}" type="slidenum">
              <a:rPr lang="en-US" sz="1400" smtClean="0">
                <a:solidFill>
                  <a:schemeClr val="bg1"/>
                </a:solidFill>
              </a:rPr>
              <a:t>25</a:t>
            </a:fld>
            <a:endParaRPr lang="en-US" sz="1400" dirty="0">
              <a:solidFill>
                <a:schemeClr val="bg1"/>
              </a:solidFill>
            </a:endParaRPr>
          </a:p>
        </p:txBody>
      </p:sp>
    </p:spTree>
    <p:extLst>
      <p:ext uri="{BB962C8B-B14F-4D97-AF65-F5344CB8AC3E}">
        <p14:creationId xmlns:p14="http://schemas.microsoft.com/office/powerpoint/2010/main" val="18184656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descr="&quot;  &quot;">
            <a:extLst>
              <a:ext uri="{FF2B5EF4-FFF2-40B4-BE49-F238E27FC236}">
                <a16:creationId xmlns:a16="http://schemas.microsoft.com/office/drawing/2014/main" id="{F1C12D46-1D4E-4508-9F81-AEB9E2EBF7C3}"/>
              </a:ext>
            </a:extLst>
          </p:cNvPr>
          <p:cNvSpPr/>
          <p:nvPr/>
        </p:nvSpPr>
        <p:spPr>
          <a:xfrm>
            <a:off x="833435" y="426719"/>
            <a:ext cx="4846185" cy="90219"/>
          </a:xfrm>
          <a:prstGeom prst="rect">
            <a:avLst/>
          </a:prstGeom>
          <a:solidFill>
            <a:srgbClr val="DF8A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itle 3">
            <a:extLst>
              <a:ext uri="{FF2B5EF4-FFF2-40B4-BE49-F238E27FC236}">
                <a16:creationId xmlns:a16="http://schemas.microsoft.com/office/drawing/2014/main" id="{E5F2C68C-438F-43FF-838D-CDD90E7864E3}"/>
              </a:ext>
            </a:extLst>
          </p:cNvPr>
          <p:cNvSpPr txBox="1">
            <a:spLocks/>
          </p:cNvSpPr>
          <p:nvPr/>
        </p:nvSpPr>
        <p:spPr>
          <a:xfrm>
            <a:off x="838200" y="663707"/>
            <a:ext cx="10515600" cy="349501"/>
          </a:xfrm>
          <a:prstGeom prst="rect">
            <a:avLst/>
          </a:prstGeom>
        </p:spPr>
        <p:txBody>
          <a:bodyPr lIns="0" tIns="0" rIns="0" bIns="0"/>
          <a:lstStyle>
            <a:lvl1pPr algn="l" defTabSz="914400" rtl="0" eaLnBrk="1" latinLnBrk="0" hangingPunct="1">
              <a:lnSpc>
                <a:spcPct val="90000"/>
              </a:lnSpc>
              <a:spcBef>
                <a:spcPct val="0"/>
              </a:spcBef>
              <a:buNone/>
              <a:defRPr sz="4400" b="1" kern="1200">
                <a:solidFill>
                  <a:srgbClr val="003C47"/>
                </a:solidFill>
                <a:latin typeface="+mj-lt"/>
                <a:ea typeface="+mj-ea"/>
                <a:cs typeface="+mj-cs"/>
              </a:defRPr>
            </a:lvl1pPr>
          </a:lstStyle>
          <a:p>
            <a:r>
              <a:rPr lang="en-US" sz="2400" cap="all" dirty="0">
                <a:solidFill>
                  <a:schemeClr val="bg1"/>
                </a:solidFill>
              </a:rPr>
              <a:t>The 5 Safe System Elements</a:t>
            </a:r>
          </a:p>
        </p:txBody>
      </p:sp>
      <p:pic>
        <p:nvPicPr>
          <p:cNvPr id="20" name="Graphic 19" descr="Safe Road Users icon- drawings of pedestrians, bicyclist, automobiles, and a person in a wheelchair.">
            <a:extLst>
              <a:ext uri="{FF2B5EF4-FFF2-40B4-BE49-F238E27FC236}">
                <a16:creationId xmlns:a16="http://schemas.microsoft.com/office/drawing/2014/main" id="{C6D50BC1-18EA-4F58-8DDC-12EEB2CDEFE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8200" y="2138181"/>
            <a:ext cx="1551936" cy="487238"/>
          </a:xfrm>
          <a:prstGeom prst="rect">
            <a:avLst/>
          </a:prstGeom>
        </p:spPr>
      </p:pic>
      <p:sp>
        <p:nvSpPr>
          <p:cNvPr id="75" name="Rectangle 74" descr="&quot;  &quot;">
            <a:extLst>
              <a:ext uri="{FF2B5EF4-FFF2-40B4-BE49-F238E27FC236}">
                <a16:creationId xmlns:a16="http://schemas.microsoft.com/office/drawing/2014/main" id="{8BEE3555-15AB-4FE4-A82C-B39C8F136909}"/>
              </a:ext>
            </a:extLst>
          </p:cNvPr>
          <p:cNvSpPr/>
          <p:nvPr/>
        </p:nvSpPr>
        <p:spPr>
          <a:xfrm>
            <a:off x="838200" y="2769657"/>
            <a:ext cx="2951480" cy="103959"/>
          </a:xfrm>
          <a:prstGeom prst="rect">
            <a:avLst/>
          </a:prstGeom>
          <a:solidFill>
            <a:srgbClr val="3293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ontent Placeholder 2">
            <a:extLst>
              <a:ext uri="{FF2B5EF4-FFF2-40B4-BE49-F238E27FC236}">
                <a16:creationId xmlns:a16="http://schemas.microsoft.com/office/drawing/2014/main" id="{EDA51241-B8AD-4B22-8DCE-86554B757158}"/>
              </a:ext>
            </a:extLst>
          </p:cNvPr>
          <p:cNvSpPr txBox="1">
            <a:spLocks/>
          </p:cNvSpPr>
          <p:nvPr/>
        </p:nvSpPr>
        <p:spPr>
          <a:xfrm>
            <a:off x="833435" y="2973054"/>
            <a:ext cx="2971800" cy="363915"/>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rgbClr val="3293C8"/>
                </a:solidFill>
              </a:rPr>
              <a:t>Safe road users</a:t>
            </a:r>
          </a:p>
        </p:txBody>
      </p:sp>
      <p:pic>
        <p:nvPicPr>
          <p:cNvPr id="15" name="Graphic 14" descr="Safe Vehicles icon - drawing of a bus and automobile.">
            <a:extLst>
              <a:ext uri="{FF2B5EF4-FFF2-40B4-BE49-F238E27FC236}">
                <a16:creationId xmlns:a16="http://schemas.microsoft.com/office/drawing/2014/main" id="{FF8026F3-7212-4057-8BCD-E50C20A40AC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625502" y="2040841"/>
            <a:ext cx="1029970" cy="584578"/>
          </a:xfrm>
          <a:prstGeom prst="rect">
            <a:avLst/>
          </a:prstGeom>
        </p:spPr>
      </p:pic>
      <p:sp>
        <p:nvSpPr>
          <p:cNvPr id="74" name="Rectangle 73" descr="&quot;  &quot;">
            <a:extLst>
              <a:ext uri="{FF2B5EF4-FFF2-40B4-BE49-F238E27FC236}">
                <a16:creationId xmlns:a16="http://schemas.microsoft.com/office/drawing/2014/main" id="{43114A68-3DF9-4789-B033-AF9327538EC4}"/>
              </a:ext>
            </a:extLst>
          </p:cNvPr>
          <p:cNvSpPr/>
          <p:nvPr/>
        </p:nvSpPr>
        <p:spPr>
          <a:xfrm>
            <a:off x="4625502" y="2769657"/>
            <a:ext cx="2951480" cy="103959"/>
          </a:xfrm>
          <a:prstGeom prst="rect">
            <a:avLst/>
          </a:prstGeom>
          <a:solidFill>
            <a:srgbClr val="3293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Content Placeholder 2">
            <a:extLst>
              <a:ext uri="{FF2B5EF4-FFF2-40B4-BE49-F238E27FC236}">
                <a16:creationId xmlns:a16="http://schemas.microsoft.com/office/drawing/2014/main" id="{EDA51241-B8AD-4B22-8DCE-86554B757158}"/>
              </a:ext>
            </a:extLst>
          </p:cNvPr>
          <p:cNvSpPr txBox="1">
            <a:spLocks/>
          </p:cNvSpPr>
          <p:nvPr/>
        </p:nvSpPr>
        <p:spPr>
          <a:xfrm>
            <a:off x="4623120" y="2990307"/>
            <a:ext cx="2971800" cy="363915"/>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rgbClr val="3293C8"/>
                </a:solidFill>
              </a:rPr>
              <a:t>Safe vehicles</a:t>
            </a:r>
          </a:p>
        </p:txBody>
      </p:sp>
      <p:pic>
        <p:nvPicPr>
          <p:cNvPr id="16" name="Graphic 15" descr="Safe Speeds icon - drawing of a tachometer.">
            <a:extLst>
              <a:ext uri="{FF2B5EF4-FFF2-40B4-BE49-F238E27FC236}">
                <a16:creationId xmlns:a16="http://schemas.microsoft.com/office/drawing/2014/main" id="{9840C188-745C-4CFE-8B79-EB49C317FA6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412805" y="2068678"/>
            <a:ext cx="779437" cy="556741"/>
          </a:xfrm>
          <a:prstGeom prst="rect">
            <a:avLst/>
          </a:prstGeom>
        </p:spPr>
      </p:pic>
      <p:sp>
        <p:nvSpPr>
          <p:cNvPr id="47" name="Rectangle 46" descr="&quot;  &quot;">
            <a:extLst>
              <a:ext uri="{FF2B5EF4-FFF2-40B4-BE49-F238E27FC236}">
                <a16:creationId xmlns:a16="http://schemas.microsoft.com/office/drawing/2014/main" id="{15A5AE17-44CE-49E2-9693-4EC2A2A5BD5C}"/>
              </a:ext>
            </a:extLst>
          </p:cNvPr>
          <p:cNvSpPr/>
          <p:nvPr/>
        </p:nvSpPr>
        <p:spPr>
          <a:xfrm>
            <a:off x="8412805" y="2769657"/>
            <a:ext cx="2951480" cy="103959"/>
          </a:xfrm>
          <a:prstGeom prst="rect">
            <a:avLst/>
          </a:prstGeom>
          <a:solidFill>
            <a:srgbClr val="3293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Content Placeholder 2">
            <a:extLst>
              <a:ext uri="{FF2B5EF4-FFF2-40B4-BE49-F238E27FC236}">
                <a16:creationId xmlns:a16="http://schemas.microsoft.com/office/drawing/2014/main" id="{EDA51241-B8AD-4B22-8DCE-86554B757158}"/>
              </a:ext>
            </a:extLst>
          </p:cNvPr>
          <p:cNvSpPr txBox="1">
            <a:spLocks/>
          </p:cNvSpPr>
          <p:nvPr/>
        </p:nvSpPr>
        <p:spPr>
          <a:xfrm>
            <a:off x="8412805" y="2935383"/>
            <a:ext cx="2971800" cy="363915"/>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rgbClr val="3293C8"/>
                </a:solidFill>
              </a:rPr>
              <a:t>Safe speeds</a:t>
            </a:r>
          </a:p>
        </p:txBody>
      </p:sp>
      <p:pic>
        <p:nvPicPr>
          <p:cNvPr id="17" name="Graphic 16" descr="Safe Roads icon - drawing of a roadway.">
            <a:extLst>
              <a:ext uri="{FF2B5EF4-FFF2-40B4-BE49-F238E27FC236}">
                <a16:creationId xmlns:a16="http://schemas.microsoft.com/office/drawing/2014/main" id="{9A78127B-3DDB-4658-93EA-7497FB9D403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34650" y="4547745"/>
            <a:ext cx="1336177" cy="501066"/>
          </a:xfrm>
          <a:prstGeom prst="rect">
            <a:avLst/>
          </a:prstGeom>
        </p:spPr>
      </p:pic>
      <p:sp>
        <p:nvSpPr>
          <p:cNvPr id="46" name="Rectangle 45" descr="&quot;  &quot;">
            <a:extLst>
              <a:ext uri="{FF2B5EF4-FFF2-40B4-BE49-F238E27FC236}">
                <a16:creationId xmlns:a16="http://schemas.microsoft.com/office/drawing/2014/main" id="{F90943E1-9941-4D82-B54B-FF7FD9919912}"/>
              </a:ext>
            </a:extLst>
          </p:cNvPr>
          <p:cNvSpPr/>
          <p:nvPr/>
        </p:nvSpPr>
        <p:spPr>
          <a:xfrm>
            <a:off x="838200" y="5149314"/>
            <a:ext cx="2951480" cy="103959"/>
          </a:xfrm>
          <a:prstGeom prst="rect">
            <a:avLst/>
          </a:prstGeom>
          <a:solidFill>
            <a:srgbClr val="3293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Content Placeholder 2">
            <a:extLst>
              <a:ext uri="{FF2B5EF4-FFF2-40B4-BE49-F238E27FC236}">
                <a16:creationId xmlns:a16="http://schemas.microsoft.com/office/drawing/2014/main" id="{EDA51241-B8AD-4B22-8DCE-86554B757158}"/>
              </a:ext>
            </a:extLst>
          </p:cNvPr>
          <p:cNvSpPr txBox="1">
            <a:spLocks/>
          </p:cNvSpPr>
          <p:nvPr/>
        </p:nvSpPr>
        <p:spPr>
          <a:xfrm>
            <a:off x="833435" y="5381123"/>
            <a:ext cx="2971800" cy="363915"/>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rgbClr val="3293C8"/>
                </a:solidFill>
              </a:rPr>
              <a:t>Safe roads</a:t>
            </a:r>
          </a:p>
        </p:txBody>
      </p:sp>
      <p:pic>
        <p:nvPicPr>
          <p:cNvPr id="21" name="Graphic 20" descr="Post-Crash Care icon - drawing of a flashing emergency vehicle light.">
            <a:extLst>
              <a:ext uri="{FF2B5EF4-FFF2-40B4-BE49-F238E27FC236}">
                <a16:creationId xmlns:a16="http://schemas.microsoft.com/office/drawing/2014/main" id="{412EAB34-3F64-4540-9678-71AAE25FB2E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625502" y="4492071"/>
            <a:ext cx="612414" cy="556740"/>
          </a:xfrm>
          <a:prstGeom prst="rect">
            <a:avLst/>
          </a:prstGeom>
        </p:spPr>
      </p:pic>
      <p:sp>
        <p:nvSpPr>
          <p:cNvPr id="48" name="Rectangle 47" descr="&quot;  &quot;">
            <a:extLst>
              <a:ext uri="{FF2B5EF4-FFF2-40B4-BE49-F238E27FC236}">
                <a16:creationId xmlns:a16="http://schemas.microsoft.com/office/drawing/2014/main" id="{637D80B0-69AF-4892-910D-DB33F0F7F6C3}"/>
              </a:ext>
            </a:extLst>
          </p:cNvPr>
          <p:cNvSpPr/>
          <p:nvPr/>
        </p:nvSpPr>
        <p:spPr>
          <a:xfrm>
            <a:off x="4625502" y="5149314"/>
            <a:ext cx="2951480" cy="103959"/>
          </a:xfrm>
          <a:prstGeom prst="rect">
            <a:avLst/>
          </a:prstGeom>
          <a:solidFill>
            <a:srgbClr val="3293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Content Placeholder 2">
            <a:extLst>
              <a:ext uri="{FF2B5EF4-FFF2-40B4-BE49-F238E27FC236}">
                <a16:creationId xmlns:a16="http://schemas.microsoft.com/office/drawing/2014/main" id="{EDA51241-B8AD-4B22-8DCE-86554B757158}"/>
              </a:ext>
            </a:extLst>
          </p:cNvPr>
          <p:cNvSpPr txBox="1">
            <a:spLocks/>
          </p:cNvSpPr>
          <p:nvPr/>
        </p:nvSpPr>
        <p:spPr>
          <a:xfrm>
            <a:off x="4623120" y="5350201"/>
            <a:ext cx="2971800" cy="363915"/>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rgbClr val="3293C8"/>
                </a:solidFill>
              </a:rPr>
              <a:t>Post-crash care</a:t>
            </a:r>
          </a:p>
        </p:txBody>
      </p:sp>
      <p:sp>
        <p:nvSpPr>
          <p:cNvPr id="36" name="TextBox 35">
            <a:extLst>
              <a:ext uri="{FF2B5EF4-FFF2-40B4-BE49-F238E27FC236}">
                <a16:creationId xmlns:a16="http://schemas.microsoft.com/office/drawing/2014/main" id="{6E012245-A13C-467E-8D2C-42F9E9008432}"/>
              </a:ext>
            </a:extLst>
          </p:cNvPr>
          <p:cNvSpPr txBox="1"/>
          <p:nvPr/>
        </p:nvSpPr>
        <p:spPr>
          <a:xfrm>
            <a:off x="29996" y="6455203"/>
            <a:ext cx="682876" cy="215444"/>
          </a:xfrm>
          <a:prstGeom prst="rect">
            <a:avLst/>
          </a:prstGeom>
          <a:noFill/>
        </p:spPr>
        <p:txBody>
          <a:bodyPr wrap="square" lIns="0" tIns="0" rIns="0" bIns="0" rtlCol="0">
            <a:spAutoFit/>
          </a:bodyPr>
          <a:lstStyle/>
          <a:p>
            <a:pPr algn="r"/>
            <a:fld id="{DDB3D640-4032-4024-920B-AC4F90A03C18}" type="slidenum">
              <a:rPr lang="en-US" sz="1400" smtClean="0">
                <a:solidFill>
                  <a:schemeClr val="bg1"/>
                </a:solidFill>
              </a:rPr>
              <a:t>26</a:t>
            </a:fld>
            <a:endParaRPr lang="en-US" sz="1400" dirty="0">
              <a:solidFill>
                <a:schemeClr val="bg1"/>
              </a:solidFill>
            </a:endParaRPr>
          </a:p>
        </p:txBody>
      </p:sp>
    </p:spTree>
    <p:extLst>
      <p:ext uri="{BB962C8B-B14F-4D97-AF65-F5344CB8AC3E}">
        <p14:creationId xmlns:p14="http://schemas.microsoft.com/office/powerpoint/2010/main" val="10007061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descr="&quot;  &quot;">
            <a:extLst>
              <a:ext uri="{FF2B5EF4-FFF2-40B4-BE49-F238E27FC236}">
                <a16:creationId xmlns:a16="http://schemas.microsoft.com/office/drawing/2014/main" id="{8592895C-A932-44A1-BFBD-04F0338ED1C4}"/>
              </a:ext>
            </a:extLst>
          </p:cNvPr>
          <p:cNvSpPr/>
          <p:nvPr/>
        </p:nvSpPr>
        <p:spPr>
          <a:xfrm>
            <a:off x="833436" y="426719"/>
            <a:ext cx="2924857" cy="90219"/>
          </a:xfrm>
          <a:prstGeom prst="rect">
            <a:avLst/>
          </a:prstGeom>
          <a:solidFill>
            <a:srgbClr val="DF8A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itle 3">
            <a:extLst>
              <a:ext uri="{FF2B5EF4-FFF2-40B4-BE49-F238E27FC236}">
                <a16:creationId xmlns:a16="http://schemas.microsoft.com/office/drawing/2014/main" id="{B8632B49-0ADD-4BA7-9896-6B58625EAA68}"/>
              </a:ext>
            </a:extLst>
          </p:cNvPr>
          <p:cNvSpPr>
            <a:spLocks noGrp="1"/>
          </p:cNvSpPr>
          <p:nvPr>
            <p:ph type="title"/>
          </p:nvPr>
        </p:nvSpPr>
        <p:spPr>
          <a:xfrm>
            <a:off x="838200" y="663707"/>
            <a:ext cx="10515600" cy="349501"/>
          </a:xfrm>
        </p:spPr>
        <p:txBody>
          <a:bodyPr/>
          <a:lstStyle/>
          <a:p>
            <a:r>
              <a:rPr lang="en-US" dirty="0"/>
              <a:t>Safe Road Users</a:t>
            </a:r>
          </a:p>
        </p:txBody>
      </p:sp>
      <p:grpSp>
        <p:nvGrpSpPr>
          <p:cNvPr id="2" name="Group 1" descr="Safe System element 1 is the focus of this slide."/>
          <p:cNvGrpSpPr/>
          <p:nvPr/>
        </p:nvGrpSpPr>
        <p:grpSpPr>
          <a:xfrm>
            <a:off x="581025" y="1941669"/>
            <a:ext cx="1304925" cy="4102278"/>
            <a:chOff x="581025" y="1941669"/>
            <a:chExt cx="1304925" cy="4102278"/>
          </a:xfrm>
        </p:grpSpPr>
        <p:pic>
          <p:nvPicPr>
            <p:cNvPr id="41" name="Graphic 40">
              <a:extLst>
                <a:ext uri="{FF2B5EF4-FFF2-40B4-BE49-F238E27FC236}">
                  <a16:creationId xmlns:a16="http://schemas.microsoft.com/office/drawing/2014/main" id="{6F400EBE-2503-4834-B89A-21469971AAD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19181" y="2118768"/>
              <a:ext cx="1221624" cy="383534"/>
            </a:xfrm>
            <a:prstGeom prst="rect">
              <a:avLst/>
            </a:prstGeom>
          </p:spPr>
        </p:pic>
        <p:sp>
          <p:nvSpPr>
            <p:cNvPr id="42" name="Rectangle 41">
              <a:extLst>
                <a:ext uri="{FF2B5EF4-FFF2-40B4-BE49-F238E27FC236}">
                  <a16:creationId xmlns:a16="http://schemas.microsoft.com/office/drawing/2014/main" id="{343E72F2-07A3-4ACF-B61B-E37D550FD2BC}"/>
                </a:ext>
              </a:extLst>
            </p:cNvPr>
            <p:cNvSpPr/>
            <p:nvPr/>
          </p:nvSpPr>
          <p:spPr>
            <a:xfrm>
              <a:off x="581025" y="1941669"/>
              <a:ext cx="1304925" cy="703576"/>
            </a:xfrm>
            <a:prstGeom prst="rect">
              <a:avLst/>
            </a:prstGeom>
            <a:noFill/>
            <a:ln w="25400">
              <a:solidFill>
                <a:srgbClr val="3293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29">
              <a:extLst>
                <a:ext uri="{FF2B5EF4-FFF2-40B4-BE49-F238E27FC236}">
                  <a16:creationId xmlns:a16="http://schemas.microsoft.com/office/drawing/2014/main" id="{D004D845-F2FA-4E80-B47E-C8B1438D9720}"/>
                </a:ext>
              </a:extLst>
            </p:cNvPr>
            <p:cNvGrpSpPr/>
            <p:nvPr/>
          </p:nvGrpSpPr>
          <p:grpSpPr>
            <a:xfrm>
              <a:off x="700014" y="2861297"/>
              <a:ext cx="993976" cy="565938"/>
              <a:chOff x="4157510" y="1508569"/>
              <a:chExt cx="993976" cy="565938"/>
            </a:xfrm>
            <a:solidFill>
              <a:srgbClr val="3293C8"/>
            </a:solidFill>
          </p:grpSpPr>
          <p:sp>
            <p:nvSpPr>
              <p:cNvPr id="32" name="Freeform: Shape 31">
                <a:extLst>
                  <a:ext uri="{FF2B5EF4-FFF2-40B4-BE49-F238E27FC236}">
                    <a16:creationId xmlns:a16="http://schemas.microsoft.com/office/drawing/2014/main" id="{AE803B13-F15C-4D62-8162-FBA808F44339}"/>
                  </a:ext>
                </a:extLst>
              </p:cNvPr>
              <p:cNvSpPr/>
              <p:nvPr/>
            </p:nvSpPr>
            <p:spPr>
              <a:xfrm>
                <a:off x="4157510" y="1508569"/>
                <a:ext cx="411643" cy="565938"/>
              </a:xfrm>
              <a:custGeom>
                <a:avLst/>
                <a:gdLst>
                  <a:gd name="connsiteX0" fmla="*/ 161734 w 204311"/>
                  <a:gd name="connsiteY0" fmla="*/ 0 h 280892"/>
                  <a:gd name="connsiteX1" fmla="*/ 42577 w 204311"/>
                  <a:gd name="connsiteY1" fmla="*/ 0 h 280892"/>
                  <a:gd name="connsiteX2" fmla="*/ 0 w 204311"/>
                  <a:gd name="connsiteY2" fmla="*/ 42577 h 280892"/>
                  <a:gd name="connsiteX3" fmla="*/ 0 w 204311"/>
                  <a:gd name="connsiteY3" fmla="*/ 212789 h 280892"/>
                  <a:gd name="connsiteX4" fmla="*/ 33052 w 204311"/>
                  <a:gd name="connsiteY4" fmla="*/ 254222 h 280892"/>
                  <a:gd name="connsiteX5" fmla="*/ 33052 w 204311"/>
                  <a:gd name="connsiteY5" fmla="*/ 272225 h 280892"/>
                  <a:gd name="connsiteX6" fmla="*/ 41720 w 204311"/>
                  <a:gd name="connsiteY6" fmla="*/ 280892 h 280892"/>
                  <a:gd name="connsiteX7" fmla="*/ 51911 w 204311"/>
                  <a:gd name="connsiteY7" fmla="*/ 280892 h 280892"/>
                  <a:gd name="connsiteX8" fmla="*/ 60579 w 204311"/>
                  <a:gd name="connsiteY8" fmla="*/ 272225 h 280892"/>
                  <a:gd name="connsiteX9" fmla="*/ 60579 w 204311"/>
                  <a:gd name="connsiteY9" fmla="*/ 255365 h 280892"/>
                  <a:gd name="connsiteX10" fmla="*/ 143732 w 204311"/>
                  <a:gd name="connsiteY10" fmla="*/ 255365 h 280892"/>
                  <a:gd name="connsiteX11" fmla="*/ 143732 w 204311"/>
                  <a:gd name="connsiteY11" fmla="*/ 272225 h 280892"/>
                  <a:gd name="connsiteX12" fmla="*/ 152400 w 204311"/>
                  <a:gd name="connsiteY12" fmla="*/ 280892 h 280892"/>
                  <a:gd name="connsiteX13" fmla="*/ 162592 w 204311"/>
                  <a:gd name="connsiteY13" fmla="*/ 280892 h 280892"/>
                  <a:gd name="connsiteX14" fmla="*/ 171259 w 204311"/>
                  <a:gd name="connsiteY14" fmla="*/ 272225 h 280892"/>
                  <a:gd name="connsiteX15" fmla="*/ 171259 w 204311"/>
                  <a:gd name="connsiteY15" fmla="*/ 254222 h 280892"/>
                  <a:gd name="connsiteX16" fmla="*/ 204311 w 204311"/>
                  <a:gd name="connsiteY16" fmla="*/ 212789 h 280892"/>
                  <a:gd name="connsiteX17" fmla="*/ 204311 w 204311"/>
                  <a:gd name="connsiteY17" fmla="*/ 42577 h 280892"/>
                  <a:gd name="connsiteX18" fmla="*/ 161734 w 204311"/>
                  <a:gd name="connsiteY18" fmla="*/ 0 h 280892"/>
                  <a:gd name="connsiteX19" fmla="*/ 55340 w 204311"/>
                  <a:gd name="connsiteY19" fmla="*/ 21241 h 280892"/>
                  <a:gd name="connsiteX20" fmla="*/ 148971 w 204311"/>
                  <a:gd name="connsiteY20" fmla="*/ 21241 h 280892"/>
                  <a:gd name="connsiteX21" fmla="*/ 157448 w 204311"/>
                  <a:gd name="connsiteY21" fmla="*/ 29718 h 280892"/>
                  <a:gd name="connsiteX22" fmla="*/ 148971 w 204311"/>
                  <a:gd name="connsiteY22" fmla="*/ 38195 h 280892"/>
                  <a:gd name="connsiteX23" fmla="*/ 55340 w 204311"/>
                  <a:gd name="connsiteY23" fmla="*/ 38195 h 280892"/>
                  <a:gd name="connsiteX24" fmla="*/ 46863 w 204311"/>
                  <a:gd name="connsiteY24" fmla="*/ 29718 h 280892"/>
                  <a:gd name="connsiteX25" fmla="*/ 55340 w 204311"/>
                  <a:gd name="connsiteY25" fmla="*/ 21241 h 280892"/>
                  <a:gd name="connsiteX26" fmla="*/ 46863 w 204311"/>
                  <a:gd name="connsiteY26" fmla="*/ 221361 h 280892"/>
                  <a:gd name="connsiteX27" fmla="*/ 31147 w 204311"/>
                  <a:gd name="connsiteY27" fmla="*/ 205645 h 280892"/>
                  <a:gd name="connsiteX28" fmla="*/ 46863 w 204311"/>
                  <a:gd name="connsiteY28" fmla="*/ 189929 h 280892"/>
                  <a:gd name="connsiteX29" fmla="*/ 62579 w 204311"/>
                  <a:gd name="connsiteY29" fmla="*/ 205645 h 280892"/>
                  <a:gd name="connsiteX30" fmla="*/ 46863 w 204311"/>
                  <a:gd name="connsiteY30" fmla="*/ 221361 h 280892"/>
                  <a:gd name="connsiteX31" fmla="*/ 157448 w 204311"/>
                  <a:gd name="connsiteY31" fmla="*/ 221361 h 280892"/>
                  <a:gd name="connsiteX32" fmla="*/ 141732 w 204311"/>
                  <a:gd name="connsiteY32" fmla="*/ 205645 h 280892"/>
                  <a:gd name="connsiteX33" fmla="*/ 157448 w 204311"/>
                  <a:gd name="connsiteY33" fmla="*/ 189929 h 280892"/>
                  <a:gd name="connsiteX34" fmla="*/ 173164 w 204311"/>
                  <a:gd name="connsiteY34" fmla="*/ 205645 h 280892"/>
                  <a:gd name="connsiteX35" fmla="*/ 157448 w 204311"/>
                  <a:gd name="connsiteY35" fmla="*/ 221361 h 280892"/>
                  <a:gd name="connsiteX36" fmla="*/ 178784 w 204311"/>
                  <a:gd name="connsiteY36" fmla="*/ 136112 h 280892"/>
                  <a:gd name="connsiteX37" fmla="*/ 161734 w 204311"/>
                  <a:gd name="connsiteY37" fmla="*/ 153162 h 280892"/>
                  <a:gd name="connsiteX38" fmla="*/ 42577 w 204311"/>
                  <a:gd name="connsiteY38" fmla="*/ 153162 h 280892"/>
                  <a:gd name="connsiteX39" fmla="*/ 25527 w 204311"/>
                  <a:gd name="connsiteY39" fmla="*/ 136112 h 280892"/>
                  <a:gd name="connsiteX40" fmla="*/ 25527 w 204311"/>
                  <a:gd name="connsiteY40" fmla="*/ 76581 h 280892"/>
                  <a:gd name="connsiteX41" fmla="*/ 42577 w 204311"/>
                  <a:gd name="connsiteY41" fmla="*/ 59531 h 280892"/>
                  <a:gd name="connsiteX42" fmla="*/ 161734 w 204311"/>
                  <a:gd name="connsiteY42" fmla="*/ 59531 h 280892"/>
                  <a:gd name="connsiteX43" fmla="*/ 178784 w 204311"/>
                  <a:gd name="connsiteY43" fmla="*/ 76581 h 280892"/>
                  <a:gd name="connsiteX44" fmla="*/ 178784 w 204311"/>
                  <a:gd name="connsiteY44" fmla="*/ 136112 h 28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04311" h="280892">
                    <a:moveTo>
                      <a:pt x="161734" y="0"/>
                    </a:moveTo>
                    <a:lnTo>
                      <a:pt x="42577" y="0"/>
                    </a:lnTo>
                    <a:cubicBezTo>
                      <a:pt x="19050" y="0"/>
                      <a:pt x="0" y="19050"/>
                      <a:pt x="0" y="42577"/>
                    </a:cubicBezTo>
                    <a:lnTo>
                      <a:pt x="0" y="212789"/>
                    </a:lnTo>
                    <a:cubicBezTo>
                      <a:pt x="0" y="232981"/>
                      <a:pt x="14097" y="249936"/>
                      <a:pt x="33052" y="254222"/>
                    </a:cubicBezTo>
                    <a:lnTo>
                      <a:pt x="33052" y="272225"/>
                    </a:lnTo>
                    <a:cubicBezTo>
                      <a:pt x="33052" y="276987"/>
                      <a:pt x="36957" y="280892"/>
                      <a:pt x="41720" y="280892"/>
                    </a:cubicBezTo>
                    <a:lnTo>
                      <a:pt x="51911" y="280892"/>
                    </a:lnTo>
                    <a:cubicBezTo>
                      <a:pt x="56674" y="280892"/>
                      <a:pt x="60579" y="276987"/>
                      <a:pt x="60579" y="272225"/>
                    </a:cubicBezTo>
                    <a:lnTo>
                      <a:pt x="60579" y="255365"/>
                    </a:lnTo>
                    <a:lnTo>
                      <a:pt x="143732" y="255365"/>
                    </a:lnTo>
                    <a:lnTo>
                      <a:pt x="143732" y="272225"/>
                    </a:lnTo>
                    <a:cubicBezTo>
                      <a:pt x="143732" y="276987"/>
                      <a:pt x="147638" y="280892"/>
                      <a:pt x="152400" y="280892"/>
                    </a:cubicBezTo>
                    <a:lnTo>
                      <a:pt x="162592" y="280892"/>
                    </a:lnTo>
                    <a:cubicBezTo>
                      <a:pt x="167354" y="280892"/>
                      <a:pt x="171259" y="276987"/>
                      <a:pt x="171259" y="272225"/>
                    </a:cubicBezTo>
                    <a:lnTo>
                      <a:pt x="171259" y="254222"/>
                    </a:lnTo>
                    <a:cubicBezTo>
                      <a:pt x="190214" y="249936"/>
                      <a:pt x="204311" y="232981"/>
                      <a:pt x="204311" y="212789"/>
                    </a:cubicBezTo>
                    <a:lnTo>
                      <a:pt x="204311" y="42577"/>
                    </a:lnTo>
                    <a:cubicBezTo>
                      <a:pt x="204311" y="19050"/>
                      <a:pt x="185261" y="0"/>
                      <a:pt x="161734" y="0"/>
                    </a:cubicBezTo>
                    <a:close/>
                    <a:moveTo>
                      <a:pt x="55340" y="21241"/>
                    </a:moveTo>
                    <a:lnTo>
                      <a:pt x="148971" y="21241"/>
                    </a:lnTo>
                    <a:cubicBezTo>
                      <a:pt x="153638" y="21241"/>
                      <a:pt x="157448" y="25051"/>
                      <a:pt x="157448" y="29718"/>
                    </a:cubicBezTo>
                    <a:cubicBezTo>
                      <a:pt x="157448" y="34385"/>
                      <a:pt x="153638" y="38195"/>
                      <a:pt x="148971" y="38195"/>
                    </a:cubicBezTo>
                    <a:lnTo>
                      <a:pt x="55340" y="38195"/>
                    </a:lnTo>
                    <a:cubicBezTo>
                      <a:pt x="50673" y="38195"/>
                      <a:pt x="46863" y="34385"/>
                      <a:pt x="46863" y="29718"/>
                    </a:cubicBezTo>
                    <a:cubicBezTo>
                      <a:pt x="46863" y="25051"/>
                      <a:pt x="50673" y="21241"/>
                      <a:pt x="55340" y="21241"/>
                    </a:cubicBezTo>
                    <a:close/>
                    <a:moveTo>
                      <a:pt x="46863" y="221361"/>
                    </a:moveTo>
                    <a:cubicBezTo>
                      <a:pt x="38195" y="221361"/>
                      <a:pt x="31147" y="214313"/>
                      <a:pt x="31147" y="205645"/>
                    </a:cubicBezTo>
                    <a:cubicBezTo>
                      <a:pt x="31147" y="196977"/>
                      <a:pt x="38195" y="189929"/>
                      <a:pt x="46863" y="189929"/>
                    </a:cubicBezTo>
                    <a:cubicBezTo>
                      <a:pt x="55531" y="189929"/>
                      <a:pt x="62579" y="196977"/>
                      <a:pt x="62579" y="205645"/>
                    </a:cubicBezTo>
                    <a:cubicBezTo>
                      <a:pt x="62579" y="214313"/>
                      <a:pt x="55531" y="221361"/>
                      <a:pt x="46863" y="221361"/>
                    </a:cubicBezTo>
                    <a:close/>
                    <a:moveTo>
                      <a:pt x="157448" y="221361"/>
                    </a:moveTo>
                    <a:cubicBezTo>
                      <a:pt x="148780" y="221361"/>
                      <a:pt x="141732" y="214313"/>
                      <a:pt x="141732" y="205645"/>
                    </a:cubicBezTo>
                    <a:cubicBezTo>
                      <a:pt x="141732" y="196977"/>
                      <a:pt x="148780" y="189929"/>
                      <a:pt x="157448" y="189929"/>
                    </a:cubicBezTo>
                    <a:cubicBezTo>
                      <a:pt x="166116" y="189929"/>
                      <a:pt x="173164" y="196977"/>
                      <a:pt x="173164" y="205645"/>
                    </a:cubicBezTo>
                    <a:cubicBezTo>
                      <a:pt x="173164" y="214313"/>
                      <a:pt x="166211" y="221361"/>
                      <a:pt x="157448" y="221361"/>
                    </a:cubicBezTo>
                    <a:close/>
                    <a:moveTo>
                      <a:pt x="178784" y="136112"/>
                    </a:moveTo>
                    <a:cubicBezTo>
                      <a:pt x="178784" y="145542"/>
                      <a:pt x="171164" y="153162"/>
                      <a:pt x="161734" y="153162"/>
                    </a:cubicBezTo>
                    <a:lnTo>
                      <a:pt x="42577" y="153162"/>
                    </a:lnTo>
                    <a:cubicBezTo>
                      <a:pt x="33147" y="153162"/>
                      <a:pt x="25527" y="145542"/>
                      <a:pt x="25527" y="136112"/>
                    </a:cubicBezTo>
                    <a:lnTo>
                      <a:pt x="25527" y="76581"/>
                    </a:lnTo>
                    <a:cubicBezTo>
                      <a:pt x="25527" y="67151"/>
                      <a:pt x="33147" y="59531"/>
                      <a:pt x="42577" y="59531"/>
                    </a:cubicBezTo>
                    <a:lnTo>
                      <a:pt x="161734" y="59531"/>
                    </a:lnTo>
                    <a:cubicBezTo>
                      <a:pt x="171164" y="59531"/>
                      <a:pt x="178784" y="67151"/>
                      <a:pt x="178784" y="76581"/>
                    </a:cubicBezTo>
                    <a:lnTo>
                      <a:pt x="178784" y="136112"/>
                    </a:lnTo>
                    <a:close/>
                  </a:path>
                </a:pathLst>
              </a:custGeom>
              <a:grpFill/>
              <a:ln w="952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FFC7D7BF-641E-44E0-933B-DB5F2FE74D5D}"/>
                  </a:ext>
                </a:extLst>
              </p:cNvPr>
              <p:cNvSpPr/>
              <p:nvPr/>
            </p:nvSpPr>
            <p:spPr>
              <a:xfrm>
                <a:off x="4633109" y="1684934"/>
                <a:ext cx="518377" cy="389191"/>
              </a:xfrm>
              <a:custGeom>
                <a:avLst/>
                <a:gdLst>
                  <a:gd name="connsiteX0" fmla="*/ 255626 w 257286"/>
                  <a:gd name="connsiteY0" fmla="*/ 59817 h 193167"/>
                  <a:gd name="connsiteX1" fmla="*/ 250197 w 257286"/>
                  <a:gd name="connsiteY1" fmla="*/ 57245 h 193167"/>
                  <a:gd name="connsiteX2" fmla="*/ 223622 w 257286"/>
                  <a:gd name="connsiteY2" fmla="*/ 57245 h 193167"/>
                  <a:gd name="connsiteX3" fmla="*/ 198857 w 257286"/>
                  <a:gd name="connsiteY3" fmla="*/ 16573 h 193167"/>
                  <a:gd name="connsiteX4" fmla="*/ 58364 w 257286"/>
                  <a:gd name="connsiteY4" fmla="*/ 16573 h 193167"/>
                  <a:gd name="connsiteX5" fmla="*/ 33599 w 257286"/>
                  <a:gd name="connsiteY5" fmla="*/ 57245 h 193167"/>
                  <a:gd name="connsiteX6" fmla="*/ 7024 w 257286"/>
                  <a:gd name="connsiteY6" fmla="*/ 57245 h 193167"/>
                  <a:gd name="connsiteX7" fmla="*/ 1595 w 257286"/>
                  <a:gd name="connsiteY7" fmla="*/ 59817 h 193167"/>
                  <a:gd name="connsiteX8" fmla="*/ 166 w 257286"/>
                  <a:gd name="connsiteY8" fmla="*/ 65627 h 193167"/>
                  <a:gd name="connsiteX9" fmla="*/ 4071 w 257286"/>
                  <a:gd name="connsiteY9" fmla="*/ 84677 h 193167"/>
                  <a:gd name="connsiteX10" fmla="*/ 10929 w 257286"/>
                  <a:gd name="connsiteY10" fmla="*/ 90202 h 193167"/>
                  <a:gd name="connsiteX11" fmla="*/ 18835 w 257286"/>
                  <a:gd name="connsiteY11" fmla="*/ 90202 h 193167"/>
                  <a:gd name="connsiteX12" fmla="*/ 7500 w 257286"/>
                  <a:gd name="connsiteY12" fmla="*/ 121063 h 193167"/>
                  <a:gd name="connsiteX13" fmla="*/ 32551 w 257286"/>
                  <a:gd name="connsiteY13" fmla="*/ 165735 h 193167"/>
                  <a:gd name="connsiteX14" fmla="*/ 32551 w 257286"/>
                  <a:gd name="connsiteY14" fmla="*/ 184499 h 193167"/>
                  <a:gd name="connsiteX15" fmla="*/ 41219 w 257286"/>
                  <a:gd name="connsiteY15" fmla="*/ 193167 h 193167"/>
                  <a:gd name="connsiteX16" fmla="*/ 51410 w 257286"/>
                  <a:gd name="connsiteY16" fmla="*/ 193167 h 193167"/>
                  <a:gd name="connsiteX17" fmla="*/ 60078 w 257286"/>
                  <a:gd name="connsiteY17" fmla="*/ 184499 h 193167"/>
                  <a:gd name="connsiteX18" fmla="*/ 60078 w 257286"/>
                  <a:gd name="connsiteY18" fmla="*/ 165735 h 193167"/>
                  <a:gd name="connsiteX19" fmla="*/ 197238 w 257286"/>
                  <a:gd name="connsiteY19" fmla="*/ 165735 h 193167"/>
                  <a:gd name="connsiteX20" fmla="*/ 197238 w 257286"/>
                  <a:gd name="connsiteY20" fmla="*/ 184499 h 193167"/>
                  <a:gd name="connsiteX21" fmla="*/ 205906 w 257286"/>
                  <a:gd name="connsiteY21" fmla="*/ 193167 h 193167"/>
                  <a:gd name="connsiteX22" fmla="*/ 216098 w 257286"/>
                  <a:gd name="connsiteY22" fmla="*/ 193167 h 193167"/>
                  <a:gd name="connsiteX23" fmla="*/ 224765 w 257286"/>
                  <a:gd name="connsiteY23" fmla="*/ 184499 h 193167"/>
                  <a:gd name="connsiteX24" fmla="*/ 224765 w 257286"/>
                  <a:gd name="connsiteY24" fmla="*/ 165735 h 193167"/>
                  <a:gd name="connsiteX25" fmla="*/ 249911 w 257286"/>
                  <a:gd name="connsiteY25" fmla="*/ 122015 h 193167"/>
                  <a:gd name="connsiteX26" fmla="*/ 238100 w 257286"/>
                  <a:gd name="connsiteY26" fmla="*/ 90202 h 193167"/>
                  <a:gd name="connsiteX27" fmla="*/ 246482 w 257286"/>
                  <a:gd name="connsiteY27" fmla="*/ 90202 h 193167"/>
                  <a:gd name="connsiteX28" fmla="*/ 253340 w 257286"/>
                  <a:gd name="connsiteY28" fmla="*/ 84582 h 193167"/>
                  <a:gd name="connsiteX29" fmla="*/ 257246 w 257286"/>
                  <a:gd name="connsiteY29" fmla="*/ 65532 h 193167"/>
                  <a:gd name="connsiteX30" fmla="*/ 255626 w 257286"/>
                  <a:gd name="connsiteY30" fmla="*/ 59817 h 193167"/>
                  <a:gd name="connsiteX31" fmla="*/ 53411 w 257286"/>
                  <a:gd name="connsiteY31" fmla="*/ 63913 h 193167"/>
                  <a:gd name="connsiteX32" fmla="*/ 69794 w 257286"/>
                  <a:gd name="connsiteY32" fmla="*/ 34099 h 193167"/>
                  <a:gd name="connsiteX33" fmla="*/ 187237 w 257286"/>
                  <a:gd name="connsiteY33" fmla="*/ 34099 h 193167"/>
                  <a:gd name="connsiteX34" fmla="*/ 203620 w 257286"/>
                  <a:gd name="connsiteY34" fmla="*/ 63913 h 193167"/>
                  <a:gd name="connsiteX35" fmla="*/ 200667 w 257286"/>
                  <a:gd name="connsiteY35" fmla="*/ 68199 h 193167"/>
                  <a:gd name="connsiteX36" fmla="*/ 56268 w 257286"/>
                  <a:gd name="connsiteY36" fmla="*/ 68199 h 193167"/>
                  <a:gd name="connsiteX37" fmla="*/ 53411 w 257286"/>
                  <a:gd name="connsiteY37" fmla="*/ 63913 h 193167"/>
                  <a:gd name="connsiteX38" fmla="*/ 59126 w 257286"/>
                  <a:gd name="connsiteY38" fmla="*/ 133826 h 193167"/>
                  <a:gd name="connsiteX39" fmla="*/ 43409 w 257286"/>
                  <a:gd name="connsiteY39" fmla="*/ 118110 h 193167"/>
                  <a:gd name="connsiteX40" fmla="*/ 59126 w 257286"/>
                  <a:gd name="connsiteY40" fmla="*/ 102394 h 193167"/>
                  <a:gd name="connsiteX41" fmla="*/ 74842 w 257286"/>
                  <a:gd name="connsiteY41" fmla="*/ 118110 h 193167"/>
                  <a:gd name="connsiteX42" fmla="*/ 59126 w 257286"/>
                  <a:gd name="connsiteY42" fmla="*/ 133826 h 193167"/>
                  <a:gd name="connsiteX43" fmla="*/ 182570 w 257286"/>
                  <a:gd name="connsiteY43" fmla="*/ 118110 h 193167"/>
                  <a:gd name="connsiteX44" fmla="*/ 198286 w 257286"/>
                  <a:gd name="connsiteY44" fmla="*/ 102394 h 193167"/>
                  <a:gd name="connsiteX45" fmla="*/ 214002 w 257286"/>
                  <a:gd name="connsiteY45" fmla="*/ 118110 h 193167"/>
                  <a:gd name="connsiteX46" fmla="*/ 198286 w 257286"/>
                  <a:gd name="connsiteY46" fmla="*/ 133826 h 193167"/>
                  <a:gd name="connsiteX47" fmla="*/ 182570 w 257286"/>
                  <a:gd name="connsiteY47" fmla="*/ 118110 h 193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57286" h="193167">
                    <a:moveTo>
                      <a:pt x="255626" y="59817"/>
                    </a:moveTo>
                    <a:cubicBezTo>
                      <a:pt x="254293" y="58198"/>
                      <a:pt x="252293" y="57245"/>
                      <a:pt x="250197" y="57245"/>
                    </a:cubicBezTo>
                    <a:lnTo>
                      <a:pt x="223622" y="57245"/>
                    </a:lnTo>
                    <a:cubicBezTo>
                      <a:pt x="217050" y="39910"/>
                      <a:pt x="208573" y="23051"/>
                      <a:pt x="198857" y="16573"/>
                    </a:cubicBezTo>
                    <a:cubicBezTo>
                      <a:pt x="165234" y="-5524"/>
                      <a:pt x="91892" y="-5524"/>
                      <a:pt x="58364" y="16573"/>
                    </a:cubicBezTo>
                    <a:cubicBezTo>
                      <a:pt x="48648" y="22955"/>
                      <a:pt x="40171" y="39910"/>
                      <a:pt x="33599" y="57245"/>
                    </a:cubicBezTo>
                    <a:lnTo>
                      <a:pt x="7024" y="57245"/>
                    </a:lnTo>
                    <a:cubicBezTo>
                      <a:pt x="4928" y="57245"/>
                      <a:pt x="2928" y="58198"/>
                      <a:pt x="1595" y="59817"/>
                    </a:cubicBezTo>
                    <a:cubicBezTo>
                      <a:pt x="261" y="61436"/>
                      <a:pt x="-310" y="63627"/>
                      <a:pt x="166" y="65627"/>
                    </a:cubicBezTo>
                    <a:lnTo>
                      <a:pt x="4071" y="84677"/>
                    </a:lnTo>
                    <a:cubicBezTo>
                      <a:pt x="4738" y="87916"/>
                      <a:pt x="7595" y="90202"/>
                      <a:pt x="10929" y="90202"/>
                    </a:cubicBezTo>
                    <a:lnTo>
                      <a:pt x="18835" y="90202"/>
                    </a:lnTo>
                    <a:cubicBezTo>
                      <a:pt x="11215" y="98965"/>
                      <a:pt x="7595" y="110014"/>
                      <a:pt x="7500" y="121063"/>
                    </a:cubicBezTo>
                    <a:cubicBezTo>
                      <a:pt x="7405" y="134684"/>
                      <a:pt x="23121" y="157067"/>
                      <a:pt x="32551" y="165735"/>
                    </a:cubicBezTo>
                    <a:lnTo>
                      <a:pt x="32551" y="184499"/>
                    </a:lnTo>
                    <a:cubicBezTo>
                      <a:pt x="32551" y="189262"/>
                      <a:pt x="36456" y="193167"/>
                      <a:pt x="41219" y="193167"/>
                    </a:cubicBezTo>
                    <a:lnTo>
                      <a:pt x="51410" y="193167"/>
                    </a:lnTo>
                    <a:cubicBezTo>
                      <a:pt x="56173" y="193167"/>
                      <a:pt x="60078" y="189262"/>
                      <a:pt x="60078" y="184499"/>
                    </a:cubicBezTo>
                    <a:lnTo>
                      <a:pt x="60078" y="165735"/>
                    </a:lnTo>
                    <a:lnTo>
                      <a:pt x="197238" y="165735"/>
                    </a:lnTo>
                    <a:lnTo>
                      <a:pt x="197238" y="184499"/>
                    </a:lnTo>
                    <a:cubicBezTo>
                      <a:pt x="197238" y="189262"/>
                      <a:pt x="201143" y="193167"/>
                      <a:pt x="205906" y="193167"/>
                    </a:cubicBezTo>
                    <a:lnTo>
                      <a:pt x="216098" y="193167"/>
                    </a:lnTo>
                    <a:cubicBezTo>
                      <a:pt x="220860" y="193167"/>
                      <a:pt x="224765" y="189262"/>
                      <a:pt x="224765" y="184499"/>
                    </a:cubicBezTo>
                    <a:lnTo>
                      <a:pt x="224765" y="165735"/>
                    </a:lnTo>
                    <a:cubicBezTo>
                      <a:pt x="234862" y="156496"/>
                      <a:pt x="249816" y="134684"/>
                      <a:pt x="249911" y="122015"/>
                    </a:cubicBezTo>
                    <a:cubicBezTo>
                      <a:pt x="249911" y="110585"/>
                      <a:pt x="246101" y="99155"/>
                      <a:pt x="238100" y="90202"/>
                    </a:cubicBezTo>
                    <a:lnTo>
                      <a:pt x="246482" y="90202"/>
                    </a:lnTo>
                    <a:cubicBezTo>
                      <a:pt x="249816" y="90202"/>
                      <a:pt x="252674" y="87916"/>
                      <a:pt x="253340" y="84582"/>
                    </a:cubicBezTo>
                    <a:lnTo>
                      <a:pt x="257246" y="65532"/>
                    </a:lnTo>
                    <a:cubicBezTo>
                      <a:pt x="257436" y="63627"/>
                      <a:pt x="256960" y="61436"/>
                      <a:pt x="255626" y="59817"/>
                    </a:cubicBezTo>
                    <a:close/>
                    <a:moveTo>
                      <a:pt x="53411" y="63913"/>
                    </a:moveTo>
                    <a:cubicBezTo>
                      <a:pt x="59030" y="49054"/>
                      <a:pt x="65031" y="37243"/>
                      <a:pt x="69794" y="34099"/>
                    </a:cubicBezTo>
                    <a:cubicBezTo>
                      <a:pt x="96559" y="16478"/>
                      <a:pt x="160472" y="16478"/>
                      <a:pt x="187237" y="34099"/>
                    </a:cubicBezTo>
                    <a:cubicBezTo>
                      <a:pt x="191999" y="37243"/>
                      <a:pt x="198000" y="48959"/>
                      <a:pt x="203620" y="63913"/>
                    </a:cubicBezTo>
                    <a:cubicBezTo>
                      <a:pt x="204382" y="66008"/>
                      <a:pt x="202858" y="68199"/>
                      <a:pt x="200667" y="68199"/>
                    </a:cubicBezTo>
                    <a:lnTo>
                      <a:pt x="56268" y="68199"/>
                    </a:lnTo>
                    <a:cubicBezTo>
                      <a:pt x="54173" y="68199"/>
                      <a:pt x="52649" y="66008"/>
                      <a:pt x="53411" y="63913"/>
                    </a:cubicBezTo>
                    <a:close/>
                    <a:moveTo>
                      <a:pt x="59126" y="133826"/>
                    </a:moveTo>
                    <a:cubicBezTo>
                      <a:pt x="50458" y="133826"/>
                      <a:pt x="43409" y="126778"/>
                      <a:pt x="43409" y="118110"/>
                    </a:cubicBezTo>
                    <a:cubicBezTo>
                      <a:pt x="43409" y="109442"/>
                      <a:pt x="50458" y="102394"/>
                      <a:pt x="59126" y="102394"/>
                    </a:cubicBezTo>
                    <a:cubicBezTo>
                      <a:pt x="67793" y="102394"/>
                      <a:pt x="74842" y="109442"/>
                      <a:pt x="74842" y="118110"/>
                    </a:cubicBezTo>
                    <a:cubicBezTo>
                      <a:pt x="74842" y="126778"/>
                      <a:pt x="67793" y="133826"/>
                      <a:pt x="59126" y="133826"/>
                    </a:cubicBezTo>
                    <a:close/>
                    <a:moveTo>
                      <a:pt x="182570" y="118110"/>
                    </a:moveTo>
                    <a:cubicBezTo>
                      <a:pt x="182570" y="109442"/>
                      <a:pt x="189618" y="102394"/>
                      <a:pt x="198286" y="102394"/>
                    </a:cubicBezTo>
                    <a:cubicBezTo>
                      <a:pt x="206953" y="102394"/>
                      <a:pt x="214002" y="109442"/>
                      <a:pt x="214002" y="118110"/>
                    </a:cubicBezTo>
                    <a:cubicBezTo>
                      <a:pt x="214002" y="126778"/>
                      <a:pt x="206953" y="133826"/>
                      <a:pt x="198286" y="133826"/>
                    </a:cubicBezTo>
                    <a:cubicBezTo>
                      <a:pt x="189618" y="133826"/>
                      <a:pt x="182570" y="126778"/>
                      <a:pt x="182570" y="118110"/>
                    </a:cubicBezTo>
                    <a:close/>
                  </a:path>
                </a:pathLst>
              </a:custGeom>
              <a:grpFill/>
              <a:ln w="9525" cap="flat">
                <a:noFill/>
                <a:prstDash val="solid"/>
                <a:miter/>
              </a:ln>
            </p:spPr>
            <p:txBody>
              <a:bodyPr rtlCol="0" anchor="ctr"/>
              <a:lstStyle/>
              <a:p>
                <a:endParaRPr lang="en-US"/>
              </a:p>
            </p:txBody>
          </p:sp>
        </p:grpSp>
        <p:grpSp>
          <p:nvGrpSpPr>
            <p:cNvPr id="27" name="Group 26">
              <a:extLst>
                <a:ext uri="{FF2B5EF4-FFF2-40B4-BE49-F238E27FC236}">
                  <a16:creationId xmlns:a16="http://schemas.microsoft.com/office/drawing/2014/main" id="{AF43DD85-E31D-4019-B16C-50F9213C2574}"/>
                </a:ext>
              </a:extLst>
            </p:cNvPr>
            <p:cNvGrpSpPr/>
            <p:nvPr/>
          </p:nvGrpSpPr>
          <p:grpSpPr>
            <a:xfrm>
              <a:off x="825083" y="3786230"/>
              <a:ext cx="743838" cy="520696"/>
              <a:chOff x="4759529" y="3579024"/>
              <a:chExt cx="743838" cy="520696"/>
            </a:xfrm>
            <a:solidFill>
              <a:srgbClr val="3293C8"/>
            </a:solidFill>
          </p:grpSpPr>
          <p:sp>
            <p:nvSpPr>
              <p:cNvPr id="28" name="Freeform: Shape 27">
                <a:extLst>
                  <a:ext uri="{FF2B5EF4-FFF2-40B4-BE49-F238E27FC236}">
                    <a16:creationId xmlns:a16="http://schemas.microsoft.com/office/drawing/2014/main" id="{62E3A27E-5D12-4E50-A505-C7F0165AF5E1}"/>
                  </a:ext>
                </a:extLst>
              </p:cNvPr>
              <p:cNvSpPr/>
              <p:nvPr/>
            </p:nvSpPr>
            <p:spPr>
              <a:xfrm>
                <a:off x="4983319" y="3764928"/>
                <a:ext cx="186612" cy="217255"/>
              </a:xfrm>
              <a:custGeom>
                <a:avLst/>
                <a:gdLst>
                  <a:gd name="connsiteX0" fmla="*/ 4083 w 92621"/>
                  <a:gd name="connsiteY0" fmla="*/ 623 h 107830"/>
                  <a:gd name="connsiteX1" fmla="*/ 88284 w 92621"/>
                  <a:gd name="connsiteY1" fmla="*/ 76632 h 107830"/>
                  <a:gd name="connsiteX2" fmla="*/ 85712 w 92621"/>
                  <a:gd name="connsiteY2" fmla="*/ 103493 h 107830"/>
                  <a:gd name="connsiteX3" fmla="*/ 58852 w 92621"/>
                  <a:gd name="connsiteY3" fmla="*/ 100921 h 107830"/>
                  <a:gd name="connsiteX4" fmla="*/ 368 w 92621"/>
                  <a:gd name="connsiteY4" fmla="*/ 3671 h 107830"/>
                  <a:gd name="connsiteX5" fmla="*/ 4083 w 92621"/>
                  <a:gd name="connsiteY5" fmla="*/ 623 h 107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621" h="107830">
                    <a:moveTo>
                      <a:pt x="4083" y="623"/>
                    </a:moveTo>
                    <a:cubicBezTo>
                      <a:pt x="28181" y="21864"/>
                      <a:pt x="83045" y="70346"/>
                      <a:pt x="88284" y="76632"/>
                    </a:cubicBezTo>
                    <a:cubicBezTo>
                      <a:pt x="94951" y="84729"/>
                      <a:pt x="93808" y="96825"/>
                      <a:pt x="85712" y="103493"/>
                    </a:cubicBezTo>
                    <a:cubicBezTo>
                      <a:pt x="77616" y="110160"/>
                      <a:pt x="65519" y="109017"/>
                      <a:pt x="58852" y="100921"/>
                    </a:cubicBezTo>
                    <a:cubicBezTo>
                      <a:pt x="53613" y="94635"/>
                      <a:pt x="16560" y="31389"/>
                      <a:pt x="368" y="3671"/>
                    </a:cubicBezTo>
                    <a:cubicBezTo>
                      <a:pt x="-1061" y="1290"/>
                      <a:pt x="1987" y="-1187"/>
                      <a:pt x="4083" y="623"/>
                    </a:cubicBezTo>
                    <a:close/>
                  </a:path>
                </a:pathLst>
              </a:custGeom>
              <a:grp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12174BCF-0CCD-4599-957C-484BFD109740}"/>
                  </a:ext>
                </a:extLst>
              </p:cNvPr>
              <p:cNvSpPr/>
              <p:nvPr/>
            </p:nvSpPr>
            <p:spPr>
              <a:xfrm>
                <a:off x="4759529" y="3579024"/>
                <a:ext cx="743838" cy="520696"/>
              </a:xfrm>
              <a:custGeom>
                <a:avLst/>
                <a:gdLst>
                  <a:gd name="connsiteX0" fmla="*/ 2857 w 369189"/>
                  <a:gd name="connsiteY0" fmla="*/ 152614 h 258437"/>
                  <a:gd name="connsiteX1" fmla="*/ 11144 w 369189"/>
                  <a:gd name="connsiteY1" fmla="*/ 121468 h 258437"/>
                  <a:gd name="connsiteX2" fmla="*/ 24765 w 369189"/>
                  <a:gd name="connsiteY2" fmla="*/ 92321 h 258437"/>
                  <a:gd name="connsiteX3" fmla="*/ 43244 w 369189"/>
                  <a:gd name="connsiteY3" fmla="*/ 65937 h 258437"/>
                  <a:gd name="connsiteX4" fmla="*/ 66008 w 369189"/>
                  <a:gd name="connsiteY4" fmla="*/ 43172 h 258437"/>
                  <a:gd name="connsiteX5" fmla="*/ 92297 w 369189"/>
                  <a:gd name="connsiteY5" fmla="*/ 24694 h 258437"/>
                  <a:gd name="connsiteX6" fmla="*/ 121444 w 369189"/>
                  <a:gd name="connsiteY6" fmla="*/ 11073 h 258437"/>
                  <a:gd name="connsiteX7" fmla="*/ 152495 w 369189"/>
                  <a:gd name="connsiteY7" fmla="*/ 2786 h 258437"/>
                  <a:gd name="connsiteX8" fmla="*/ 216598 w 369189"/>
                  <a:gd name="connsiteY8" fmla="*/ 2786 h 258437"/>
                  <a:gd name="connsiteX9" fmla="*/ 247745 w 369189"/>
                  <a:gd name="connsiteY9" fmla="*/ 11073 h 258437"/>
                  <a:gd name="connsiteX10" fmla="*/ 276892 w 369189"/>
                  <a:gd name="connsiteY10" fmla="*/ 24694 h 258437"/>
                  <a:gd name="connsiteX11" fmla="*/ 303276 w 369189"/>
                  <a:gd name="connsiteY11" fmla="*/ 43172 h 258437"/>
                  <a:gd name="connsiteX12" fmla="*/ 326041 w 369189"/>
                  <a:gd name="connsiteY12" fmla="*/ 65937 h 258437"/>
                  <a:gd name="connsiteX13" fmla="*/ 344519 w 369189"/>
                  <a:gd name="connsiteY13" fmla="*/ 92226 h 258437"/>
                  <a:gd name="connsiteX14" fmla="*/ 358140 w 369189"/>
                  <a:gd name="connsiteY14" fmla="*/ 121372 h 258437"/>
                  <a:gd name="connsiteX15" fmla="*/ 366427 w 369189"/>
                  <a:gd name="connsiteY15" fmla="*/ 152424 h 258437"/>
                  <a:gd name="connsiteX16" fmla="*/ 369189 w 369189"/>
                  <a:gd name="connsiteY16" fmla="*/ 184428 h 258437"/>
                  <a:gd name="connsiteX17" fmla="*/ 366427 w 369189"/>
                  <a:gd name="connsiteY17" fmla="*/ 216432 h 258437"/>
                  <a:gd name="connsiteX18" fmla="*/ 358140 w 369189"/>
                  <a:gd name="connsiteY18" fmla="*/ 247579 h 258437"/>
                  <a:gd name="connsiteX19" fmla="*/ 354235 w 369189"/>
                  <a:gd name="connsiteY19" fmla="*/ 258342 h 258437"/>
                  <a:gd name="connsiteX20" fmla="*/ 340900 w 369189"/>
                  <a:gd name="connsiteY20" fmla="*/ 253484 h 258437"/>
                  <a:gd name="connsiteX21" fmla="*/ 340900 w 369189"/>
                  <a:gd name="connsiteY21" fmla="*/ 253484 h 258437"/>
                  <a:gd name="connsiteX22" fmla="*/ 339090 w 369189"/>
                  <a:gd name="connsiteY22" fmla="*/ 252817 h 258437"/>
                  <a:gd name="connsiteX23" fmla="*/ 332708 w 369189"/>
                  <a:gd name="connsiteY23" fmla="*/ 250531 h 258437"/>
                  <a:gd name="connsiteX24" fmla="*/ 332708 w 369189"/>
                  <a:gd name="connsiteY24" fmla="*/ 250531 h 258437"/>
                  <a:gd name="connsiteX25" fmla="*/ 315754 w 369189"/>
                  <a:gd name="connsiteY25" fmla="*/ 244340 h 258437"/>
                  <a:gd name="connsiteX26" fmla="*/ 323564 w 369189"/>
                  <a:gd name="connsiteY26" fmla="*/ 222814 h 258437"/>
                  <a:gd name="connsiteX27" fmla="*/ 339947 w 369189"/>
                  <a:gd name="connsiteY27" fmla="*/ 228814 h 258437"/>
                  <a:gd name="connsiteX28" fmla="*/ 343757 w 369189"/>
                  <a:gd name="connsiteY28" fmla="*/ 212527 h 258437"/>
                  <a:gd name="connsiteX29" fmla="*/ 345662 w 369189"/>
                  <a:gd name="connsiteY29" fmla="*/ 195858 h 258437"/>
                  <a:gd name="connsiteX30" fmla="*/ 328231 w 369189"/>
                  <a:gd name="connsiteY30" fmla="*/ 195858 h 258437"/>
                  <a:gd name="connsiteX31" fmla="*/ 328231 w 369189"/>
                  <a:gd name="connsiteY31" fmla="*/ 172998 h 258437"/>
                  <a:gd name="connsiteX32" fmla="*/ 345662 w 369189"/>
                  <a:gd name="connsiteY32" fmla="*/ 172998 h 258437"/>
                  <a:gd name="connsiteX33" fmla="*/ 343757 w 369189"/>
                  <a:gd name="connsiteY33" fmla="*/ 156329 h 258437"/>
                  <a:gd name="connsiteX34" fmla="*/ 339947 w 369189"/>
                  <a:gd name="connsiteY34" fmla="*/ 140041 h 258437"/>
                  <a:gd name="connsiteX35" fmla="*/ 323564 w 369189"/>
                  <a:gd name="connsiteY35" fmla="*/ 146042 h 258437"/>
                  <a:gd name="connsiteX36" fmla="*/ 315754 w 369189"/>
                  <a:gd name="connsiteY36" fmla="*/ 124516 h 258437"/>
                  <a:gd name="connsiteX37" fmla="*/ 332137 w 369189"/>
                  <a:gd name="connsiteY37" fmla="*/ 118515 h 258437"/>
                  <a:gd name="connsiteX38" fmla="*/ 324612 w 369189"/>
                  <a:gd name="connsiteY38" fmla="*/ 103561 h 258437"/>
                  <a:gd name="connsiteX39" fmla="*/ 315373 w 369189"/>
                  <a:gd name="connsiteY39" fmla="*/ 89559 h 258437"/>
                  <a:gd name="connsiteX40" fmla="*/ 301943 w 369189"/>
                  <a:gd name="connsiteY40" fmla="*/ 100798 h 258437"/>
                  <a:gd name="connsiteX41" fmla="*/ 287274 w 369189"/>
                  <a:gd name="connsiteY41" fmla="*/ 83272 h 258437"/>
                  <a:gd name="connsiteX42" fmla="*/ 300704 w 369189"/>
                  <a:gd name="connsiteY42" fmla="*/ 72033 h 258437"/>
                  <a:gd name="connsiteX43" fmla="*/ 288512 w 369189"/>
                  <a:gd name="connsiteY43" fmla="*/ 60603 h 258437"/>
                  <a:gd name="connsiteX44" fmla="*/ 275082 w 369189"/>
                  <a:gd name="connsiteY44" fmla="*/ 50602 h 258437"/>
                  <a:gd name="connsiteX45" fmla="*/ 266319 w 369189"/>
                  <a:gd name="connsiteY45" fmla="*/ 65746 h 258437"/>
                  <a:gd name="connsiteX46" fmla="*/ 246507 w 369189"/>
                  <a:gd name="connsiteY46" fmla="*/ 54316 h 258437"/>
                  <a:gd name="connsiteX47" fmla="*/ 255270 w 369189"/>
                  <a:gd name="connsiteY47" fmla="*/ 39172 h 258437"/>
                  <a:gd name="connsiteX48" fmla="*/ 239935 w 369189"/>
                  <a:gd name="connsiteY48" fmla="*/ 32504 h 258437"/>
                  <a:gd name="connsiteX49" fmla="*/ 223933 w 369189"/>
                  <a:gd name="connsiteY49" fmla="*/ 27742 h 258437"/>
                  <a:gd name="connsiteX50" fmla="*/ 220885 w 369189"/>
                  <a:gd name="connsiteY50" fmla="*/ 44887 h 258437"/>
                  <a:gd name="connsiteX51" fmla="*/ 198311 w 369189"/>
                  <a:gd name="connsiteY51" fmla="*/ 40886 h 258437"/>
                  <a:gd name="connsiteX52" fmla="*/ 201358 w 369189"/>
                  <a:gd name="connsiteY52" fmla="*/ 23741 h 258437"/>
                  <a:gd name="connsiteX53" fmla="*/ 167926 w 369189"/>
                  <a:gd name="connsiteY53" fmla="*/ 23741 h 258437"/>
                  <a:gd name="connsiteX54" fmla="*/ 170974 w 369189"/>
                  <a:gd name="connsiteY54" fmla="*/ 40886 h 258437"/>
                  <a:gd name="connsiteX55" fmla="*/ 148399 w 369189"/>
                  <a:gd name="connsiteY55" fmla="*/ 44887 h 258437"/>
                  <a:gd name="connsiteX56" fmla="*/ 145352 w 369189"/>
                  <a:gd name="connsiteY56" fmla="*/ 27742 h 258437"/>
                  <a:gd name="connsiteX57" fmla="*/ 129349 w 369189"/>
                  <a:gd name="connsiteY57" fmla="*/ 32504 h 258437"/>
                  <a:gd name="connsiteX58" fmla="*/ 113919 w 369189"/>
                  <a:gd name="connsiteY58" fmla="*/ 39172 h 258437"/>
                  <a:gd name="connsiteX59" fmla="*/ 122682 w 369189"/>
                  <a:gd name="connsiteY59" fmla="*/ 54316 h 258437"/>
                  <a:gd name="connsiteX60" fmla="*/ 102870 w 369189"/>
                  <a:gd name="connsiteY60" fmla="*/ 65746 h 258437"/>
                  <a:gd name="connsiteX61" fmla="*/ 94107 w 369189"/>
                  <a:gd name="connsiteY61" fmla="*/ 50602 h 258437"/>
                  <a:gd name="connsiteX62" fmla="*/ 80677 w 369189"/>
                  <a:gd name="connsiteY62" fmla="*/ 60603 h 258437"/>
                  <a:gd name="connsiteX63" fmla="*/ 68485 w 369189"/>
                  <a:gd name="connsiteY63" fmla="*/ 72128 h 258437"/>
                  <a:gd name="connsiteX64" fmla="*/ 81915 w 369189"/>
                  <a:gd name="connsiteY64" fmla="*/ 83368 h 258437"/>
                  <a:gd name="connsiteX65" fmla="*/ 67246 w 369189"/>
                  <a:gd name="connsiteY65" fmla="*/ 100894 h 258437"/>
                  <a:gd name="connsiteX66" fmla="*/ 53816 w 369189"/>
                  <a:gd name="connsiteY66" fmla="*/ 89654 h 258437"/>
                  <a:gd name="connsiteX67" fmla="*/ 44577 w 369189"/>
                  <a:gd name="connsiteY67" fmla="*/ 103656 h 258437"/>
                  <a:gd name="connsiteX68" fmla="*/ 37052 w 369189"/>
                  <a:gd name="connsiteY68" fmla="*/ 118610 h 258437"/>
                  <a:gd name="connsiteX69" fmla="*/ 53435 w 369189"/>
                  <a:gd name="connsiteY69" fmla="*/ 124611 h 258437"/>
                  <a:gd name="connsiteX70" fmla="*/ 45625 w 369189"/>
                  <a:gd name="connsiteY70" fmla="*/ 146137 h 258437"/>
                  <a:gd name="connsiteX71" fmla="*/ 29242 w 369189"/>
                  <a:gd name="connsiteY71" fmla="*/ 140137 h 258437"/>
                  <a:gd name="connsiteX72" fmla="*/ 25432 w 369189"/>
                  <a:gd name="connsiteY72" fmla="*/ 156424 h 258437"/>
                  <a:gd name="connsiteX73" fmla="*/ 23527 w 369189"/>
                  <a:gd name="connsiteY73" fmla="*/ 173093 h 258437"/>
                  <a:gd name="connsiteX74" fmla="*/ 40957 w 369189"/>
                  <a:gd name="connsiteY74" fmla="*/ 173093 h 258437"/>
                  <a:gd name="connsiteX75" fmla="*/ 40957 w 369189"/>
                  <a:gd name="connsiteY75" fmla="*/ 195953 h 258437"/>
                  <a:gd name="connsiteX76" fmla="*/ 23527 w 369189"/>
                  <a:gd name="connsiteY76" fmla="*/ 195953 h 258437"/>
                  <a:gd name="connsiteX77" fmla="*/ 25432 w 369189"/>
                  <a:gd name="connsiteY77" fmla="*/ 212622 h 258437"/>
                  <a:gd name="connsiteX78" fmla="*/ 29242 w 369189"/>
                  <a:gd name="connsiteY78" fmla="*/ 228910 h 258437"/>
                  <a:gd name="connsiteX79" fmla="*/ 45625 w 369189"/>
                  <a:gd name="connsiteY79" fmla="*/ 222909 h 258437"/>
                  <a:gd name="connsiteX80" fmla="*/ 53435 w 369189"/>
                  <a:gd name="connsiteY80" fmla="*/ 244435 h 258437"/>
                  <a:gd name="connsiteX81" fmla="*/ 28289 w 369189"/>
                  <a:gd name="connsiteY81" fmla="*/ 253579 h 258437"/>
                  <a:gd name="connsiteX82" fmla="*/ 28289 w 369189"/>
                  <a:gd name="connsiteY82" fmla="*/ 253579 h 258437"/>
                  <a:gd name="connsiteX83" fmla="*/ 14954 w 369189"/>
                  <a:gd name="connsiteY83" fmla="*/ 258437 h 258437"/>
                  <a:gd name="connsiteX84" fmla="*/ 11049 w 369189"/>
                  <a:gd name="connsiteY84" fmla="*/ 247674 h 258437"/>
                  <a:gd name="connsiteX85" fmla="*/ 2762 w 369189"/>
                  <a:gd name="connsiteY85" fmla="*/ 216622 h 258437"/>
                  <a:gd name="connsiteX86" fmla="*/ 0 w 369189"/>
                  <a:gd name="connsiteY86" fmla="*/ 184618 h 258437"/>
                  <a:gd name="connsiteX87" fmla="*/ 2857 w 369189"/>
                  <a:gd name="connsiteY87" fmla="*/ 152614 h 258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369189" h="258437">
                    <a:moveTo>
                      <a:pt x="2857" y="152614"/>
                    </a:moveTo>
                    <a:cubicBezTo>
                      <a:pt x="4667" y="142042"/>
                      <a:pt x="7525" y="131564"/>
                      <a:pt x="11144" y="121468"/>
                    </a:cubicBezTo>
                    <a:cubicBezTo>
                      <a:pt x="14859" y="111371"/>
                      <a:pt x="19431" y="101560"/>
                      <a:pt x="24765" y="92321"/>
                    </a:cubicBezTo>
                    <a:cubicBezTo>
                      <a:pt x="30099" y="83082"/>
                      <a:pt x="36290" y="74224"/>
                      <a:pt x="43244" y="65937"/>
                    </a:cubicBezTo>
                    <a:cubicBezTo>
                      <a:pt x="50102" y="57745"/>
                      <a:pt x="57817" y="50125"/>
                      <a:pt x="66008" y="43172"/>
                    </a:cubicBezTo>
                    <a:cubicBezTo>
                      <a:pt x="74200" y="36314"/>
                      <a:pt x="83058" y="30028"/>
                      <a:pt x="92297" y="24694"/>
                    </a:cubicBezTo>
                    <a:cubicBezTo>
                      <a:pt x="101537" y="19360"/>
                      <a:pt x="111347" y="14788"/>
                      <a:pt x="121444" y="11073"/>
                    </a:cubicBezTo>
                    <a:cubicBezTo>
                      <a:pt x="131445" y="7453"/>
                      <a:pt x="141922" y="4596"/>
                      <a:pt x="152495" y="2786"/>
                    </a:cubicBezTo>
                    <a:cubicBezTo>
                      <a:pt x="173450" y="-929"/>
                      <a:pt x="195644" y="-929"/>
                      <a:pt x="216598" y="2786"/>
                    </a:cubicBezTo>
                    <a:cubicBezTo>
                      <a:pt x="227171" y="4596"/>
                      <a:pt x="237649" y="7453"/>
                      <a:pt x="247745" y="11073"/>
                    </a:cubicBezTo>
                    <a:cubicBezTo>
                      <a:pt x="257842" y="14788"/>
                      <a:pt x="267653" y="19360"/>
                      <a:pt x="276892" y="24694"/>
                    </a:cubicBezTo>
                    <a:cubicBezTo>
                      <a:pt x="286131" y="30028"/>
                      <a:pt x="294989" y="36219"/>
                      <a:pt x="303276" y="43172"/>
                    </a:cubicBezTo>
                    <a:cubicBezTo>
                      <a:pt x="311468" y="50030"/>
                      <a:pt x="319088" y="57745"/>
                      <a:pt x="326041" y="65937"/>
                    </a:cubicBezTo>
                    <a:cubicBezTo>
                      <a:pt x="332994" y="74224"/>
                      <a:pt x="339185" y="83082"/>
                      <a:pt x="344519" y="92226"/>
                    </a:cubicBezTo>
                    <a:cubicBezTo>
                      <a:pt x="349853" y="101465"/>
                      <a:pt x="354425" y="111276"/>
                      <a:pt x="358140" y="121372"/>
                    </a:cubicBezTo>
                    <a:cubicBezTo>
                      <a:pt x="361855" y="131469"/>
                      <a:pt x="364617" y="141946"/>
                      <a:pt x="366427" y="152424"/>
                    </a:cubicBezTo>
                    <a:cubicBezTo>
                      <a:pt x="368237" y="162901"/>
                      <a:pt x="369189" y="173760"/>
                      <a:pt x="369189" y="184428"/>
                    </a:cubicBezTo>
                    <a:cubicBezTo>
                      <a:pt x="369189" y="195191"/>
                      <a:pt x="368237" y="205954"/>
                      <a:pt x="366427" y="216432"/>
                    </a:cubicBezTo>
                    <a:cubicBezTo>
                      <a:pt x="364617" y="227005"/>
                      <a:pt x="361760" y="237482"/>
                      <a:pt x="358140" y="247579"/>
                    </a:cubicBezTo>
                    <a:lnTo>
                      <a:pt x="354235" y="258342"/>
                    </a:lnTo>
                    <a:lnTo>
                      <a:pt x="340900" y="253484"/>
                    </a:lnTo>
                    <a:lnTo>
                      <a:pt x="340900" y="253484"/>
                    </a:lnTo>
                    <a:lnTo>
                      <a:pt x="339090" y="252817"/>
                    </a:lnTo>
                    <a:lnTo>
                      <a:pt x="332708" y="250531"/>
                    </a:lnTo>
                    <a:lnTo>
                      <a:pt x="332708" y="250531"/>
                    </a:lnTo>
                    <a:lnTo>
                      <a:pt x="315754" y="244340"/>
                    </a:lnTo>
                    <a:lnTo>
                      <a:pt x="323564" y="222814"/>
                    </a:lnTo>
                    <a:lnTo>
                      <a:pt x="339947" y="228814"/>
                    </a:lnTo>
                    <a:cubicBezTo>
                      <a:pt x="341471" y="223480"/>
                      <a:pt x="342805" y="218051"/>
                      <a:pt x="343757" y="212527"/>
                    </a:cubicBezTo>
                    <a:cubicBezTo>
                      <a:pt x="344710" y="207097"/>
                      <a:pt x="345281" y="201478"/>
                      <a:pt x="345662" y="195858"/>
                    </a:cubicBezTo>
                    <a:lnTo>
                      <a:pt x="328231" y="195858"/>
                    </a:lnTo>
                    <a:lnTo>
                      <a:pt x="328231" y="172998"/>
                    </a:lnTo>
                    <a:lnTo>
                      <a:pt x="345662" y="172998"/>
                    </a:lnTo>
                    <a:cubicBezTo>
                      <a:pt x="345281" y="167378"/>
                      <a:pt x="344710" y="161854"/>
                      <a:pt x="343757" y="156329"/>
                    </a:cubicBezTo>
                    <a:cubicBezTo>
                      <a:pt x="342805" y="150805"/>
                      <a:pt x="341471" y="145375"/>
                      <a:pt x="339947" y="140041"/>
                    </a:cubicBezTo>
                    <a:lnTo>
                      <a:pt x="323564" y="146042"/>
                    </a:lnTo>
                    <a:lnTo>
                      <a:pt x="315754" y="124516"/>
                    </a:lnTo>
                    <a:lnTo>
                      <a:pt x="332137" y="118515"/>
                    </a:lnTo>
                    <a:cubicBezTo>
                      <a:pt x="329851" y="113371"/>
                      <a:pt x="327374" y="108418"/>
                      <a:pt x="324612" y="103561"/>
                    </a:cubicBezTo>
                    <a:cubicBezTo>
                      <a:pt x="321850" y="98798"/>
                      <a:pt x="318706" y="94131"/>
                      <a:pt x="315373" y="89559"/>
                    </a:cubicBezTo>
                    <a:lnTo>
                      <a:pt x="301943" y="100798"/>
                    </a:lnTo>
                    <a:lnTo>
                      <a:pt x="287274" y="83272"/>
                    </a:lnTo>
                    <a:lnTo>
                      <a:pt x="300704" y="72033"/>
                    </a:lnTo>
                    <a:cubicBezTo>
                      <a:pt x="296799" y="68032"/>
                      <a:pt x="292798" y="64127"/>
                      <a:pt x="288512" y="60603"/>
                    </a:cubicBezTo>
                    <a:cubicBezTo>
                      <a:pt x="284226" y="56983"/>
                      <a:pt x="279749" y="53745"/>
                      <a:pt x="275082" y="50602"/>
                    </a:cubicBezTo>
                    <a:lnTo>
                      <a:pt x="266319" y="65746"/>
                    </a:lnTo>
                    <a:lnTo>
                      <a:pt x="246507" y="54316"/>
                    </a:lnTo>
                    <a:lnTo>
                      <a:pt x="255270" y="39172"/>
                    </a:lnTo>
                    <a:cubicBezTo>
                      <a:pt x="250222" y="36695"/>
                      <a:pt x="245173" y="34409"/>
                      <a:pt x="239935" y="32504"/>
                    </a:cubicBezTo>
                    <a:cubicBezTo>
                      <a:pt x="234696" y="30599"/>
                      <a:pt x="229362" y="29075"/>
                      <a:pt x="223933" y="27742"/>
                    </a:cubicBezTo>
                    <a:lnTo>
                      <a:pt x="220885" y="44887"/>
                    </a:lnTo>
                    <a:lnTo>
                      <a:pt x="198311" y="40886"/>
                    </a:lnTo>
                    <a:lnTo>
                      <a:pt x="201358" y="23741"/>
                    </a:lnTo>
                    <a:cubicBezTo>
                      <a:pt x="190310" y="22598"/>
                      <a:pt x="179070" y="22598"/>
                      <a:pt x="167926" y="23741"/>
                    </a:cubicBezTo>
                    <a:lnTo>
                      <a:pt x="170974" y="40886"/>
                    </a:lnTo>
                    <a:lnTo>
                      <a:pt x="148399" y="44887"/>
                    </a:lnTo>
                    <a:lnTo>
                      <a:pt x="145352" y="27742"/>
                    </a:lnTo>
                    <a:cubicBezTo>
                      <a:pt x="139922" y="29075"/>
                      <a:pt x="134588" y="30599"/>
                      <a:pt x="129349" y="32504"/>
                    </a:cubicBezTo>
                    <a:cubicBezTo>
                      <a:pt x="124111" y="34409"/>
                      <a:pt x="118967" y="36695"/>
                      <a:pt x="113919" y="39172"/>
                    </a:cubicBezTo>
                    <a:lnTo>
                      <a:pt x="122682" y="54316"/>
                    </a:lnTo>
                    <a:lnTo>
                      <a:pt x="102870" y="65746"/>
                    </a:lnTo>
                    <a:lnTo>
                      <a:pt x="94107" y="50602"/>
                    </a:lnTo>
                    <a:cubicBezTo>
                      <a:pt x="89535" y="53745"/>
                      <a:pt x="84963" y="56983"/>
                      <a:pt x="80677" y="60603"/>
                    </a:cubicBezTo>
                    <a:cubicBezTo>
                      <a:pt x="76390" y="64222"/>
                      <a:pt x="72390" y="68032"/>
                      <a:pt x="68485" y="72128"/>
                    </a:cubicBezTo>
                    <a:lnTo>
                      <a:pt x="81915" y="83368"/>
                    </a:lnTo>
                    <a:lnTo>
                      <a:pt x="67246" y="100894"/>
                    </a:lnTo>
                    <a:lnTo>
                      <a:pt x="53816" y="89654"/>
                    </a:lnTo>
                    <a:cubicBezTo>
                      <a:pt x="50482" y="94226"/>
                      <a:pt x="47435" y="98798"/>
                      <a:pt x="44577" y="103656"/>
                    </a:cubicBezTo>
                    <a:cubicBezTo>
                      <a:pt x="41815" y="108418"/>
                      <a:pt x="39338" y="113467"/>
                      <a:pt x="37052" y="118610"/>
                    </a:cubicBezTo>
                    <a:lnTo>
                      <a:pt x="53435" y="124611"/>
                    </a:lnTo>
                    <a:lnTo>
                      <a:pt x="45625" y="146137"/>
                    </a:lnTo>
                    <a:lnTo>
                      <a:pt x="29242" y="140137"/>
                    </a:lnTo>
                    <a:cubicBezTo>
                      <a:pt x="27718" y="145471"/>
                      <a:pt x="26384" y="150900"/>
                      <a:pt x="25432" y="156424"/>
                    </a:cubicBezTo>
                    <a:cubicBezTo>
                      <a:pt x="24479" y="161854"/>
                      <a:pt x="23908" y="167473"/>
                      <a:pt x="23527" y="173093"/>
                    </a:cubicBezTo>
                    <a:lnTo>
                      <a:pt x="40957" y="173093"/>
                    </a:lnTo>
                    <a:lnTo>
                      <a:pt x="40957" y="195953"/>
                    </a:lnTo>
                    <a:lnTo>
                      <a:pt x="23527" y="195953"/>
                    </a:lnTo>
                    <a:cubicBezTo>
                      <a:pt x="23908" y="201573"/>
                      <a:pt x="24479" y="207097"/>
                      <a:pt x="25432" y="212622"/>
                    </a:cubicBezTo>
                    <a:cubicBezTo>
                      <a:pt x="26384" y="218146"/>
                      <a:pt x="27718" y="223576"/>
                      <a:pt x="29242" y="228910"/>
                    </a:cubicBezTo>
                    <a:lnTo>
                      <a:pt x="45625" y="222909"/>
                    </a:lnTo>
                    <a:lnTo>
                      <a:pt x="53435" y="244435"/>
                    </a:lnTo>
                    <a:lnTo>
                      <a:pt x="28289" y="253579"/>
                    </a:lnTo>
                    <a:lnTo>
                      <a:pt x="28289" y="253579"/>
                    </a:lnTo>
                    <a:lnTo>
                      <a:pt x="14954" y="258437"/>
                    </a:lnTo>
                    <a:lnTo>
                      <a:pt x="11049" y="247674"/>
                    </a:lnTo>
                    <a:cubicBezTo>
                      <a:pt x="7334" y="237577"/>
                      <a:pt x="4572" y="227100"/>
                      <a:pt x="2762" y="216622"/>
                    </a:cubicBezTo>
                    <a:cubicBezTo>
                      <a:pt x="953" y="206145"/>
                      <a:pt x="0" y="195382"/>
                      <a:pt x="0" y="184618"/>
                    </a:cubicBezTo>
                    <a:cubicBezTo>
                      <a:pt x="0" y="173855"/>
                      <a:pt x="1048" y="163092"/>
                      <a:pt x="2857" y="152614"/>
                    </a:cubicBezTo>
                    <a:close/>
                  </a:path>
                </a:pathLst>
              </a:custGeom>
              <a:grpFill/>
              <a:ln w="9525" cap="flat">
                <a:noFill/>
                <a:prstDash val="solid"/>
                <a:miter/>
              </a:ln>
            </p:spPr>
            <p:txBody>
              <a:bodyPr rtlCol="0" anchor="ctr"/>
              <a:lstStyle/>
              <a:p>
                <a:endParaRPr lang="en-US"/>
              </a:p>
            </p:txBody>
          </p:sp>
        </p:grpSp>
        <p:pic>
          <p:nvPicPr>
            <p:cNvPr id="40" name="Graphic 39">
              <a:extLst>
                <a:ext uri="{FF2B5EF4-FFF2-40B4-BE49-F238E27FC236}">
                  <a16:creationId xmlns:a16="http://schemas.microsoft.com/office/drawing/2014/main" id="{08AE2BA0-1EB2-498C-BB5B-26129EC710F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3526" y="4739030"/>
              <a:ext cx="1106951" cy="415106"/>
            </a:xfrm>
            <a:prstGeom prst="rect">
              <a:avLst/>
            </a:prstGeom>
          </p:spPr>
        </p:pic>
        <p:sp>
          <p:nvSpPr>
            <p:cNvPr id="37" name="Freeform: Shape 36">
              <a:extLst>
                <a:ext uri="{FF2B5EF4-FFF2-40B4-BE49-F238E27FC236}">
                  <a16:creationId xmlns:a16="http://schemas.microsoft.com/office/drawing/2014/main" id="{BF48190C-DC39-4914-9529-D4CDDFDEF30A}"/>
                </a:ext>
              </a:extLst>
            </p:cNvPr>
            <p:cNvSpPr/>
            <p:nvPr/>
          </p:nvSpPr>
          <p:spPr>
            <a:xfrm>
              <a:off x="905206" y="5513129"/>
              <a:ext cx="583593" cy="530818"/>
            </a:xfrm>
            <a:custGeom>
              <a:avLst/>
              <a:gdLst>
                <a:gd name="connsiteX0" fmla="*/ 264128 w 289655"/>
                <a:gd name="connsiteY0" fmla="*/ 237935 h 263461"/>
                <a:gd name="connsiteX1" fmla="*/ 238601 w 289655"/>
                <a:gd name="connsiteY1" fmla="*/ 237935 h 263461"/>
                <a:gd name="connsiteX2" fmla="*/ 223266 w 289655"/>
                <a:gd name="connsiteY2" fmla="*/ 83249 h 263461"/>
                <a:gd name="connsiteX3" fmla="*/ 206216 w 289655"/>
                <a:gd name="connsiteY3" fmla="*/ 67913 h 263461"/>
                <a:gd name="connsiteX4" fmla="*/ 83534 w 289655"/>
                <a:gd name="connsiteY4" fmla="*/ 67913 h 263461"/>
                <a:gd name="connsiteX5" fmla="*/ 66484 w 289655"/>
                <a:gd name="connsiteY5" fmla="*/ 83249 h 263461"/>
                <a:gd name="connsiteX6" fmla="*/ 51149 w 289655"/>
                <a:gd name="connsiteY6" fmla="*/ 237935 h 263461"/>
                <a:gd name="connsiteX7" fmla="*/ 25622 w 289655"/>
                <a:gd name="connsiteY7" fmla="*/ 237935 h 263461"/>
                <a:gd name="connsiteX8" fmla="*/ 25622 w 289655"/>
                <a:gd name="connsiteY8" fmla="*/ 263462 h 263461"/>
                <a:gd name="connsiteX9" fmla="*/ 264223 w 289655"/>
                <a:gd name="connsiteY9" fmla="*/ 263462 h 263461"/>
                <a:gd name="connsiteX10" fmla="*/ 264223 w 289655"/>
                <a:gd name="connsiteY10" fmla="*/ 237935 h 263461"/>
                <a:gd name="connsiteX11" fmla="*/ 182308 w 289655"/>
                <a:gd name="connsiteY11" fmla="*/ 110490 h 263461"/>
                <a:gd name="connsiteX12" fmla="*/ 193357 w 289655"/>
                <a:gd name="connsiteY12" fmla="*/ 220980 h 263461"/>
                <a:gd name="connsiteX13" fmla="*/ 175927 w 289655"/>
                <a:gd name="connsiteY13" fmla="*/ 220980 h 263461"/>
                <a:gd name="connsiteX14" fmla="*/ 165259 w 289655"/>
                <a:gd name="connsiteY14" fmla="*/ 110490 h 263461"/>
                <a:gd name="connsiteX15" fmla="*/ 182308 w 289655"/>
                <a:gd name="connsiteY15" fmla="*/ 110490 h 263461"/>
                <a:gd name="connsiteX16" fmla="*/ 144875 w 289655"/>
                <a:gd name="connsiteY16" fmla="*/ 0 h 263461"/>
                <a:gd name="connsiteX17" fmla="*/ 144875 w 289655"/>
                <a:gd name="connsiteY17" fmla="*/ 0 h 263461"/>
                <a:gd name="connsiteX18" fmla="*/ 136303 w 289655"/>
                <a:gd name="connsiteY18" fmla="*/ 8477 h 263461"/>
                <a:gd name="connsiteX19" fmla="*/ 136303 w 289655"/>
                <a:gd name="connsiteY19" fmla="*/ 42482 h 263461"/>
                <a:gd name="connsiteX20" fmla="*/ 144780 w 289655"/>
                <a:gd name="connsiteY20" fmla="*/ 50959 h 263461"/>
                <a:gd name="connsiteX21" fmla="*/ 144780 w 289655"/>
                <a:gd name="connsiteY21" fmla="*/ 50959 h 263461"/>
                <a:gd name="connsiteX22" fmla="*/ 153257 w 289655"/>
                <a:gd name="connsiteY22" fmla="*/ 42482 h 263461"/>
                <a:gd name="connsiteX23" fmla="*/ 153257 w 289655"/>
                <a:gd name="connsiteY23" fmla="*/ 8477 h 263461"/>
                <a:gd name="connsiteX24" fmla="*/ 144875 w 289655"/>
                <a:gd name="connsiteY24" fmla="*/ 0 h 263461"/>
                <a:gd name="connsiteX25" fmla="*/ 266224 w 289655"/>
                <a:gd name="connsiteY25" fmla="*/ 23622 h 263461"/>
                <a:gd name="connsiteX26" fmla="*/ 266224 w 289655"/>
                <a:gd name="connsiteY26" fmla="*/ 23622 h 263461"/>
                <a:gd name="connsiteX27" fmla="*/ 254222 w 289655"/>
                <a:gd name="connsiteY27" fmla="*/ 23622 h 263461"/>
                <a:gd name="connsiteX28" fmla="*/ 232219 w 289655"/>
                <a:gd name="connsiteY28" fmla="*/ 45529 h 263461"/>
                <a:gd name="connsiteX29" fmla="*/ 232219 w 289655"/>
                <a:gd name="connsiteY29" fmla="*/ 57531 h 263461"/>
                <a:gd name="connsiteX30" fmla="*/ 232219 w 289655"/>
                <a:gd name="connsiteY30" fmla="*/ 57531 h 263461"/>
                <a:gd name="connsiteX31" fmla="*/ 244221 w 289655"/>
                <a:gd name="connsiteY31" fmla="*/ 57531 h 263461"/>
                <a:gd name="connsiteX32" fmla="*/ 266224 w 289655"/>
                <a:gd name="connsiteY32" fmla="*/ 35624 h 263461"/>
                <a:gd name="connsiteX33" fmla="*/ 266224 w 289655"/>
                <a:gd name="connsiteY33" fmla="*/ 23622 h 263461"/>
                <a:gd name="connsiteX34" fmla="*/ 57245 w 289655"/>
                <a:gd name="connsiteY34" fmla="*/ 45339 h 263461"/>
                <a:gd name="connsiteX35" fmla="*/ 35242 w 289655"/>
                <a:gd name="connsiteY35" fmla="*/ 23432 h 263461"/>
                <a:gd name="connsiteX36" fmla="*/ 23241 w 289655"/>
                <a:gd name="connsiteY36" fmla="*/ 23432 h 263461"/>
                <a:gd name="connsiteX37" fmla="*/ 23241 w 289655"/>
                <a:gd name="connsiteY37" fmla="*/ 23432 h 263461"/>
                <a:gd name="connsiteX38" fmla="*/ 23241 w 289655"/>
                <a:gd name="connsiteY38" fmla="*/ 35433 h 263461"/>
                <a:gd name="connsiteX39" fmla="*/ 45244 w 289655"/>
                <a:gd name="connsiteY39" fmla="*/ 57341 h 263461"/>
                <a:gd name="connsiteX40" fmla="*/ 57245 w 289655"/>
                <a:gd name="connsiteY40" fmla="*/ 57341 h 263461"/>
                <a:gd name="connsiteX41" fmla="*/ 57245 w 289655"/>
                <a:gd name="connsiteY41" fmla="*/ 57341 h 263461"/>
                <a:gd name="connsiteX42" fmla="*/ 57245 w 289655"/>
                <a:gd name="connsiteY42" fmla="*/ 45339 h 263461"/>
                <a:gd name="connsiteX43" fmla="*/ 247078 w 289655"/>
                <a:gd name="connsiteY43" fmla="*/ 127445 h 263461"/>
                <a:gd name="connsiteX44" fmla="*/ 247078 w 289655"/>
                <a:gd name="connsiteY44" fmla="*/ 127445 h 263461"/>
                <a:gd name="connsiteX45" fmla="*/ 255556 w 289655"/>
                <a:gd name="connsiteY45" fmla="*/ 135922 h 263461"/>
                <a:gd name="connsiteX46" fmla="*/ 281178 w 289655"/>
                <a:gd name="connsiteY46" fmla="*/ 135922 h 263461"/>
                <a:gd name="connsiteX47" fmla="*/ 289655 w 289655"/>
                <a:gd name="connsiteY47" fmla="*/ 127445 h 263461"/>
                <a:gd name="connsiteX48" fmla="*/ 289655 w 289655"/>
                <a:gd name="connsiteY48" fmla="*/ 127445 h 263461"/>
                <a:gd name="connsiteX49" fmla="*/ 281178 w 289655"/>
                <a:gd name="connsiteY49" fmla="*/ 118967 h 263461"/>
                <a:gd name="connsiteX50" fmla="*/ 255556 w 289655"/>
                <a:gd name="connsiteY50" fmla="*/ 118967 h 263461"/>
                <a:gd name="connsiteX51" fmla="*/ 247078 w 289655"/>
                <a:gd name="connsiteY51" fmla="*/ 127445 h 263461"/>
                <a:gd name="connsiteX52" fmla="*/ 34100 w 289655"/>
                <a:gd name="connsiteY52" fmla="*/ 118967 h 263461"/>
                <a:gd name="connsiteX53" fmla="*/ 8477 w 289655"/>
                <a:gd name="connsiteY53" fmla="*/ 118967 h 263461"/>
                <a:gd name="connsiteX54" fmla="*/ 0 w 289655"/>
                <a:gd name="connsiteY54" fmla="*/ 127445 h 263461"/>
                <a:gd name="connsiteX55" fmla="*/ 0 w 289655"/>
                <a:gd name="connsiteY55" fmla="*/ 127445 h 263461"/>
                <a:gd name="connsiteX56" fmla="*/ 8477 w 289655"/>
                <a:gd name="connsiteY56" fmla="*/ 135922 h 263461"/>
                <a:gd name="connsiteX57" fmla="*/ 34100 w 289655"/>
                <a:gd name="connsiteY57" fmla="*/ 135922 h 263461"/>
                <a:gd name="connsiteX58" fmla="*/ 42577 w 289655"/>
                <a:gd name="connsiteY58" fmla="*/ 127445 h 263461"/>
                <a:gd name="connsiteX59" fmla="*/ 42577 w 289655"/>
                <a:gd name="connsiteY59" fmla="*/ 127445 h 263461"/>
                <a:gd name="connsiteX60" fmla="*/ 34100 w 289655"/>
                <a:gd name="connsiteY60" fmla="*/ 118967 h 263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89655" h="263461">
                  <a:moveTo>
                    <a:pt x="264128" y="237935"/>
                  </a:moveTo>
                  <a:lnTo>
                    <a:pt x="238601" y="237935"/>
                  </a:lnTo>
                  <a:lnTo>
                    <a:pt x="223266" y="83249"/>
                  </a:lnTo>
                  <a:cubicBezTo>
                    <a:pt x="222409" y="74771"/>
                    <a:pt x="215170" y="67913"/>
                    <a:pt x="206216" y="67913"/>
                  </a:cubicBezTo>
                  <a:lnTo>
                    <a:pt x="83534" y="67913"/>
                  </a:lnTo>
                  <a:cubicBezTo>
                    <a:pt x="74581" y="67913"/>
                    <a:pt x="67342" y="74676"/>
                    <a:pt x="66484" y="83249"/>
                  </a:cubicBezTo>
                  <a:lnTo>
                    <a:pt x="51149" y="237935"/>
                  </a:lnTo>
                  <a:lnTo>
                    <a:pt x="25622" y="237935"/>
                  </a:lnTo>
                  <a:lnTo>
                    <a:pt x="25622" y="263462"/>
                  </a:lnTo>
                  <a:lnTo>
                    <a:pt x="264223" y="263462"/>
                  </a:lnTo>
                  <a:lnTo>
                    <a:pt x="264223" y="237935"/>
                  </a:lnTo>
                  <a:close/>
                  <a:moveTo>
                    <a:pt x="182308" y="110490"/>
                  </a:moveTo>
                  <a:lnTo>
                    <a:pt x="193357" y="220980"/>
                  </a:lnTo>
                  <a:lnTo>
                    <a:pt x="175927" y="220980"/>
                  </a:lnTo>
                  <a:lnTo>
                    <a:pt x="165259" y="110490"/>
                  </a:lnTo>
                  <a:lnTo>
                    <a:pt x="182308" y="110490"/>
                  </a:lnTo>
                  <a:close/>
                  <a:moveTo>
                    <a:pt x="144875" y="0"/>
                  </a:moveTo>
                  <a:lnTo>
                    <a:pt x="144875" y="0"/>
                  </a:lnTo>
                  <a:cubicBezTo>
                    <a:pt x="140113" y="0"/>
                    <a:pt x="136303" y="3810"/>
                    <a:pt x="136303" y="8477"/>
                  </a:cubicBezTo>
                  <a:lnTo>
                    <a:pt x="136303" y="42482"/>
                  </a:lnTo>
                  <a:cubicBezTo>
                    <a:pt x="136303" y="47149"/>
                    <a:pt x="140113" y="50959"/>
                    <a:pt x="144780" y="50959"/>
                  </a:cubicBezTo>
                  <a:lnTo>
                    <a:pt x="144780" y="50959"/>
                  </a:lnTo>
                  <a:cubicBezTo>
                    <a:pt x="149447" y="50959"/>
                    <a:pt x="153257" y="47149"/>
                    <a:pt x="153257" y="42482"/>
                  </a:cubicBezTo>
                  <a:lnTo>
                    <a:pt x="153257" y="8477"/>
                  </a:lnTo>
                  <a:cubicBezTo>
                    <a:pt x="153352" y="3810"/>
                    <a:pt x="149543" y="0"/>
                    <a:pt x="144875" y="0"/>
                  </a:cubicBezTo>
                  <a:close/>
                  <a:moveTo>
                    <a:pt x="266224" y="23622"/>
                  </a:moveTo>
                  <a:lnTo>
                    <a:pt x="266224" y="23622"/>
                  </a:lnTo>
                  <a:cubicBezTo>
                    <a:pt x="262890" y="20288"/>
                    <a:pt x="257556" y="20288"/>
                    <a:pt x="254222" y="23622"/>
                  </a:cubicBezTo>
                  <a:lnTo>
                    <a:pt x="232219" y="45529"/>
                  </a:lnTo>
                  <a:cubicBezTo>
                    <a:pt x="228886" y="48863"/>
                    <a:pt x="228886" y="54197"/>
                    <a:pt x="232219" y="57531"/>
                  </a:cubicBezTo>
                  <a:lnTo>
                    <a:pt x="232219" y="57531"/>
                  </a:lnTo>
                  <a:cubicBezTo>
                    <a:pt x="235553" y="60865"/>
                    <a:pt x="240887" y="60865"/>
                    <a:pt x="244221" y="57531"/>
                  </a:cubicBezTo>
                  <a:lnTo>
                    <a:pt x="266224" y="35624"/>
                  </a:lnTo>
                  <a:cubicBezTo>
                    <a:pt x="269557" y="32290"/>
                    <a:pt x="269557" y="26861"/>
                    <a:pt x="266224" y="23622"/>
                  </a:cubicBezTo>
                  <a:close/>
                  <a:moveTo>
                    <a:pt x="57245" y="45339"/>
                  </a:moveTo>
                  <a:lnTo>
                    <a:pt x="35242" y="23432"/>
                  </a:lnTo>
                  <a:cubicBezTo>
                    <a:pt x="31909" y="20098"/>
                    <a:pt x="26575" y="20098"/>
                    <a:pt x="23241" y="23432"/>
                  </a:cubicBezTo>
                  <a:lnTo>
                    <a:pt x="23241" y="23432"/>
                  </a:lnTo>
                  <a:cubicBezTo>
                    <a:pt x="19907" y="26765"/>
                    <a:pt x="19907" y="32099"/>
                    <a:pt x="23241" y="35433"/>
                  </a:cubicBezTo>
                  <a:lnTo>
                    <a:pt x="45244" y="57341"/>
                  </a:lnTo>
                  <a:cubicBezTo>
                    <a:pt x="48577" y="60674"/>
                    <a:pt x="53911" y="60674"/>
                    <a:pt x="57245" y="57341"/>
                  </a:cubicBezTo>
                  <a:lnTo>
                    <a:pt x="57245" y="57341"/>
                  </a:lnTo>
                  <a:cubicBezTo>
                    <a:pt x="60579" y="54007"/>
                    <a:pt x="60579" y="48578"/>
                    <a:pt x="57245" y="45339"/>
                  </a:cubicBezTo>
                  <a:close/>
                  <a:moveTo>
                    <a:pt x="247078" y="127445"/>
                  </a:moveTo>
                  <a:lnTo>
                    <a:pt x="247078" y="127445"/>
                  </a:lnTo>
                  <a:cubicBezTo>
                    <a:pt x="247078" y="132112"/>
                    <a:pt x="250889" y="135922"/>
                    <a:pt x="255556" y="135922"/>
                  </a:cubicBezTo>
                  <a:lnTo>
                    <a:pt x="281178" y="135922"/>
                  </a:lnTo>
                  <a:cubicBezTo>
                    <a:pt x="285845" y="135922"/>
                    <a:pt x="289655" y="132112"/>
                    <a:pt x="289655" y="127445"/>
                  </a:cubicBezTo>
                  <a:lnTo>
                    <a:pt x="289655" y="127445"/>
                  </a:lnTo>
                  <a:cubicBezTo>
                    <a:pt x="289655" y="122777"/>
                    <a:pt x="285845" y="118967"/>
                    <a:pt x="281178" y="118967"/>
                  </a:cubicBezTo>
                  <a:lnTo>
                    <a:pt x="255556" y="118967"/>
                  </a:lnTo>
                  <a:cubicBezTo>
                    <a:pt x="250889" y="118967"/>
                    <a:pt x="247078" y="122777"/>
                    <a:pt x="247078" y="127445"/>
                  </a:cubicBezTo>
                  <a:close/>
                  <a:moveTo>
                    <a:pt x="34100" y="118967"/>
                  </a:moveTo>
                  <a:lnTo>
                    <a:pt x="8477" y="118967"/>
                  </a:lnTo>
                  <a:cubicBezTo>
                    <a:pt x="3810" y="118967"/>
                    <a:pt x="0" y="122777"/>
                    <a:pt x="0" y="127445"/>
                  </a:cubicBezTo>
                  <a:lnTo>
                    <a:pt x="0" y="127445"/>
                  </a:lnTo>
                  <a:cubicBezTo>
                    <a:pt x="0" y="132112"/>
                    <a:pt x="3810" y="135922"/>
                    <a:pt x="8477" y="135922"/>
                  </a:cubicBezTo>
                  <a:lnTo>
                    <a:pt x="34100" y="135922"/>
                  </a:lnTo>
                  <a:cubicBezTo>
                    <a:pt x="38767" y="135922"/>
                    <a:pt x="42577" y="132112"/>
                    <a:pt x="42577" y="127445"/>
                  </a:cubicBezTo>
                  <a:lnTo>
                    <a:pt x="42577" y="127445"/>
                  </a:lnTo>
                  <a:cubicBezTo>
                    <a:pt x="42577" y="122777"/>
                    <a:pt x="38767" y="118967"/>
                    <a:pt x="34100" y="118967"/>
                  </a:cubicBezTo>
                  <a:close/>
                </a:path>
              </a:pathLst>
            </a:custGeom>
            <a:solidFill>
              <a:srgbClr val="3293C8"/>
            </a:solidFill>
            <a:ln w="9525" cap="flat">
              <a:noFill/>
              <a:prstDash val="solid"/>
              <a:miter/>
            </a:ln>
          </p:spPr>
          <p:txBody>
            <a:bodyPr rtlCol="0" anchor="ctr"/>
            <a:lstStyle/>
            <a:p>
              <a:endParaRPr lang="en-US"/>
            </a:p>
          </p:txBody>
        </p:sp>
      </p:grpSp>
      <p:pic>
        <p:nvPicPr>
          <p:cNvPr id="6" name="Picture 5" descr="A group of people walking on a city street.">
            <a:extLst>
              <a:ext uri="{FF2B5EF4-FFF2-40B4-BE49-F238E27FC236}">
                <a16:creationId xmlns:a16="http://schemas.microsoft.com/office/drawing/2014/main" id="{1962838F-0590-4751-A902-1C71E248F8D8}"/>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a:stretch/>
        </p:blipFill>
        <p:spPr>
          <a:xfrm>
            <a:off x="2330454" y="2000403"/>
            <a:ext cx="1591359" cy="2767906"/>
          </a:xfrm>
          <a:prstGeom prst="rect">
            <a:avLst/>
          </a:prstGeom>
        </p:spPr>
      </p:pic>
      <p:sp>
        <p:nvSpPr>
          <p:cNvPr id="33" name="Content Placeholder 9">
            <a:extLst>
              <a:ext uri="{FF2B5EF4-FFF2-40B4-BE49-F238E27FC236}">
                <a16:creationId xmlns:a16="http://schemas.microsoft.com/office/drawing/2014/main" id="{9ED63365-E5B7-4772-B3CA-4A9352A6CE37}"/>
              </a:ext>
            </a:extLst>
          </p:cNvPr>
          <p:cNvSpPr txBox="1">
            <a:spLocks/>
          </p:cNvSpPr>
          <p:nvPr/>
        </p:nvSpPr>
        <p:spPr>
          <a:xfrm>
            <a:off x="2357849" y="4857597"/>
            <a:ext cx="1556446" cy="1094697"/>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rgbClr val="3293C8"/>
                </a:solidFill>
              </a:rPr>
              <a:t>Walk</a:t>
            </a:r>
          </a:p>
        </p:txBody>
      </p:sp>
      <p:pic>
        <p:nvPicPr>
          <p:cNvPr id="10" name="Picture 9" descr="A bicyclist on a city street.">
            <a:extLst>
              <a:ext uri="{FF2B5EF4-FFF2-40B4-BE49-F238E27FC236}">
                <a16:creationId xmlns:a16="http://schemas.microsoft.com/office/drawing/2014/main" id="{B9118D01-C0C8-4C6F-A432-FB761115B4E9}"/>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a:stretch/>
        </p:blipFill>
        <p:spPr>
          <a:xfrm>
            <a:off x="4144598" y="2003864"/>
            <a:ext cx="1591360" cy="2764445"/>
          </a:xfrm>
          <a:prstGeom prst="rect">
            <a:avLst/>
          </a:prstGeom>
        </p:spPr>
      </p:pic>
      <p:sp>
        <p:nvSpPr>
          <p:cNvPr id="34" name="Content Placeholder 9">
            <a:extLst>
              <a:ext uri="{FF2B5EF4-FFF2-40B4-BE49-F238E27FC236}">
                <a16:creationId xmlns:a16="http://schemas.microsoft.com/office/drawing/2014/main" id="{38AB9131-0596-440D-8CC8-912BC5726D7C}"/>
              </a:ext>
            </a:extLst>
          </p:cNvPr>
          <p:cNvSpPr txBox="1">
            <a:spLocks/>
          </p:cNvSpPr>
          <p:nvPr/>
        </p:nvSpPr>
        <p:spPr>
          <a:xfrm>
            <a:off x="4144599" y="4857597"/>
            <a:ext cx="1891037" cy="1094697"/>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rgbClr val="3293C8"/>
                </a:solidFill>
              </a:rPr>
              <a:t>Bike</a:t>
            </a:r>
          </a:p>
        </p:txBody>
      </p:sp>
      <p:pic>
        <p:nvPicPr>
          <p:cNvPr id="26" name="Picture 25" descr="A person driving a car.">
            <a:extLst>
              <a:ext uri="{FF2B5EF4-FFF2-40B4-BE49-F238E27FC236}">
                <a16:creationId xmlns:a16="http://schemas.microsoft.com/office/drawing/2014/main" id="{706F2676-E240-4C26-9C94-90DD87825F85}"/>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a:stretch/>
        </p:blipFill>
        <p:spPr>
          <a:xfrm>
            <a:off x="5958743" y="2000403"/>
            <a:ext cx="1591359" cy="2764445"/>
          </a:xfrm>
          <a:prstGeom prst="rect">
            <a:avLst/>
          </a:prstGeom>
        </p:spPr>
      </p:pic>
      <p:sp>
        <p:nvSpPr>
          <p:cNvPr id="38" name="Content Placeholder 9">
            <a:extLst>
              <a:ext uri="{FF2B5EF4-FFF2-40B4-BE49-F238E27FC236}">
                <a16:creationId xmlns:a16="http://schemas.microsoft.com/office/drawing/2014/main" id="{3F02FFC5-42CD-43AC-86F0-C895EBA4C614}"/>
              </a:ext>
            </a:extLst>
          </p:cNvPr>
          <p:cNvSpPr txBox="1">
            <a:spLocks/>
          </p:cNvSpPr>
          <p:nvPr/>
        </p:nvSpPr>
        <p:spPr>
          <a:xfrm>
            <a:off x="5958744" y="4857597"/>
            <a:ext cx="1568533" cy="1094697"/>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rgbClr val="3293C8"/>
                </a:solidFill>
              </a:rPr>
              <a:t>Drive</a:t>
            </a:r>
          </a:p>
        </p:txBody>
      </p:sp>
      <p:pic>
        <p:nvPicPr>
          <p:cNvPr id="43" name="Picture 42" descr="A person stepping onto a bus.">
            <a:extLst>
              <a:ext uri="{FF2B5EF4-FFF2-40B4-BE49-F238E27FC236}">
                <a16:creationId xmlns:a16="http://schemas.microsoft.com/office/drawing/2014/main" id="{A66F834D-0E39-458F-A95C-57D410ED62F2}"/>
              </a:ext>
            </a:extLst>
          </p:cNvPr>
          <p:cNvPicPr>
            <a:picLocks noChangeAspect="1"/>
          </p:cNvPicPr>
          <p:nvPr/>
        </p:nvPicPr>
        <p:blipFill rotWithShape="1">
          <a:blip r:embed="rId10" cstate="hqprint">
            <a:extLst>
              <a:ext uri="{28A0092B-C50C-407E-A947-70E740481C1C}">
                <a14:useLocalDpi xmlns:a14="http://schemas.microsoft.com/office/drawing/2010/main" val="0"/>
              </a:ext>
            </a:extLst>
          </a:blip>
          <a:srcRect/>
          <a:stretch/>
        </p:blipFill>
        <p:spPr>
          <a:xfrm>
            <a:off x="7772888" y="2000403"/>
            <a:ext cx="1591359" cy="2767906"/>
          </a:xfrm>
          <a:prstGeom prst="rect">
            <a:avLst/>
          </a:prstGeom>
        </p:spPr>
      </p:pic>
      <p:sp>
        <p:nvSpPr>
          <p:cNvPr id="39" name="Content Placeholder 9">
            <a:extLst>
              <a:ext uri="{FF2B5EF4-FFF2-40B4-BE49-F238E27FC236}">
                <a16:creationId xmlns:a16="http://schemas.microsoft.com/office/drawing/2014/main" id="{01AFA52A-FED0-4EBA-AA48-58A8400B8AC7}"/>
              </a:ext>
            </a:extLst>
          </p:cNvPr>
          <p:cNvSpPr txBox="1">
            <a:spLocks/>
          </p:cNvSpPr>
          <p:nvPr/>
        </p:nvSpPr>
        <p:spPr>
          <a:xfrm>
            <a:off x="7772889" y="4857597"/>
            <a:ext cx="1587842" cy="1094697"/>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rgbClr val="3293C8"/>
                </a:solidFill>
              </a:rPr>
              <a:t>Transit</a:t>
            </a:r>
          </a:p>
        </p:txBody>
      </p:sp>
      <p:pic>
        <p:nvPicPr>
          <p:cNvPr id="44" name="Picture 43" descr="A person in a motorized wheelchair.">
            <a:extLst>
              <a:ext uri="{FF2B5EF4-FFF2-40B4-BE49-F238E27FC236}">
                <a16:creationId xmlns:a16="http://schemas.microsoft.com/office/drawing/2014/main" id="{E03F3BD5-52DB-4706-9B77-5844717FD6A8}"/>
              </a:ext>
            </a:extLst>
          </p:cNvPr>
          <p:cNvPicPr>
            <a:picLocks noChangeAspect="1"/>
          </p:cNvPicPr>
          <p:nvPr/>
        </p:nvPicPr>
        <p:blipFill rotWithShape="1">
          <a:blip r:embed="rId11" cstate="hqprint">
            <a:extLst>
              <a:ext uri="{28A0092B-C50C-407E-A947-70E740481C1C}">
                <a14:useLocalDpi xmlns:a14="http://schemas.microsoft.com/office/drawing/2010/main" val="0"/>
              </a:ext>
            </a:extLst>
          </a:blip>
          <a:srcRect/>
          <a:stretch/>
        </p:blipFill>
        <p:spPr>
          <a:xfrm>
            <a:off x="9587033" y="2000403"/>
            <a:ext cx="1587843" cy="2767906"/>
          </a:xfrm>
          <a:prstGeom prst="rect">
            <a:avLst/>
          </a:prstGeom>
        </p:spPr>
      </p:pic>
      <p:sp>
        <p:nvSpPr>
          <p:cNvPr id="64" name="Content Placeholder 9">
            <a:extLst>
              <a:ext uri="{FF2B5EF4-FFF2-40B4-BE49-F238E27FC236}">
                <a16:creationId xmlns:a16="http://schemas.microsoft.com/office/drawing/2014/main" id="{3C088292-A96A-4860-A0E1-8019F53671C3}"/>
              </a:ext>
            </a:extLst>
          </p:cNvPr>
          <p:cNvSpPr txBox="1">
            <a:spLocks/>
          </p:cNvSpPr>
          <p:nvPr/>
        </p:nvSpPr>
        <p:spPr>
          <a:xfrm>
            <a:off x="9587032" y="4857597"/>
            <a:ext cx="1761037" cy="1094697"/>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rgbClr val="3293C8"/>
                </a:solidFill>
              </a:rPr>
              <a:t>Other</a:t>
            </a:r>
          </a:p>
        </p:txBody>
      </p:sp>
      <p:sp>
        <p:nvSpPr>
          <p:cNvPr id="25" name="TextBox 24">
            <a:extLst>
              <a:ext uri="{FF2B5EF4-FFF2-40B4-BE49-F238E27FC236}">
                <a16:creationId xmlns:a16="http://schemas.microsoft.com/office/drawing/2014/main" id="{8A17AC3F-E8BC-4C16-8D8E-FAF66E1C9002}"/>
              </a:ext>
            </a:extLst>
          </p:cNvPr>
          <p:cNvSpPr txBox="1"/>
          <p:nvPr/>
        </p:nvSpPr>
        <p:spPr>
          <a:xfrm>
            <a:off x="7349924" y="6378258"/>
            <a:ext cx="4294208" cy="184666"/>
          </a:xfrm>
          <a:prstGeom prst="rect">
            <a:avLst/>
          </a:prstGeom>
          <a:noFill/>
        </p:spPr>
        <p:txBody>
          <a:bodyPr wrap="square" lIns="0" tIns="0" rIns="0" bIns="0" rtlCol="0">
            <a:spAutoFit/>
          </a:bodyPr>
          <a:lstStyle/>
          <a:p>
            <a:pPr algn="r"/>
            <a:r>
              <a:rPr lang="en-US" sz="1200" dirty="0">
                <a:solidFill>
                  <a:schemeClr val="bg1"/>
                </a:solidFill>
              </a:rPr>
              <a:t>Source for all images: Fehr &amp; Peers</a:t>
            </a:r>
          </a:p>
        </p:txBody>
      </p:sp>
      <p:sp>
        <p:nvSpPr>
          <p:cNvPr id="15" name="TextBox 14">
            <a:extLst>
              <a:ext uri="{FF2B5EF4-FFF2-40B4-BE49-F238E27FC236}">
                <a16:creationId xmlns:a16="http://schemas.microsoft.com/office/drawing/2014/main" id="{8D8275A7-FF4A-4734-BA02-AA43D94E9BB9}"/>
              </a:ext>
            </a:extLst>
          </p:cNvPr>
          <p:cNvSpPr txBox="1"/>
          <p:nvPr/>
        </p:nvSpPr>
        <p:spPr>
          <a:xfrm>
            <a:off x="29996" y="6455203"/>
            <a:ext cx="682876" cy="215444"/>
          </a:xfrm>
          <a:prstGeom prst="rect">
            <a:avLst/>
          </a:prstGeom>
          <a:noFill/>
        </p:spPr>
        <p:txBody>
          <a:bodyPr wrap="square" lIns="0" tIns="0" rIns="0" bIns="0" rtlCol="0">
            <a:spAutoFit/>
          </a:bodyPr>
          <a:lstStyle/>
          <a:p>
            <a:pPr algn="r"/>
            <a:fld id="{DDB3D640-4032-4024-920B-AC4F90A03C18}" type="slidenum">
              <a:rPr lang="en-US" sz="1400" smtClean="0">
                <a:solidFill>
                  <a:schemeClr val="bg1"/>
                </a:solidFill>
              </a:rPr>
              <a:t>27</a:t>
            </a:fld>
            <a:endParaRPr lang="en-US" sz="1400" dirty="0">
              <a:solidFill>
                <a:schemeClr val="bg1"/>
              </a:solidFill>
            </a:endParaRPr>
          </a:p>
        </p:txBody>
      </p:sp>
    </p:spTree>
    <p:extLst>
      <p:ext uri="{BB962C8B-B14F-4D97-AF65-F5344CB8AC3E}">
        <p14:creationId xmlns:p14="http://schemas.microsoft.com/office/powerpoint/2010/main" val="35220251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descr="&quot;  &quot;">
            <a:extLst>
              <a:ext uri="{FF2B5EF4-FFF2-40B4-BE49-F238E27FC236}">
                <a16:creationId xmlns:a16="http://schemas.microsoft.com/office/drawing/2014/main" id="{8592895C-A932-44A1-BFBD-04F0338ED1C4}"/>
              </a:ext>
            </a:extLst>
          </p:cNvPr>
          <p:cNvSpPr/>
          <p:nvPr/>
        </p:nvSpPr>
        <p:spPr>
          <a:xfrm>
            <a:off x="833436" y="447655"/>
            <a:ext cx="5049204" cy="69283"/>
          </a:xfrm>
          <a:prstGeom prst="rect">
            <a:avLst/>
          </a:prstGeom>
          <a:solidFill>
            <a:srgbClr val="DF8A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itle 3">
            <a:extLst>
              <a:ext uri="{FF2B5EF4-FFF2-40B4-BE49-F238E27FC236}">
                <a16:creationId xmlns:a16="http://schemas.microsoft.com/office/drawing/2014/main" id="{B8632B49-0ADD-4BA7-9896-6B58625EAA68}"/>
              </a:ext>
            </a:extLst>
          </p:cNvPr>
          <p:cNvSpPr>
            <a:spLocks noGrp="1"/>
          </p:cNvSpPr>
          <p:nvPr>
            <p:ph type="title"/>
          </p:nvPr>
        </p:nvSpPr>
        <p:spPr>
          <a:xfrm>
            <a:off x="838200" y="663707"/>
            <a:ext cx="10515600" cy="349501"/>
          </a:xfrm>
        </p:spPr>
        <p:txBody>
          <a:bodyPr/>
          <a:lstStyle/>
          <a:p>
            <a:r>
              <a:rPr lang="en-US" dirty="0"/>
              <a:t>Safe Road Users – Continued</a:t>
            </a:r>
          </a:p>
        </p:txBody>
      </p:sp>
      <p:grpSp>
        <p:nvGrpSpPr>
          <p:cNvPr id="38" name="Group 37" descr="Safe System element 1 is the focus of this slide."/>
          <p:cNvGrpSpPr/>
          <p:nvPr/>
        </p:nvGrpSpPr>
        <p:grpSpPr>
          <a:xfrm>
            <a:off x="581025" y="1941669"/>
            <a:ext cx="1304925" cy="4102278"/>
            <a:chOff x="581025" y="1941669"/>
            <a:chExt cx="1304925" cy="4102278"/>
          </a:xfrm>
        </p:grpSpPr>
        <p:pic>
          <p:nvPicPr>
            <p:cNvPr id="39" name="Graphic 40">
              <a:extLst>
                <a:ext uri="{FF2B5EF4-FFF2-40B4-BE49-F238E27FC236}">
                  <a16:creationId xmlns:a16="http://schemas.microsoft.com/office/drawing/2014/main" id="{6F400EBE-2503-4834-B89A-21469971AAD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19181" y="2118768"/>
              <a:ext cx="1221624" cy="383534"/>
            </a:xfrm>
            <a:prstGeom prst="rect">
              <a:avLst/>
            </a:prstGeom>
          </p:spPr>
        </p:pic>
        <p:sp>
          <p:nvSpPr>
            <p:cNvPr id="43" name="Rectangle 42">
              <a:extLst>
                <a:ext uri="{FF2B5EF4-FFF2-40B4-BE49-F238E27FC236}">
                  <a16:creationId xmlns:a16="http://schemas.microsoft.com/office/drawing/2014/main" id="{343E72F2-07A3-4ACF-B61B-E37D550FD2BC}"/>
                </a:ext>
              </a:extLst>
            </p:cNvPr>
            <p:cNvSpPr/>
            <p:nvPr/>
          </p:nvSpPr>
          <p:spPr>
            <a:xfrm>
              <a:off x="581025" y="1941669"/>
              <a:ext cx="1304925" cy="703576"/>
            </a:xfrm>
            <a:prstGeom prst="rect">
              <a:avLst/>
            </a:prstGeom>
            <a:noFill/>
            <a:ln w="25400">
              <a:solidFill>
                <a:srgbClr val="3293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4" name="Group 43">
              <a:extLst>
                <a:ext uri="{FF2B5EF4-FFF2-40B4-BE49-F238E27FC236}">
                  <a16:creationId xmlns:a16="http://schemas.microsoft.com/office/drawing/2014/main" id="{D004D845-F2FA-4E80-B47E-C8B1438D9720}"/>
                </a:ext>
              </a:extLst>
            </p:cNvPr>
            <p:cNvGrpSpPr/>
            <p:nvPr/>
          </p:nvGrpSpPr>
          <p:grpSpPr>
            <a:xfrm>
              <a:off x="700014" y="2861297"/>
              <a:ext cx="993976" cy="565938"/>
              <a:chOff x="4157510" y="1508569"/>
              <a:chExt cx="993976" cy="565938"/>
            </a:xfrm>
            <a:solidFill>
              <a:srgbClr val="3293C8"/>
            </a:solidFill>
          </p:grpSpPr>
          <p:sp>
            <p:nvSpPr>
              <p:cNvPr id="67" name="Freeform: Shape 31">
                <a:extLst>
                  <a:ext uri="{FF2B5EF4-FFF2-40B4-BE49-F238E27FC236}">
                    <a16:creationId xmlns:a16="http://schemas.microsoft.com/office/drawing/2014/main" id="{AE803B13-F15C-4D62-8162-FBA808F44339}"/>
                  </a:ext>
                </a:extLst>
              </p:cNvPr>
              <p:cNvSpPr/>
              <p:nvPr/>
            </p:nvSpPr>
            <p:spPr>
              <a:xfrm>
                <a:off x="4157510" y="1508569"/>
                <a:ext cx="411643" cy="565938"/>
              </a:xfrm>
              <a:custGeom>
                <a:avLst/>
                <a:gdLst>
                  <a:gd name="connsiteX0" fmla="*/ 161734 w 204311"/>
                  <a:gd name="connsiteY0" fmla="*/ 0 h 280892"/>
                  <a:gd name="connsiteX1" fmla="*/ 42577 w 204311"/>
                  <a:gd name="connsiteY1" fmla="*/ 0 h 280892"/>
                  <a:gd name="connsiteX2" fmla="*/ 0 w 204311"/>
                  <a:gd name="connsiteY2" fmla="*/ 42577 h 280892"/>
                  <a:gd name="connsiteX3" fmla="*/ 0 w 204311"/>
                  <a:gd name="connsiteY3" fmla="*/ 212789 h 280892"/>
                  <a:gd name="connsiteX4" fmla="*/ 33052 w 204311"/>
                  <a:gd name="connsiteY4" fmla="*/ 254222 h 280892"/>
                  <a:gd name="connsiteX5" fmla="*/ 33052 w 204311"/>
                  <a:gd name="connsiteY5" fmla="*/ 272225 h 280892"/>
                  <a:gd name="connsiteX6" fmla="*/ 41720 w 204311"/>
                  <a:gd name="connsiteY6" fmla="*/ 280892 h 280892"/>
                  <a:gd name="connsiteX7" fmla="*/ 51911 w 204311"/>
                  <a:gd name="connsiteY7" fmla="*/ 280892 h 280892"/>
                  <a:gd name="connsiteX8" fmla="*/ 60579 w 204311"/>
                  <a:gd name="connsiteY8" fmla="*/ 272225 h 280892"/>
                  <a:gd name="connsiteX9" fmla="*/ 60579 w 204311"/>
                  <a:gd name="connsiteY9" fmla="*/ 255365 h 280892"/>
                  <a:gd name="connsiteX10" fmla="*/ 143732 w 204311"/>
                  <a:gd name="connsiteY10" fmla="*/ 255365 h 280892"/>
                  <a:gd name="connsiteX11" fmla="*/ 143732 w 204311"/>
                  <a:gd name="connsiteY11" fmla="*/ 272225 h 280892"/>
                  <a:gd name="connsiteX12" fmla="*/ 152400 w 204311"/>
                  <a:gd name="connsiteY12" fmla="*/ 280892 h 280892"/>
                  <a:gd name="connsiteX13" fmla="*/ 162592 w 204311"/>
                  <a:gd name="connsiteY13" fmla="*/ 280892 h 280892"/>
                  <a:gd name="connsiteX14" fmla="*/ 171259 w 204311"/>
                  <a:gd name="connsiteY14" fmla="*/ 272225 h 280892"/>
                  <a:gd name="connsiteX15" fmla="*/ 171259 w 204311"/>
                  <a:gd name="connsiteY15" fmla="*/ 254222 h 280892"/>
                  <a:gd name="connsiteX16" fmla="*/ 204311 w 204311"/>
                  <a:gd name="connsiteY16" fmla="*/ 212789 h 280892"/>
                  <a:gd name="connsiteX17" fmla="*/ 204311 w 204311"/>
                  <a:gd name="connsiteY17" fmla="*/ 42577 h 280892"/>
                  <a:gd name="connsiteX18" fmla="*/ 161734 w 204311"/>
                  <a:gd name="connsiteY18" fmla="*/ 0 h 280892"/>
                  <a:gd name="connsiteX19" fmla="*/ 55340 w 204311"/>
                  <a:gd name="connsiteY19" fmla="*/ 21241 h 280892"/>
                  <a:gd name="connsiteX20" fmla="*/ 148971 w 204311"/>
                  <a:gd name="connsiteY20" fmla="*/ 21241 h 280892"/>
                  <a:gd name="connsiteX21" fmla="*/ 157448 w 204311"/>
                  <a:gd name="connsiteY21" fmla="*/ 29718 h 280892"/>
                  <a:gd name="connsiteX22" fmla="*/ 148971 w 204311"/>
                  <a:gd name="connsiteY22" fmla="*/ 38195 h 280892"/>
                  <a:gd name="connsiteX23" fmla="*/ 55340 w 204311"/>
                  <a:gd name="connsiteY23" fmla="*/ 38195 h 280892"/>
                  <a:gd name="connsiteX24" fmla="*/ 46863 w 204311"/>
                  <a:gd name="connsiteY24" fmla="*/ 29718 h 280892"/>
                  <a:gd name="connsiteX25" fmla="*/ 55340 w 204311"/>
                  <a:gd name="connsiteY25" fmla="*/ 21241 h 280892"/>
                  <a:gd name="connsiteX26" fmla="*/ 46863 w 204311"/>
                  <a:gd name="connsiteY26" fmla="*/ 221361 h 280892"/>
                  <a:gd name="connsiteX27" fmla="*/ 31147 w 204311"/>
                  <a:gd name="connsiteY27" fmla="*/ 205645 h 280892"/>
                  <a:gd name="connsiteX28" fmla="*/ 46863 w 204311"/>
                  <a:gd name="connsiteY28" fmla="*/ 189929 h 280892"/>
                  <a:gd name="connsiteX29" fmla="*/ 62579 w 204311"/>
                  <a:gd name="connsiteY29" fmla="*/ 205645 h 280892"/>
                  <a:gd name="connsiteX30" fmla="*/ 46863 w 204311"/>
                  <a:gd name="connsiteY30" fmla="*/ 221361 h 280892"/>
                  <a:gd name="connsiteX31" fmla="*/ 157448 w 204311"/>
                  <a:gd name="connsiteY31" fmla="*/ 221361 h 280892"/>
                  <a:gd name="connsiteX32" fmla="*/ 141732 w 204311"/>
                  <a:gd name="connsiteY32" fmla="*/ 205645 h 280892"/>
                  <a:gd name="connsiteX33" fmla="*/ 157448 w 204311"/>
                  <a:gd name="connsiteY33" fmla="*/ 189929 h 280892"/>
                  <a:gd name="connsiteX34" fmla="*/ 173164 w 204311"/>
                  <a:gd name="connsiteY34" fmla="*/ 205645 h 280892"/>
                  <a:gd name="connsiteX35" fmla="*/ 157448 w 204311"/>
                  <a:gd name="connsiteY35" fmla="*/ 221361 h 280892"/>
                  <a:gd name="connsiteX36" fmla="*/ 178784 w 204311"/>
                  <a:gd name="connsiteY36" fmla="*/ 136112 h 280892"/>
                  <a:gd name="connsiteX37" fmla="*/ 161734 w 204311"/>
                  <a:gd name="connsiteY37" fmla="*/ 153162 h 280892"/>
                  <a:gd name="connsiteX38" fmla="*/ 42577 w 204311"/>
                  <a:gd name="connsiteY38" fmla="*/ 153162 h 280892"/>
                  <a:gd name="connsiteX39" fmla="*/ 25527 w 204311"/>
                  <a:gd name="connsiteY39" fmla="*/ 136112 h 280892"/>
                  <a:gd name="connsiteX40" fmla="*/ 25527 w 204311"/>
                  <a:gd name="connsiteY40" fmla="*/ 76581 h 280892"/>
                  <a:gd name="connsiteX41" fmla="*/ 42577 w 204311"/>
                  <a:gd name="connsiteY41" fmla="*/ 59531 h 280892"/>
                  <a:gd name="connsiteX42" fmla="*/ 161734 w 204311"/>
                  <a:gd name="connsiteY42" fmla="*/ 59531 h 280892"/>
                  <a:gd name="connsiteX43" fmla="*/ 178784 w 204311"/>
                  <a:gd name="connsiteY43" fmla="*/ 76581 h 280892"/>
                  <a:gd name="connsiteX44" fmla="*/ 178784 w 204311"/>
                  <a:gd name="connsiteY44" fmla="*/ 136112 h 28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04311" h="280892">
                    <a:moveTo>
                      <a:pt x="161734" y="0"/>
                    </a:moveTo>
                    <a:lnTo>
                      <a:pt x="42577" y="0"/>
                    </a:lnTo>
                    <a:cubicBezTo>
                      <a:pt x="19050" y="0"/>
                      <a:pt x="0" y="19050"/>
                      <a:pt x="0" y="42577"/>
                    </a:cubicBezTo>
                    <a:lnTo>
                      <a:pt x="0" y="212789"/>
                    </a:lnTo>
                    <a:cubicBezTo>
                      <a:pt x="0" y="232981"/>
                      <a:pt x="14097" y="249936"/>
                      <a:pt x="33052" y="254222"/>
                    </a:cubicBezTo>
                    <a:lnTo>
                      <a:pt x="33052" y="272225"/>
                    </a:lnTo>
                    <a:cubicBezTo>
                      <a:pt x="33052" y="276987"/>
                      <a:pt x="36957" y="280892"/>
                      <a:pt x="41720" y="280892"/>
                    </a:cubicBezTo>
                    <a:lnTo>
                      <a:pt x="51911" y="280892"/>
                    </a:lnTo>
                    <a:cubicBezTo>
                      <a:pt x="56674" y="280892"/>
                      <a:pt x="60579" y="276987"/>
                      <a:pt x="60579" y="272225"/>
                    </a:cubicBezTo>
                    <a:lnTo>
                      <a:pt x="60579" y="255365"/>
                    </a:lnTo>
                    <a:lnTo>
                      <a:pt x="143732" y="255365"/>
                    </a:lnTo>
                    <a:lnTo>
                      <a:pt x="143732" y="272225"/>
                    </a:lnTo>
                    <a:cubicBezTo>
                      <a:pt x="143732" y="276987"/>
                      <a:pt x="147638" y="280892"/>
                      <a:pt x="152400" y="280892"/>
                    </a:cubicBezTo>
                    <a:lnTo>
                      <a:pt x="162592" y="280892"/>
                    </a:lnTo>
                    <a:cubicBezTo>
                      <a:pt x="167354" y="280892"/>
                      <a:pt x="171259" y="276987"/>
                      <a:pt x="171259" y="272225"/>
                    </a:cubicBezTo>
                    <a:lnTo>
                      <a:pt x="171259" y="254222"/>
                    </a:lnTo>
                    <a:cubicBezTo>
                      <a:pt x="190214" y="249936"/>
                      <a:pt x="204311" y="232981"/>
                      <a:pt x="204311" y="212789"/>
                    </a:cubicBezTo>
                    <a:lnTo>
                      <a:pt x="204311" y="42577"/>
                    </a:lnTo>
                    <a:cubicBezTo>
                      <a:pt x="204311" y="19050"/>
                      <a:pt x="185261" y="0"/>
                      <a:pt x="161734" y="0"/>
                    </a:cubicBezTo>
                    <a:close/>
                    <a:moveTo>
                      <a:pt x="55340" y="21241"/>
                    </a:moveTo>
                    <a:lnTo>
                      <a:pt x="148971" y="21241"/>
                    </a:lnTo>
                    <a:cubicBezTo>
                      <a:pt x="153638" y="21241"/>
                      <a:pt x="157448" y="25051"/>
                      <a:pt x="157448" y="29718"/>
                    </a:cubicBezTo>
                    <a:cubicBezTo>
                      <a:pt x="157448" y="34385"/>
                      <a:pt x="153638" y="38195"/>
                      <a:pt x="148971" y="38195"/>
                    </a:cubicBezTo>
                    <a:lnTo>
                      <a:pt x="55340" y="38195"/>
                    </a:lnTo>
                    <a:cubicBezTo>
                      <a:pt x="50673" y="38195"/>
                      <a:pt x="46863" y="34385"/>
                      <a:pt x="46863" y="29718"/>
                    </a:cubicBezTo>
                    <a:cubicBezTo>
                      <a:pt x="46863" y="25051"/>
                      <a:pt x="50673" y="21241"/>
                      <a:pt x="55340" y="21241"/>
                    </a:cubicBezTo>
                    <a:close/>
                    <a:moveTo>
                      <a:pt x="46863" y="221361"/>
                    </a:moveTo>
                    <a:cubicBezTo>
                      <a:pt x="38195" y="221361"/>
                      <a:pt x="31147" y="214313"/>
                      <a:pt x="31147" y="205645"/>
                    </a:cubicBezTo>
                    <a:cubicBezTo>
                      <a:pt x="31147" y="196977"/>
                      <a:pt x="38195" y="189929"/>
                      <a:pt x="46863" y="189929"/>
                    </a:cubicBezTo>
                    <a:cubicBezTo>
                      <a:pt x="55531" y="189929"/>
                      <a:pt x="62579" y="196977"/>
                      <a:pt x="62579" y="205645"/>
                    </a:cubicBezTo>
                    <a:cubicBezTo>
                      <a:pt x="62579" y="214313"/>
                      <a:pt x="55531" y="221361"/>
                      <a:pt x="46863" y="221361"/>
                    </a:cubicBezTo>
                    <a:close/>
                    <a:moveTo>
                      <a:pt x="157448" y="221361"/>
                    </a:moveTo>
                    <a:cubicBezTo>
                      <a:pt x="148780" y="221361"/>
                      <a:pt x="141732" y="214313"/>
                      <a:pt x="141732" y="205645"/>
                    </a:cubicBezTo>
                    <a:cubicBezTo>
                      <a:pt x="141732" y="196977"/>
                      <a:pt x="148780" y="189929"/>
                      <a:pt x="157448" y="189929"/>
                    </a:cubicBezTo>
                    <a:cubicBezTo>
                      <a:pt x="166116" y="189929"/>
                      <a:pt x="173164" y="196977"/>
                      <a:pt x="173164" y="205645"/>
                    </a:cubicBezTo>
                    <a:cubicBezTo>
                      <a:pt x="173164" y="214313"/>
                      <a:pt x="166211" y="221361"/>
                      <a:pt x="157448" y="221361"/>
                    </a:cubicBezTo>
                    <a:close/>
                    <a:moveTo>
                      <a:pt x="178784" y="136112"/>
                    </a:moveTo>
                    <a:cubicBezTo>
                      <a:pt x="178784" y="145542"/>
                      <a:pt x="171164" y="153162"/>
                      <a:pt x="161734" y="153162"/>
                    </a:cubicBezTo>
                    <a:lnTo>
                      <a:pt x="42577" y="153162"/>
                    </a:lnTo>
                    <a:cubicBezTo>
                      <a:pt x="33147" y="153162"/>
                      <a:pt x="25527" y="145542"/>
                      <a:pt x="25527" y="136112"/>
                    </a:cubicBezTo>
                    <a:lnTo>
                      <a:pt x="25527" y="76581"/>
                    </a:lnTo>
                    <a:cubicBezTo>
                      <a:pt x="25527" y="67151"/>
                      <a:pt x="33147" y="59531"/>
                      <a:pt x="42577" y="59531"/>
                    </a:cubicBezTo>
                    <a:lnTo>
                      <a:pt x="161734" y="59531"/>
                    </a:lnTo>
                    <a:cubicBezTo>
                      <a:pt x="171164" y="59531"/>
                      <a:pt x="178784" y="67151"/>
                      <a:pt x="178784" y="76581"/>
                    </a:cubicBezTo>
                    <a:lnTo>
                      <a:pt x="178784" y="136112"/>
                    </a:lnTo>
                    <a:close/>
                  </a:path>
                </a:pathLst>
              </a:custGeom>
              <a:grpFill/>
              <a:ln w="9525" cap="flat">
                <a:noFill/>
                <a:prstDash val="solid"/>
                <a:miter/>
              </a:ln>
            </p:spPr>
            <p:txBody>
              <a:bodyPr rtlCol="0" anchor="ctr"/>
              <a:lstStyle/>
              <a:p>
                <a:endParaRPr lang="en-US"/>
              </a:p>
            </p:txBody>
          </p:sp>
          <p:sp>
            <p:nvSpPr>
              <p:cNvPr id="68" name="Freeform: Shape 35">
                <a:extLst>
                  <a:ext uri="{FF2B5EF4-FFF2-40B4-BE49-F238E27FC236}">
                    <a16:creationId xmlns:a16="http://schemas.microsoft.com/office/drawing/2014/main" id="{FFC7D7BF-641E-44E0-933B-DB5F2FE74D5D}"/>
                  </a:ext>
                </a:extLst>
              </p:cNvPr>
              <p:cNvSpPr/>
              <p:nvPr/>
            </p:nvSpPr>
            <p:spPr>
              <a:xfrm>
                <a:off x="4633109" y="1684934"/>
                <a:ext cx="518377" cy="389191"/>
              </a:xfrm>
              <a:custGeom>
                <a:avLst/>
                <a:gdLst>
                  <a:gd name="connsiteX0" fmla="*/ 255626 w 257286"/>
                  <a:gd name="connsiteY0" fmla="*/ 59817 h 193167"/>
                  <a:gd name="connsiteX1" fmla="*/ 250197 w 257286"/>
                  <a:gd name="connsiteY1" fmla="*/ 57245 h 193167"/>
                  <a:gd name="connsiteX2" fmla="*/ 223622 w 257286"/>
                  <a:gd name="connsiteY2" fmla="*/ 57245 h 193167"/>
                  <a:gd name="connsiteX3" fmla="*/ 198857 w 257286"/>
                  <a:gd name="connsiteY3" fmla="*/ 16573 h 193167"/>
                  <a:gd name="connsiteX4" fmla="*/ 58364 w 257286"/>
                  <a:gd name="connsiteY4" fmla="*/ 16573 h 193167"/>
                  <a:gd name="connsiteX5" fmla="*/ 33599 w 257286"/>
                  <a:gd name="connsiteY5" fmla="*/ 57245 h 193167"/>
                  <a:gd name="connsiteX6" fmla="*/ 7024 w 257286"/>
                  <a:gd name="connsiteY6" fmla="*/ 57245 h 193167"/>
                  <a:gd name="connsiteX7" fmla="*/ 1595 w 257286"/>
                  <a:gd name="connsiteY7" fmla="*/ 59817 h 193167"/>
                  <a:gd name="connsiteX8" fmla="*/ 166 w 257286"/>
                  <a:gd name="connsiteY8" fmla="*/ 65627 h 193167"/>
                  <a:gd name="connsiteX9" fmla="*/ 4071 w 257286"/>
                  <a:gd name="connsiteY9" fmla="*/ 84677 h 193167"/>
                  <a:gd name="connsiteX10" fmla="*/ 10929 w 257286"/>
                  <a:gd name="connsiteY10" fmla="*/ 90202 h 193167"/>
                  <a:gd name="connsiteX11" fmla="*/ 18835 w 257286"/>
                  <a:gd name="connsiteY11" fmla="*/ 90202 h 193167"/>
                  <a:gd name="connsiteX12" fmla="*/ 7500 w 257286"/>
                  <a:gd name="connsiteY12" fmla="*/ 121063 h 193167"/>
                  <a:gd name="connsiteX13" fmla="*/ 32551 w 257286"/>
                  <a:gd name="connsiteY13" fmla="*/ 165735 h 193167"/>
                  <a:gd name="connsiteX14" fmla="*/ 32551 w 257286"/>
                  <a:gd name="connsiteY14" fmla="*/ 184499 h 193167"/>
                  <a:gd name="connsiteX15" fmla="*/ 41219 w 257286"/>
                  <a:gd name="connsiteY15" fmla="*/ 193167 h 193167"/>
                  <a:gd name="connsiteX16" fmla="*/ 51410 w 257286"/>
                  <a:gd name="connsiteY16" fmla="*/ 193167 h 193167"/>
                  <a:gd name="connsiteX17" fmla="*/ 60078 w 257286"/>
                  <a:gd name="connsiteY17" fmla="*/ 184499 h 193167"/>
                  <a:gd name="connsiteX18" fmla="*/ 60078 w 257286"/>
                  <a:gd name="connsiteY18" fmla="*/ 165735 h 193167"/>
                  <a:gd name="connsiteX19" fmla="*/ 197238 w 257286"/>
                  <a:gd name="connsiteY19" fmla="*/ 165735 h 193167"/>
                  <a:gd name="connsiteX20" fmla="*/ 197238 w 257286"/>
                  <a:gd name="connsiteY20" fmla="*/ 184499 h 193167"/>
                  <a:gd name="connsiteX21" fmla="*/ 205906 w 257286"/>
                  <a:gd name="connsiteY21" fmla="*/ 193167 h 193167"/>
                  <a:gd name="connsiteX22" fmla="*/ 216098 w 257286"/>
                  <a:gd name="connsiteY22" fmla="*/ 193167 h 193167"/>
                  <a:gd name="connsiteX23" fmla="*/ 224765 w 257286"/>
                  <a:gd name="connsiteY23" fmla="*/ 184499 h 193167"/>
                  <a:gd name="connsiteX24" fmla="*/ 224765 w 257286"/>
                  <a:gd name="connsiteY24" fmla="*/ 165735 h 193167"/>
                  <a:gd name="connsiteX25" fmla="*/ 249911 w 257286"/>
                  <a:gd name="connsiteY25" fmla="*/ 122015 h 193167"/>
                  <a:gd name="connsiteX26" fmla="*/ 238100 w 257286"/>
                  <a:gd name="connsiteY26" fmla="*/ 90202 h 193167"/>
                  <a:gd name="connsiteX27" fmla="*/ 246482 w 257286"/>
                  <a:gd name="connsiteY27" fmla="*/ 90202 h 193167"/>
                  <a:gd name="connsiteX28" fmla="*/ 253340 w 257286"/>
                  <a:gd name="connsiteY28" fmla="*/ 84582 h 193167"/>
                  <a:gd name="connsiteX29" fmla="*/ 257246 w 257286"/>
                  <a:gd name="connsiteY29" fmla="*/ 65532 h 193167"/>
                  <a:gd name="connsiteX30" fmla="*/ 255626 w 257286"/>
                  <a:gd name="connsiteY30" fmla="*/ 59817 h 193167"/>
                  <a:gd name="connsiteX31" fmla="*/ 53411 w 257286"/>
                  <a:gd name="connsiteY31" fmla="*/ 63913 h 193167"/>
                  <a:gd name="connsiteX32" fmla="*/ 69794 w 257286"/>
                  <a:gd name="connsiteY32" fmla="*/ 34099 h 193167"/>
                  <a:gd name="connsiteX33" fmla="*/ 187237 w 257286"/>
                  <a:gd name="connsiteY33" fmla="*/ 34099 h 193167"/>
                  <a:gd name="connsiteX34" fmla="*/ 203620 w 257286"/>
                  <a:gd name="connsiteY34" fmla="*/ 63913 h 193167"/>
                  <a:gd name="connsiteX35" fmla="*/ 200667 w 257286"/>
                  <a:gd name="connsiteY35" fmla="*/ 68199 h 193167"/>
                  <a:gd name="connsiteX36" fmla="*/ 56268 w 257286"/>
                  <a:gd name="connsiteY36" fmla="*/ 68199 h 193167"/>
                  <a:gd name="connsiteX37" fmla="*/ 53411 w 257286"/>
                  <a:gd name="connsiteY37" fmla="*/ 63913 h 193167"/>
                  <a:gd name="connsiteX38" fmla="*/ 59126 w 257286"/>
                  <a:gd name="connsiteY38" fmla="*/ 133826 h 193167"/>
                  <a:gd name="connsiteX39" fmla="*/ 43409 w 257286"/>
                  <a:gd name="connsiteY39" fmla="*/ 118110 h 193167"/>
                  <a:gd name="connsiteX40" fmla="*/ 59126 w 257286"/>
                  <a:gd name="connsiteY40" fmla="*/ 102394 h 193167"/>
                  <a:gd name="connsiteX41" fmla="*/ 74842 w 257286"/>
                  <a:gd name="connsiteY41" fmla="*/ 118110 h 193167"/>
                  <a:gd name="connsiteX42" fmla="*/ 59126 w 257286"/>
                  <a:gd name="connsiteY42" fmla="*/ 133826 h 193167"/>
                  <a:gd name="connsiteX43" fmla="*/ 182570 w 257286"/>
                  <a:gd name="connsiteY43" fmla="*/ 118110 h 193167"/>
                  <a:gd name="connsiteX44" fmla="*/ 198286 w 257286"/>
                  <a:gd name="connsiteY44" fmla="*/ 102394 h 193167"/>
                  <a:gd name="connsiteX45" fmla="*/ 214002 w 257286"/>
                  <a:gd name="connsiteY45" fmla="*/ 118110 h 193167"/>
                  <a:gd name="connsiteX46" fmla="*/ 198286 w 257286"/>
                  <a:gd name="connsiteY46" fmla="*/ 133826 h 193167"/>
                  <a:gd name="connsiteX47" fmla="*/ 182570 w 257286"/>
                  <a:gd name="connsiteY47" fmla="*/ 118110 h 193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57286" h="193167">
                    <a:moveTo>
                      <a:pt x="255626" y="59817"/>
                    </a:moveTo>
                    <a:cubicBezTo>
                      <a:pt x="254293" y="58198"/>
                      <a:pt x="252293" y="57245"/>
                      <a:pt x="250197" y="57245"/>
                    </a:cubicBezTo>
                    <a:lnTo>
                      <a:pt x="223622" y="57245"/>
                    </a:lnTo>
                    <a:cubicBezTo>
                      <a:pt x="217050" y="39910"/>
                      <a:pt x="208573" y="23051"/>
                      <a:pt x="198857" y="16573"/>
                    </a:cubicBezTo>
                    <a:cubicBezTo>
                      <a:pt x="165234" y="-5524"/>
                      <a:pt x="91892" y="-5524"/>
                      <a:pt x="58364" y="16573"/>
                    </a:cubicBezTo>
                    <a:cubicBezTo>
                      <a:pt x="48648" y="22955"/>
                      <a:pt x="40171" y="39910"/>
                      <a:pt x="33599" y="57245"/>
                    </a:cubicBezTo>
                    <a:lnTo>
                      <a:pt x="7024" y="57245"/>
                    </a:lnTo>
                    <a:cubicBezTo>
                      <a:pt x="4928" y="57245"/>
                      <a:pt x="2928" y="58198"/>
                      <a:pt x="1595" y="59817"/>
                    </a:cubicBezTo>
                    <a:cubicBezTo>
                      <a:pt x="261" y="61436"/>
                      <a:pt x="-310" y="63627"/>
                      <a:pt x="166" y="65627"/>
                    </a:cubicBezTo>
                    <a:lnTo>
                      <a:pt x="4071" y="84677"/>
                    </a:lnTo>
                    <a:cubicBezTo>
                      <a:pt x="4738" y="87916"/>
                      <a:pt x="7595" y="90202"/>
                      <a:pt x="10929" y="90202"/>
                    </a:cubicBezTo>
                    <a:lnTo>
                      <a:pt x="18835" y="90202"/>
                    </a:lnTo>
                    <a:cubicBezTo>
                      <a:pt x="11215" y="98965"/>
                      <a:pt x="7595" y="110014"/>
                      <a:pt x="7500" y="121063"/>
                    </a:cubicBezTo>
                    <a:cubicBezTo>
                      <a:pt x="7405" y="134684"/>
                      <a:pt x="23121" y="157067"/>
                      <a:pt x="32551" y="165735"/>
                    </a:cubicBezTo>
                    <a:lnTo>
                      <a:pt x="32551" y="184499"/>
                    </a:lnTo>
                    <a:cubicBezTo>
                      <a:pt x="32551" y="189262"/>
                      <a:pt x="36456" y="193167"/>
                      <a:pt x="41219" y="193167"/>
                    </a:cubicBezTo>
                    <a:lnTo>
                      <a:pt x="51410" y="193167"/>
                    </a:lnTo>
                    <a:cubicBezTo>
                      <a:pt x="56173" y="193167"/>
                      <a:pt x="60078" y="189262"/>
                      <a:pt x="60078" y="184499"/>
                    </a:cubicBezTo>
                    <a:lnTo>
                      <a:pt x="60078" y="165735"/>
                    </a:lnTo>
                    <a:lnTo>
                      <a:pt x="197238" y="165735"/>
                    </a:lnTo>
                    <a:lnTo>
                      <a:pt x="197238" y="184499"/>
                    </a:lnTo>
                    <a:cubicBezTo>
                      <a:pt x="197238" y="189262"/>
                      <a:pt x="201143" y="193167"/>
                      <a:pt x="205906" y="193167"/>
                    </a:cubicBezTo>
                    <a:lnTo>
                      <a:pt x="216098" y="193167"/>
                    </a:lnTo>
                    <a:cubicBezTo>
                      <a:pt x="220860" y="193167"/>
                      <a:pt x="224765" y="189262"/>
                      <a:pt x="224765" y="184499"/>
                    </a:cubicBezTo>
                    <a:lnTo>
                      <a:pt x="224765" y="165735"/>
                    </a:lnTo>
                    <a:cubicBezTo>
                      <a:pt x="234862" y="156496"/>
                      <a:pt x="249816" y="134684"/>
                      <a:pt x="249911" y="122015"/>
                    </a:cubicBezTo>
                    <a:cubicBezTo>
                      <a:pt x="249911" y="110585"/>
                      <a:pt x="246101" y="99155"/>
                      <a:pt x="238100" y="90202"/>
                    </a:cubicBezTo>
                    <a:lnTo>
                      <a:pt x="246482" y="90202"/>
                    </a:lnTo>
                    <a:cubicBezTo>
                      <a:pt x="249816" y="90202"/>
                      <a:pt x="252674" y="87916"/>
                      <a:pt x="253340" y="84582"/>
                    </a:cubicBezTo>
                    <a:lnTo>
                      <a:pt x="257246" y="65532"/>
                    </a:lnTo>
                    <a:cubicBezTo>
                      <a:pt x="257436" y="63627"/>
                      <a:pt x="256960" y="61436"/>
                      <a:pt x="255626" y="59817"/>
                    </a:cubicBezTo>
                    <a:close/>
                    <a:moveTo>
                      <a:pt x="53411" y="63913"/>
                    </a:moveTo>
                    <a:cubicBezTo>
                      <a:pt x="59030" y="49054"/>
                      <a:pt x="65031" y="37243"/>
                      <a:pt x="69794" y="34099"/>
                    </a:cubicBezTo>
                    <a:cubicBezTo>
                      <a:pt x="96559" y="16478"/>
                      <a:pt x="160472" y="16478"/>
                      <a:pt x="187237" y="34099"/>
                    </a:cubicBezTo>
                    <a:cubicBezTo>
                      <a:pt x="191999" y="37243"/>
                      <a:pt x="198000" y="48959"/>
                      <a:pt x="203620" y="63913"/>
                    </a:cubicBezTo>
                    <a:cubicBezTo>
                      <a:pt x="204382" y="66008"/>
                      <a:pt x="202858" y="68199"/>
                      <a:pt x="200667" y="68199"/>
                    </a:cubicBezTo>
                    <a:lnTo>
                      <a:pt x="56268" y="68199"/>
                    </a:lnTo>
                    <a:cubicBezTo>
                      <a:pt x="54173" y="68199"/>
                      <a:pt x="52649" y="66008"/>
                      <a:pt x="53411" y="63913"/>
                    </a:cubicBezTo>
                    <a:close/>
                    <a:moveTo>
                      <a:pt x="59126" y="133826"/>
                    </a:moveTo>
                    <a:cubicBezTo>
                      <a:pt x="50458" y="133826"/>
                      <a:pt x="43409" y="126778"/>
                      <a:pt x="43409" y="118110"/>
                    </a:cubicBezTo>
                    <a:cubicBezTo>
                      <a:pt x="43409" y="109442"/>
                      <a:pt x="50458" y="102394"/>
                      <a:pt x="59126" y="102394"/>
                    </a:cubicBezTo>
                    <a:cubicBezTo>
                      <a:pt x="67793" y="102394"/>
                      <a:pt x="74842" y="109442"/>
                      <a:pt x="74842" y="118110"/>
                    </a:cubicBezTo>
                    <a:cubicBezTo>
                      <a:pt x="74842" y="126778"/>
                      <a:pt x="67793" y="133826"/>
                      <a:pt x="59126" y="133826"/>
                    </a:cubicBezTo>
                    <a:close/>
                    <a:moveTo>
                      <a:pt x="182570" y="118110"/>
                    </a:moveTo>
                    <a:cubicBezTo>
                      <a:pt x="182570" y="109442"/>
                      <a:pt x="189618" y="102394"/>
                      <a:pt x="198286" y="102394"/>
                    </a:cubicBezTo>
                    <a:cubicBezTo>
                      <a:pt x="206953" y="102394"/>
                      <a:pt x="214002" y="109442"/>
                      <a:pt x="214002" y="118110"/>
                    </a:cubicBezTo>
                    <a:cubicBezTo>
                      <a:pt x="214002" y="126778"/>
                      <a:pt x="206953" y="133826"/>
                      <a:pt x="198286" y="133826"/>
                    </a:cubicBezTo>
                    <a:cubicBezTo>
                      <a:pt x="189618" y="133826"/>
                      <a:pt x="182570" y="126778"/>
                      <a:pt x="182570" y="118110"/>
                    </a:cubicBezTo>
                    <a:close/>
                  </a:path>
                </a:pathLst>
              </a:custGeom>
              <a:grpFill/>
              <a:ln w="9525" cap="flat">
                <a:noFill/>
                <a:prstDash val="solid"/>
                <a:miter/>
              </a:ln>
            </p:spPr>
            <p:txBody>
              <a:bodyPr rtlCol="0" anchor="ctr"/>
              <a:lstStyle/>
              <a:p>
                <a:endParaRPr lang="en-US"/>
              </a:p>
            </p:txBody>
          </p:sp>
        </p:grpSp>
        <p:grpSp>
          <p:nvGrpSpPr>
            <p:cNvPr id="62" name="Group 61">
              <a:extLst>
                <a:ext uri="{FF2B5EF4-FFF2-40B4-BE49-F238E27FC236}">
                  <a16:creationId xmlns:a16="http://schemas.microsoft.com/office/drawing/2014/main" id="{AF43DD85-E31D-4019-B16C-50F9213C2574}"/>
                </a:ext>
              </a:extLst>
            </p:cNvPr>
            <p:cNvGrpSpPr/>
            <p:nvPr/>
          </p:nvGrpSpPr>
          <p:grpSpPr>
            <a:xfrm>
              <a:off x="825083" y="3786230"/>
              <a:ext cx="743838" cy="520696"/>
              <a:chOff x="4759529" y="3579024"/>
              <a:chExt cx="743838" cy="520696"/>
            </a:xfrm>
            <a:solidFill>
              <a:srgbClr val="3293C8"/>
            </a:solidFill>
          </p:grpSpPr>
          <p:sp>
            <p:nvSpPr>
              <p:cNvPr id="65" name="Freeform: Shape 27">
                <a:extLst>
                  <a:ext uri="{FF2B5EF4-FFF2-40B4-BE49-F238E27FC236}">
                    <a16:creationId xmlns:a16="http://schemas.microsoft.com/office/drawing/2014/main" id="{62E3A27E-5D12-4E50-A505-C7F0165AF5E1}"/>
                  </a:ext>
                </a:extLst>
              </p:cNvPr>
              <p:cNvSpPr/>
              <p:nvPr/>
            </p:nvSpPr>
            <p:spPr>
              <a:xfrm>
                <a:off x="4983319" y="3764928"/>
                <a:ext cx="186612" cy="217255"/>
              </a:xfrm>
              <a:custGeom>
                <a:avLst/>
                <a:gdLst>
                  <a:gd name="connsiteX0" fmla="*/ 4083 w 92621"/>
                  <a:gd name="connsiteY0" fmla="*/ 623 h 107830"/>
                  <a:gd name="connsiteX1" fmla="*/ 88284 w 92621"/>
                  <a:gd name="connsiteY1" fmla="*/ 76632 h 107830"/>
                  <a:gd name="connsiteX2" fmla="*/ 85712 w 92621"/>
                  <a:gd name="connsiteY2" fmla="*/ 103493 h 107830"/>
                  <a:gd name="connsiteX3" fmla="*/ 58852 w 92621"/>
                  <a:gd name="connsiteY3" fmla="*/ 100921 h 107830"/>
                  <a:gd name="connsiteX4" fmla="*/ 368 w 92621"/>
                  <a:gd name="connsiteY4" fmla="*/ 3671 h 107830"/>
                  <a:gd name="connsiteX5" fmla="*/ 4083 w 92621"/>
                  <a:gd name="connsiteY5" fmla="*/ 623 h 107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621" h="107830">
                    <a:moveTo>
                      <a:pt x="4083" y="623"/>
                    </a:moveTo>
                    <a:cubicBezTo>
                      <a:pt x="28181" y="21864"/>
                      <a:pt x="83045" y="70346"/>
                      <a:pt x="88284" y="76632"/>
                    </a:cubicBezTo>
                    <a:cubicBezTo>
                      <a:pt x="94951" y="84729"/>
                      <a:pt x="93808" y="96825"/>
                      <a:pt x="85712" y="103493"/>
                    </a:cubicBezTo>
                    <a:cubicBezTo>
                      <a:pt x="77616" y="110160"/>
                      <a:pt x="65519" y="109017"/>
                      <a:pt x="58852" y="100921"/>
                    </a:cubicBezTo>
                    <a:cubicBezTo>
                      <a:pt x="53613" y="94635"/>
                      <a:pt x="16560" y="31389"/>
                      <a:pt x="368" y="3671"/>
                    </a:cubicBezTo>
                    <a:cubicBezTo>
                      <a:pt x="-1061" y="1290"/>
                      <a:pt x="1987" y="-1187"/>
                      <a:pt x="4083" y="623"/>
                    </a:cubicBezTo>
                    <a:close/>
                  </a:path>
                </a:pathLst>
              </a:custGeom>
              <a:grpFill/>
              <a:ln w="9525" cap="flat">
                <a:noFill/>
                <a:prstDash val="solid"/>
                <a:miter/>
              </a:ln>
            </p:spPr>
            <p:txBody>
              <a:bodyPr rtlCol="0" anchor="ctr"/>
              <a:lstStyle/>
              <a:p>
                <a:endParaRPr lang="en-US"/>
              </a:p>
            </p:txBody>
          </p:sp>
          <p:sp>
            <p:nvSpPr>
              <p:cNvPr id="66" name="Freeform: Shape 28">
                <a:extLst>
                  <a:ext uri="{FF2B5EF4-FFF2-40B4-BE49-F238E27FC236}">
                    <a16:creationId xmlns:a16="http://schemas.microsoft.com/office/drawing/2014/main" id="{12174BCF-0CCD-4599-957C-484BFD109740}"/>
                  </a:ext>
                </a:extLst>
              </p:cNvPr>
              <p:cNvSpPr/>
              <p:nvPr/>
            </p:nvSpPr>
            <p:spPr>
              <a:xfrm>
                <a:off x="4759529" y="3579024"/>
                <a:ext cx="743838" cy="520696"/>
              </a:xfrm>
              <a:custGeom>
                <a:avLst/>
                <a:gdLst>
                  <a:gd name="connsiteX0" fmla="*/ 2857 w 369189"/>
                  <a:gd name="connsiteY0" fmla="*/ 152614 h 258437"/>
                  <a:gd name="connsiteX1" fmla="*/ 11144 w 369189"/>
                  <a:gd name="connsiteY1" fmla="*/ 121468 h 258437"/>
                  <a:gd name="connsiteX2" fmla="*/ 24765 w 369189"/>
                  <a:gd name="connsiteY2" fmla="*/ 92321 h 258437"/>
                  <a:gd name="connsiteX3" fmla="*/ 43244 w 369189"/>
                  <a:gd name="connsiteY3" fmla="*/ 65937 h 258437"/>
                  <a:gd name="connsiteX4" fmla="*/ 66008 w 369189"/>
                  <a:gd name="connsiteY4" fmla="*/ 43172 h 258437"/>
                  <a:gd name="connsiteX5" fmla="*/ 92297 w 369189"/>
                  <a:gd name="connsiteY5" fmla="*/ 24694 h 258437"/>
                  <a:gd name="connsiteX6" fmla="*/ 121444 w 369189"/>
                  <a:gd name="connsiteY6" fmla="*/ 11073 h 258437"/>
                  <a:gd name="connsiteX7" fmla="*/ 152495 w 369189"/>
                  <a:gd name="connsiteY7" fmla="*/ 2786 h 258437"/>
                  <a:gd name="connsiteX8" fmla="*/ 216598 w 369189"/>
                  <a:gd name="connsiteY8" fmla="*/ 2786 h 258437"/>
                  <a:gd name="connsiteX9" fmla="*/ 247745 w 369189"/>
                  <a:gd name="connsiteY9" fmla="*/ 11073 h 258437"/>
                  <a:gd name="connsiteX10" fmla="*/ 276892 w 369189"/>
                  <a:gd name="connsiteY10" fmla="*/ 24694 h 258437"/>
                  <a:gd name="connsiteX11" fmla="*/ 303276 w 369189"/>
                  <a:gd name="connsiteY11" fmla="*/ 43172 h 258437"/>
                  <a:gd name="connsiteX12" fmla="*/ 326041 w 369189"/>
                  <a:gd name="connsiteY12" fmla="*/ 65937 h 258437"/>
                  <a:gd name="connsiteX13" fmla="*/ 344519 w 369189"/>
                  <a:gd name="connsiteY13" fmla="*/ 92226 h 258437"/>
                  <a:gd name="connsiteX14" fmla="*/ 358140 w 369189"/>
                  <a:gd name="connsiteY14" fmla="*/ 121372 h 258437"/>
                  <a:gd name="connsiteX15" fmla="*/ 366427 w 369189"/>
                  <a:gd name="connsiteY15" fmla="*/ 152424 h 258437"/>
                  <a:gd name="connsiteX16" fmla="*/ 369189 w 369189"/>
                  <a:gd name="connsiteY16" fmla="*/ 184428 h 258437"/>
                  <a:gd name="connsiteX17" fmla="*/ 366427 w 369189"/>
                  <a:gd name="connsiteY17" fmla="*/ 216432 h 258437"/>
                  <a:gd name="connsiteX18" fmla="*/ 358140 w 369189"/>
                  <a:gd name="connsiteY18" fmla="*/ 247579 h 258437"/>
                  <a:gd name="connsiteX19" fmla="*/ 354235 w 369189"/>
                  <a:gd name="connsiteY19" fmla="*/ 258342 h 258437"/>
                  <a:gd name="connsiteX20" fmla="*/ 340900 w 369189"/>
                  <a:gd name="connsiteY20" fmla="*/ 253484 h 258437"/>
                  <a:gd name="connsiteX21" fmla="*/ 340900 w 369189"/>
                  <a:gd name="connsiteY21" fmla="*/ 253484 h 258437"/>
                  <a:gd name="connsiteX22" fmla="*/ 339090 w 369189"/>
                  <a:gd name="connsiteY22" fmla="*/ 252817 h 258437"/>
                  <a:gd name="connsiteX23" fmla="*/ 332708 w 369189"/>
                  <a:gd name="connsiteY23" fmla="*/ 250531 h 258437"/>
                  <a:gd name="connsiteX24" fmla="*/ 332708 w 369189"/>
                  <a:gd name="connsiteY24" fmla="*/ 250531 h 258437"/>
                  <a:gd name="connsiteX25" fmla="*/ 315754 w 369189"/>
                  <a:gd name="connsiteY25" fmla="*/ 244340 h 258437"/>
                  <a:gd name="connsiteX26" fmla="*/ 323564 w 369189"/>
                  <a:gd name="connsiteY26" fmla="*/ 222814 h 258437"/>
                  <a:gd name="connsiteX27" fmla="*/ 339947 w 369189"/>
                  <a:gd name="connsiteY27" fmla="*/ 228814 h 258437"/>
                  <a:gd name="connsiteX28" fmla="*/ 343757 w 369189"/>
                  <a:gd name="connsiteY28" fmla="*/ 212527 h 258437"/>
                  <a:gd name="connsiteX29" fmla="*/ 345662 w 369189"/>
                  <a:gd name="connsiteY29" fmla="*/ 195858 h 258437"/>
                  <a:gd name="connsiteX30" fmla="*/ 328231 w 369189"/>
                  <a:gd name="connsiteY30" fmla="*/ 195858 h 258437"/>
                  <a:gd name="connsiteX31" fmla="*/ 328231 w 369189"/>
                  <a:gd name="connsiteY31" fmla="*/ 172998 h 258437"/>
                  <a:gd name="connsiteX32" fmla="*/ 345662 w 369189"/>
                  <a:gd name="connsiteY32" fmla="*/ 172998 h 258437"/>
                  <a:gd name="connsiteX33" fmla="*/ 343757 w 369189"/>
                  <a:gd name="connsiteY33" fmla="*/ 156329 h 258437"/>
                  <a:gd name="connsiteX34" fmla="*/ 339947 w 369189"/>
                  <a:gd name="connsiteY34" fmla="*/ 140041 h 258437"/>
                  <a:gd name="connsiteX35" fmla="*/ 323564 w 369189"/>
                  <a:gd name="connsiteY35" fmla="*/ 146042 h 258437"/>
                  <a:gd name="connsiteX36" fmla="*/ 315754 w 369189"/>
                  <a:gd name="connsiteY36" fmla="*/ 124516 h 258437"/>
                  <a:gd name="connsiteX37" fmla="*/ 332137 w 369189"/>
                  <a:gd name="connsiteY37" fmla="*/ 118515 h 258437"/>
                  <a:gd name="connsiteX38" fmla="*/ 324612 w 369189"/>
                  <a:gd name="connsiteY38" fmla="*/ 103561 h 258437"/>
                  <a:gd name="connsiteX39" fmla="*/ 315373 w 369189"/>
                  <a:gd name="connsiteY39" fmla="*/ 89559 h 258437"/>
                  <a:gd name="connsiteX40" fmla="*/ 301943 w 369189"/>
                  <a:gd name="connsiteY40" fmla="*/ 100798 h 258437"/>
                  <a:gd name="connsiteX41" fmla="*/ 287274 w 369189"/>
                  <a:gd name="connsiteY41" fmla="*/ 83272 h 258437"/>
                  <a:gd name="connsiteX42" fmla="*/ 300704 w 369189"/>
                  <a:gd name="connsiteY42" fmla="*/ 72033 h 258437"/>
                  <a:gd name="connsiteX43" fmla="*/ 288512 w 369189"/>
                  <a:gd name="connsiteY43" fmla="*/ 60603 h 258437"/>
                  <a:gd name="connsiteX44" fmla="*/ 275082 w 369189"/>
                  <a:gd name="connsiteY44" fmla="*/ 50602 h 258437"/>
                  <a:gd name="connsiteX45" fmla="*/ 266319 w 369189"/>
                  <a:gd name="connsiteY45" fmla="*/ 65746 h 258437"/>
                  <a:gd name="connsiteX46" fmla="*/ 246507 w 369189"/>
                  <a:gd name="connsiteY46" fmla="*/ 54316 h 258437"/>
                  <a:gd name="connsiteX47" fmla="*/ 255270 w 369189"/>
                  <a:gd name="connsiteY47" fmla="*/ 39172 h 258437"/>
                  <a:gd name="connsiteX48" fmla="*/ 239935 w 369189"/>
                  <a:gd name="connsiteY48" fmla="*/ 32504 h 258437"/>
                  <a:gd name="connsiteX49" fmla="*/ 223933 w 369189"/>
                  <a:gd name="connsiteY49" fmla="*/ 27742 h 258437"/>
                  <a:gd name="connsiteX50" fmla="*/ 220885 w 369189"/>
                  <a:gd name="connsiteY50" fmla="*/ 44887 h 258437"/>
                  <a:gd name="connsiteX51" fmla="*/ 198311 w 369189"/>
                  <a:gd name="connsiteY51" fmla="*/ 40886 h 258437"/>
                  <a:gd name="connsiteX52" fmla="*/ 201358 w 369189"/>
                  <a:gd name="connsiteY52" fmla="*/ 23741 h 258437"/>
                  <a:gd name="connsiteX53" fmla="*/ 167926 w 369189"/>
                  <a:gd name="connsiteY53" fmla="*/ 23741 h 258437"/>
                  <a:gd name="connsiteX54" fmla="*/ 170974 w 369189"/>
                  <a:gd name="connsiteY54" fmla="*/ 40886 h 258437"/>
                  <a:gd name="connsiteX55" fmla="*/ 148399 w 369189"/>
                  <a:gd name="connsiteY55" fmla="*/ 44887 h 258437"/>
                  <a:gd name="connsiteX56" fmla="*/ 145352 w 369189"/>
                  <a:gd name="connsiteY56" fmla="*/ 27742 h 258437"/>
                  <a:gd name="connsiteX57" fmla="*/ 129349 w 369189"/>
                  <a:gd name="connsiteY57" fmla="*/ 32504 h 258437"/>
                  <a:gd name="connsiteX58" fmla="*/ 113919 w 369189"/>
                  <a:gd name="connsiteY58" fmla="*/ 39172 h 258437"/>
                  <a:gd name="connsiteX59" fmla="*/ 122682 w 369189"/>
                  <a:gd name="connsiteY59" fmla="*/ 54316 h 258437"/>
                  <a:gd name="connsiteX60" fmla="*/ 102870 w 369189"/>
                  <a:gd name="connsiteY60" fmla="*/ 65746 h 258437"/>
                  <a:gd name="connsiteX61" fmla="*/ 94107 w 369189"/>
                  <a:gd name="connsiteY61" fmla="*/ 50602 h 258437"/>
                  <a:gd name="connsiteX62" fmla="*/ 80677 w 369189"/>
                  <a:gd name="connsiteY62" fmla="*/ 60603 h 258437"/>
                  <a:gd name="connsiteX63" fmla="*/ 68485 w 369189"/>
                  <a:gd name="connsiteY63" fmla="*/ 72128 h 258437"/>
                  <a:gd name="connsiteX64" fmla="*/ 81915 w 369189"/>
                  <a:gd name="connsiteY64" fmla="*/ 83368 h 258437"/>
                  <a:gd name="connsiteX65" fmla="*/ 67246 w 369189"/>
                  <a:gd name="connsiteY65" fmla="*/ 100894 h 258437"/>
                  <a:gd name="connsiteX66" fmla="*/ 53816 w 369189"/>
                  <a:gd name="connsiteY66" fmla="*/ 89654 h 258437"/>
                  <a:gd name="connsiteX67" fmla="*/ 44577 w 369189"/>
                  <a:gd name="connsiteY67" fmla="*/ 103656 h 258437"/>
                  <a:gd name="connsiteX68" fmla="*/ 37052 w 369189"/>
                  <a:gd name="connsiteY68" fmla="*/ 118610 h 258437"/>
                  <a:gd name="connsiteX69" fmla="*/ 53435 w 369189"/>
                  <a:gd name="connsiteY69" fmla="*/ 124611 h 258437"/>
                  <a:gd name="connsiteX70" fmla="*/ 45625 w 369189"/>
                  <a:gd name="connsiteY70" fmla="*/ 146137 h 258437"/>
                  <a:gd name="connsiteX71" fmla="*/ 29242 w 369189"/>
                  <a:gd name="connsiteY71" fmla="*/ 140137 h 258437"/>
                  <a:gd name="connsiteX72" fmla="*/ 25432 w 369189"/>
                  <a:gd name="connsiteY72" fmla="*/ 156424 h 258437"/>
                  <a:gd name="connsiteX73" fmla="*/ 23527 w 369189"/>
                  <a:gd name="connsiteY73" fmla="*/ 173093 h 258437"/>
                  <a:gd name="connsiteX74" fmla="*/ 40957 w 369189"/>
                  <a:gd name="connsiteY74" fmla="*/ 173093 h 258437"/>
                  <a:gd name="connsiteX75" fmla="*/ 40957 w 369189"/>
                  <a:gd name="connsiteY75" fmla="*/ 195953 h 258437"/>
                  <a:gd name="connsiteX76" fmla="*/ 23527 w 369189"/>
                  <a:gd name="connsiteY76" fmla="*/ 195953 h 258437"/>
                  <a:gd name="connsiteX77" fmla="*/ 25432 w 369189"/>
                  <a:gd name="connsiteY77" fmla="*/ 212622 h 258437"/>
                  <a:gd name="connsiteX78" fmla="*/ 29242 w 369189"/>
                  <a:gd name="connsiteY78" fmla="*/ 228910 h 258437"/>
                  <a:gd name="connsiteX79" fmla="*/ 45625 w 369189"/>
                  <a:gd name="connsiteY79" fmla="*/ 222909 h 258437"/>
                  <a:gd name="connsiteX80" fmla="*/ 53435 w 369189"/>
                  <a:gd name="connsiteY80" fmla="*/ 244435 h 258437"/>
                  <a:gd name="connsiteX81" fmla="*/ 28289 w 369189"/>
                  <a:gd name="connsiteY81" fmla="*/ 253579 h 258437"/>
                  <a:gd name="connsiteX82" fmla="*/ 28289 w 369189"/>
                  <a:gd name="connsiteY82" fmla="*/ 253579 h 258437"/>
                  <a:gd name="connsiteX83" fmla="*/ 14954 w 369189"/>
                  <a:gd name="connsiteY83" fmla="*/ 258437 h 258437"/>
                  <a:gd name="connsiteX84" fmla="*/ 11049 w 369189"/>
                  <a:gd name="connsiteY84" fmla="*/ 247674 h 258437"/>
                  <a:gd name="connsiteX85" fmla="*/ 2762 w 369189"/>
                  <a:gd name="connsiteY85" fmla="*/ 216622 h 258437"/>
                  <a:gd name="connsiteX86" fmla="*/ 0 w 369189"/>
                  <a:gd name="connsiteY86" fmla="*/ 184618 h 258437"/>
                  <a:gd name="connsiteX87" fmla="*/ 2857 w 369189"/>
                  <a:gd name="connsiteY87" fmla="*/ 152614 h 258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369189" h="258437">
                    <a:moveTo>
                      <a:pt x="2857" y="152614"/>
                    </a:moveTo>
                    <a:cubicBezTo>
                      <a:pt x="4667" y="142042"/>
                      <a:pt x="7525" y="131564"/>
                      <a:pt x="11144" y="121468"/>
                    </a:cubicBezTo>
                    <a:cubicBezTo>
                      <a:pt x="14859" y="111371"/>
                      <a:pt x="19431" y="101560"/>
                      <a:pt x="24765" y="92321"/>
                    </a:cubicBezTo>
                    <a:cubicBezTo>
                      <a:pt x="30099" y="83082"/>
                      <a:pt x="36290" y="74224"/>
                      <a:pt x="43244" y="65937"/>
                    </a:cubicBezTo>
                    <a:cubicBezTo>
                      <a:pt x="50102" y="57745"/>
                      <a:pt x="57817" y="50125"/>
                      <a:pt x="66008" y="43172"/>
                    </a:cubicBezTo>
                    <a:cubicBezTo>
                      <a:pt x="74200" y="36314"/>
                      <a:pt x="83058" y="30028"/>
                      <a:pt x="92297" y="24694"/>
                    </a:cubicBezTo>
                    <a:cubicBezTo>
                      <a:pt x="101537" y="19360"/>
                      <a:pt x="111347" y="14788"/>
                      <a:pt x="121444" y="11073"/>
                    </a:cubicBezTo>
                    <a:cubicBezTo>
                      <a:pt x="131445" y="7453"/>
                      <a:pt x="141922" y="4596"/>
                      <a:pt x="152495" y="2786"/>
                    </a:cubicBezTo>
                    <a:cubicBezTo>
                      <a:pt x="173450" y="-929"/>
                      <a:pt x="195644" y="-929"/>
                      <a:pt x="216598" y="2786"/>
                    </a:cubicBezTo>
                    <a:cubicBezTo>
                      <a:pt x="227171" y="4596"/>
                      <a:pt x="237649" y="7453"/>
                      <a:pt x="247745" y="11073"/>
                    </a:cubicBezTo>
                    <a:cubicBezTo>
                      <a:pt x="257842" y="14788"/>
                      <a:pt x="267653" y="19360"/>
                      <a:pt x="276892" y="24694"/>
                    </a:cubicBezTo>
                    <a:cubicBezTo>
                      <a:pt x="286131" y="30028"/>
                      <a:pt x="294989" y="36219"/>
                      <a:pt x="303276" y="43172"/>
                    </a:cubicBezTo>
                    <a:cubicBezTo>
                      <a:pt x="311468" y="50030"/>
                      <a:pt x="319088" y="57745"/>
                      <a:pt x="326041" y="65937"/>
                    </a:cubicBezTo>
                    <a:cubicBezTo>
                      <a:pt x="332994" y="74224"/>
                      <a:pt x="339185" y="83082"/>
                      <a:pt x="344519" y="92226"/>
                    </a:cubicBezTo>
                    <a:cubicBezTo>
                      <a:pt x="349853" y="101465"/>
                      <a:pt x="354425" y="111276"/>
                      <a:pt x="358140" y="121372"/>
                    </a:cubicBezTo>
                    <a:cubicBezTo>
                      <a:pt x="361855" y="131469"/>
                      <a:pt x="364617" y="141946"/>
                      <a:pt x="366427" y="152424"/>
                    </a:cubicBezTo>
                    <a:cubicBezTo>
                      <a:pt x="368237" y="162901"/>
                      <a:pt x="369189" y="173760"/>
                      <a:pt x="369189" y="184428"/>
                    </a:cubicBezTo>
                    <a:cubicBezTo>
                      <a:pt x="369189" y="195191"/>
                      <a:pt x="368237" y="205954"/>
                      <a:pt x="366427" y="216432"/>
                    </a:cubicBezTo>
                    <a:cubicBezTo>
                      <a:pt x="364617" y="227005"/>
                      <a:pt x="361760" y="237482"/>
                      <a:pt x="358140" y="247579"/>
                    </a:cubicBezTo>
                    <a:lnTo>
                      <a:pt x="354235" y="258342"/>
                    </a:lnTo>
                    <a:lnTo>
                      <a:pt x="340900" y="253484"/>
                    </a:lnTo>
                    <a:lnTo>
                      <a:pt x="340900" y="253484"/>
                    </a:lnTo>
                    <a:lnTo>
                      <a:pt x="339090" y="252817"/>
                    </a:lnTo>
                    <a:lnTo>
                      <a:pt x="332708" y="250531"/>
                    </a:lnTo>
                    <a:lnTo>
                      <a:pt x="332708" y="250531"/>
                    </a:lnTo>
                    <a:lnTo>
                      <a:pt x="315754" y="244340"/>
                    </a:lnTo>
                    <a:lnTo>
                      <a:pt x="323564" y="222814"/>
                    </a:lnTo>
                    <a:lnTo>
                      <a:pt x="339947" y="228814"/>
                    </a:lnTo>
                    <a:cubicBezTo>
                      <a:pt x="341471" y="223480"/>
                      <a:pt x="342805" y="218051"/>
                      <a:pt x="343757" y="212527"/>
                    </a:cubicBezTo>
                    <a:cubicBezTo>
                      <a:pt x="344710" y="207097"/>
                      <a:pt x="345281" y="201478"/>
                      <a:pt x="345662" y="195858"/>
                    </a:cubicBezTo>
                    <a:lnTo>
                      <a:pt x="328231" y="195858"/>
                    </a:lnTo>
                    <a:lnTo>
                      <a:pt x="328231" y="172998"/>
                    </a:lnTo>
                    <a:lnTo>
                      <a:pt x="345662" y="172998"/>
                    </a:lnTo>
                    <a:cubicBezTo>
                      <a:pt x="345281" y="167378"/>
                      <a:pt x="344710" y="161854"/>
                      <a:pt x="343757" y="156329"/>
                    </a:cubicBezTo>
                    <a:cubicBezTo>
                      <a:pt x="342805" y="150805"/>
                      <a:pt x="341471" y="145375"/>
                      <a:pt x="339947" y="140041"/>
                    </a:cubicBezTo>
                    <a:lnTo>
                      <a:pt x="323564" y="146042"/>
                    </a:lnTo>
                    <a:lnTo>
                      <a:pt x="315754" y="124516"/>
                    </a:lnTo>
                    <a:lnTo>
                      <a:pt x="332137" y="118515"/>
                    </a:lnTo>
                    <a:cubicBezTo>
                      <a:pt x="329851" y="113371"/>
                      <a:pt x="327374" y="108418"/>
                      <a:pt x="324612" y="103561"/>
                    </a:cubicBezTo>
                    <a:cubicBezTo>
                      <a:pt x="321850" y="98798"/>
                      <a:pt x="318706" y="94131"/>
                      <a:pt x="315373" y="89559"/>
                    </a:cubicBezTo>
                    <a:lnTo>
                      <a:pt x="301943" y="100798"/>
                    </a:lnTo>
                    <a:lnTo>
                      <a:pt x="287274" y="83272"/>
                    </a:lnTo>
                    <a:lnTo>
                      <a:pt x="300704" y="72033"/>
                    </a:lnTo>
                    <a:cubicBezTo>
                      <a:pt x="296799" y="68032"/>
                      <a:pt x="292798" y="64127"/>
                      <a:pt x="288512" y="60603"/>
                    </a:cubicBezTo>
                    <a:cubicBezTo>
                      <a:pt x="284226" y="56983"/>
                      <a:pt x="279749" y="53745"/>
                      <a:pt x="275082" y="50602"/>
                    </a:cubicBezTo>
                    <a:lnTo>
                      <a:pt x="266319" y="65746"/>
                    </a:lnTo>
                    <a:lnTo>
                      <a:pt x="246507" y="54316"/>
                    </a:lnTo>
                    <a:lnTo>
                      <a:pt x="255270" y="39172"/>
                    </a:lnTo>
                    <a:cubicBezTo>
                      <a:pt x="250222" y="36695"/>
                      <a:pt x="245173" y="34409"/>
                      <a:pt x="239935" y="32504"/>
                    </a:cubicBezTo>
                    <a:cubicBezTo>
                      <a:pt x="234696" y="30599"/>
                      <a:pt x="229362" y="29075"/>
                      <a:pt x="223933" y="27742"/>
                    </a:cubicBezTo>
                    <a:lnTo>
                      <a:pt x="220885" y="44887"/>
                    </a:lnTo>
                    <a:lnTo>
                      <a:pt x="198311" y="40886"/>
                    </a:lnTo>
                    <a:lnTo>
                      <a:pt x="201358" y="23741"/>
                    </a:lnTo>
                    <a:cubicBezTo>
                      <a:pt x="190310" y="22598"/>
                      <a:pt x="179070" y="22598"/>
                      <a:pt x="167926" y="23741"/>
                    </a:cubicBezTo>
                    <a:lnTo>
                      <a:pt x="170974" y="40886"/>
                    </a:lnTo>
                    <a:lnTo>
                      <a:pt x="148399" y="44887"/>
                    </a:lnTo>
                    <a:lnTo>
                      <a:pt x="145352" y="27742"/>
                    </a:lnTo>
                    <a:cubicBezTo>
                      <a:pt x="139922" y="29075"/>
                      <a:pt x="134588" y="30599"/>
                      <a:pt x="129349" y="32504"/>
                    </a:cubicBezTo>
                    <a:cubicBezTo>
                      <a:pt x="124111" y="34409"/>
                      <a:pt x="118967" y="36695"/>
                      <a:pt x="113919" y="39172"/>
                    </a:cubicBezTo>
                    <a:lnTo>
                      <a:pt x="122682" y="54316"/>
                    </a:lnTo>
                    <a:lnTo>
                      <a:pt x="102870" y="65746"/>
                    </a:lnTo>
                    <a:lnTo>
                      <a:pt x="94107" y="50602"/>
                    </a:lnTo>
                    <a:cubicBezTo>
                      <a:pt x="89535" y="53745"/>
                      <a:pt x="84963" y="56983"/>
                      <a:pt x="80677" y="60603"/>
                    </a:cubicBezTo>
                    <a:cubicBezTo>
                      <a:pt x="76390" y="64222"/>
                      <a:pt x="72390" y="68032"/>
                      <a:pt x="68485" y="72128"/>
                    </a:cubicBezTo>
                    <a:lnTo>
                      <a:pt x="81915" y="83368"/>
                    </a:lnTo>
                    <a:lnTo>
                      <a:pt x="67246" y="100894"/>
                    </a:lnTo>
                    <a:lnTo>
                      <a:pt x="53816" y="89654"/>
                    </a:lnTo>
                    <a:cubicBezTo>
                      <a:pt x="50482" y="94226"/>
                      <a:pt x="47435" y="98798"/>
                      <a:pt x="44577" y="103656"/>
                    </a:cubicBezTo>
                    <a:cubicBezTo>
                      <a:pt x="41815" y="108418"/>
                      <a:pt x="39338" y="113467"/>
                      <a:pt x="37052" y="118610"/>
                    </a:cubicBezTo>
                    <a:lnTo>
                      <a:pt x="53435" y="124611"/>
                    </a:lnTo>
                    <a:lnTo>
                      <a:pt x="45625" y="146137"/>
                    </a:lnTo>
                    <a:lnTo>
                      <a:pt x="29242" y="140137"/>
                    </a:lnTo>
                    <a:cubicBezTo>
                      <a:pt x="27718" y="145471"/>
                      <a:pt x="26384" y="150900"/>
                      <a:pt x="25432" y="156424"/>
                    </a:cubicBezTo>
                    <a:cubicBezTo>
                      <a:pt x="24479" y="161854"/>
                      <a:pt x="23908" y="167473"/>
                      <a:pt x="23527" y="173093"/>
                    </a:cubicBezTo>
                    <a:lnTo>
                      <a:pt x="40957" y="173093"/>
                    </a:lnTo>
                    <a:lnTo>
                      <a:pt x="40957" y="195953"/>
                    </a:lnTo>
                    <a:lnTo>
                      <a:pt x="23527" y="195953"/>
                    </a:lnTo>
                    <a:cubicBezTo>
                      <a:pt x="23908" y="201573"/>
                      <a:pt x="24479" y="207097"/>
                      <a:pt x="25432" y="212622"/>
                    </a:cubicBezTo>
                    <a:cubicBezTo>
                      <a:pt x="26384" y="218146"/>
                      <a:pt x="27718" y="223576"/>
                      <a:pt x="29242" y="228910"/>
                    </a:cubicBezTo>
                    <a:lnTo>
                      <a:pt x="45625" y="222909"/>
                    </a:lnTo>
                    <a:lnTo>
                      <a:pt x="53435" y="244435"/>
                    </a:lnTo>
                    <a:lnTo>
                      <a:pt x="28289" y="253579"/>
                    </a:lnTo>
                    <a:lnTo>
                      <a:pt x="28289" y="253579"/>
                    </a:lnTo>
                    <a:lnTo>
                      <a:pt x="14954" y="258437"/>
                    </a:lnTo>
                    <a:lnTo>
                      <a:pt x="11049" y="247674"/>
                    </a:lnTo>
                    <a:cubicBezTo>
                      <a:pt x="7334" y="237577"/>
                      <a:pt x="4572" y="227100"/>
                      <a:pt x="2762" y="216622"/>
                    </a:cubicBezTo>
                    <a:cubicBezTo>
                      <a:pt x="953" y="206145"/>
                      <a:pt x="0" y="195382"/>
                      <a:pt x="0" y="184618"/>
                    </a:cubicBezTo>
                    <a:cubicBezTo>
                      <a:pt x="0" y="173855"/>
                      <a:pt x="1048" y="163092"/>
                      <a:pt x="2857" y="152614"/>
                    </a:cubicBezTo>
                    <a:close/>
                  </a:path>
                </a:pathLst>
              </a:custGeom>
              <a:grpFill/>
              <a:ln w="9525" cap="flat">
                <a:noFill/>
                <a:prstDash val="solid"/>
                <a:miter/>
              </a:ln>
            </p:spPr>
            <p:txBody>
              <a:bodyPr rtlCol="0" anchor="ctr"/>
              <a:lstStyle/>
              <a:p>
                <a:endParaRPr lang="en-US"/>
              </a:p>
            </p:txBody>
          </p:sp>
        </p:grpSp>
        <p:pic>
          <p:nvPicPr>
            <p:cNvPr id="63" name="Graphic 39">
              <a:extLst>
                <a:ext uri="{FF2B5EF4-FFF2-40B4-BE49-F238E27FC236}">
                  <a16:creationId xmlns:a16="http://schemas.microsoft.com/office/drawing/2014/main" id="{08AE2BA0-1EB2-498C-BB5B-26129EC710F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3526" y="4739030"/>
              <a:ext cx="1106951" cy="415106"/>
            </a:xfrm>
            <a:prstGeom prst="rect">
              <a:avLst/>
            </a:prstGeom>
          </p:spPr>
        </p:pic>
        <p:sp>
          <p:nvSpPr>
            <p:cNvPr id="64" name="Freeform: Shape 36">
              <a:extLst>
                <a:ext uri="{FF2B5EF4-FFF2-40B4-BE49-F238E27FC236}">
                  <a16:creationId xmlns:a16="http://schemas.microsoft.com/office/drawing/2014/main" id="{BF48190C-DC39-4914-9529-D4CDDFDEF30A}"/>
                </a:ext>
              </a:extLst>
            </p:cNvPr>
            <p:cNvSpPr/>
            <p:nvPr/>
          </p:nvSpPr>
          <p:spPr>
            <a:xfrm>
              <a:off x="905206" y="5513129"/>
              <a:ext cx="583593" cy="530818"/>
            </a:xfrm>
            <a:custGeom>
              <a:avLst/>
              <a:gdLst>
                <a:gd name="connsiteX0" fmla="*/ 264128 w 289655"/>
                <a:gd name="connsiteY0" fmla="*/ 237935 h 263461"/>
                <a:gd name="connsiteX1" fmla="*/ 238601 w 289655"/>
                <a:gd name="connsiteY1" fmla="*/ 237935 h 263461"/>
                <a:gd name="connsiteX2" fmla="*/ 223266 w 289655"/>
                <a:gd name="connsiteY2" fmla="*/ 83249 h 263461"/>
                <a:gd name="connsiteX3" fmla="*/ 206216 w 289655"/>
                <a:gd name="connsiteY3" fmla="*/ 67913 h 263461"/>
                <a:gd name="connsiteX4" fmla="*/ 83534 w 289655"/>
                <a:gd name="connsiteY4" fmla="*/ 67913 h 263461"/>
                <a:gd name="connsiteX5" fmla="*/ 66484 w 289655"/>
                <a:gd name="connsiteY5" fmla="*/ 83249 h 263461"/>
                <a:gd name="connsiteX6" fmla="*/ 51149 w 289655"/>
                <a:gd name="connsiteY6" fmla="*/ 237935 h 263461"/>
                <a:gd name="connsiteX7" fmla="*/ 25622 w 289655"/>
                <a:gd name="connsiteY7" fmla="*/ 237935 h 263461"/>
                <a:gd name="connsiteX8" fmla="*/ 25622 w 289655"/>
                <a:gd name="connsiteY8" fmla="*/ 263462 h 263461"/>
                <a:gd name="connsiteX9" fmla="*/ 264223 w 289655"/>
                <a:gd name="connsiteY9" fmla="*/ 263462 h 263461"/>
                <a:gd name="connsiteX10" fmla="*/ 264223 w 289655"/>
                <a:gd name="connsiteY10" fmla="*/ 237935 h 263461"/>
                <a:gd name="connsiteX11" fmla="*/ 182308 w 289655"/>
                <a:gd name="connsiteY11" fmla="*/ 110490 h 263461"/>
                <a:gd name="connsiteX12" fmla="*/ 193357 w 289655"/>
                <a:gd name="connsiteY12" fmla="*/ 220980 h 263461"/>
                <a:gd name="connsiteX13" fmla="*/ 175927 w 289655"/>
                <a:gd name="connsiteY13" fmla="*/ 220980 h 263461"/>
                <a:gd name="connsiteX14" fmla="*/ 165259 w 289655"/>
                <a:gd name="connsiteY14" fmla="*/ 110490 h 263461"/>
                <a:gd name="connsiteX15" fmla="*/ 182308 w 289655"/>
                <a:gd name="connsiteY15" fmla="*/ 110490 h 263461"/>
                <a:gd name="connsiteX16" fmla="*/ 144875 w 289655"/>
                <a:gd name="connsiteY16" fmla="*/ 0 h 263461"/>
                <a:gd name="connsiteX17" fmla="*/ 144875 w 289655"/>
                <a:gd name="connsiteY17" fmla="*/ 0 h 263461"/>
                <a:gd name="connsiteX18" fmla="*/ 136303 w 289655"/>
                <a:gd name="connsiteY18" fmla="*/ 8477 h 263461"/>
                <a:gd name="connsiteX19" fmla="*/ 136303 w 289655"/>
                <a:gd name="connsiteY19" fmla="*/ 42482 h 263461"/>
                <a:gd name="connsiteX20" fmla="*/ 144780 w 289655"/>
                <a:gd name="connsiteY20" fmla="*/ 50959 h 263461"/>
                <a:gd name="connsiteX21" fmla="*/ 144780 w 289655"/>
                <a:gd name="connsiteY21" fmla="*/ 50959 h 263461"/>
                <a:gd name="connsiteX22" fmla="*/ 153257 w 289655"/>
                <a:gd name="connsiteY22" fmla="*/ 42482 h 263461"/>
                <a:gd name="connsiteX23" fmla="*/ 153257 w 289655"/>
                <a:gd name="connsiteY23" fmla="*/ 8477 h 263461"/>
                <a:gd name="connsiteX24" fmla="*/ 144875 w 289655"/>
                <a:gd name="connsiteY24" fmla="*/ 0 h 263461"/>
                <a:gd name="connsiteX25" fmla="*/ 266224 w 289655"/>
                <a:gd name="connsiteY25" fmla="*/ 23622 h 263461"/>
                <a:gd name="connsiteX26" fmla="*/ 266224 w 289655"/>
                <a:gd name="connsiteY26" fmla="*/ 23622 h 263461"/>
                <a:gd name="connsiteX27" fmla="*/ 254222 w 289655"/>
                <a:gd name="connsiteY27" fmla="*/ 23622 h 263461"/>
                <a:gd name="connsiteX28" fmla="*/ 232219 w 289655"/>
                <a:gd name="connsiteY28" fmla="*/ 45529 h 263461"/>
                <a:gd name="connsiteX29" fmla="*/ 232219 w 289655"/>
                <a:gd name="connsiteY29" fmla="*/ 57531 h 263461"/>
                <a:gd name="connsiteX30" fmla="*/ 232219 w 289655"/>
                <a:gd name="connsiteY30" fmla="*/ 57531 h 263461"/>
                <a:gd name="connsiteX31" fmla="*/ 244221 w 289655"/>
                <a:gd name="connsiteY31" fmla="*/ 57531 h 263461"/>
                <a:gd name="connsiteX32" fmla="*/ 266224 w 289655"/>
                <a:gd name="connsiteY32" fmla="*/ 35624 h 263461"/>
                <a:gd name="connsiteX33" fmla="*/ 266224 w 289655"/>
                <a:gd name="connsiteY33" fmla="*/ 23622 h 263461"/>
                <a:gd name="connsiteX34" fmla="*/ 57245 w 289655"/>
                <a:gd name="connsiteY34" fmla="*/ 45339 h 263461"/>
                <a:gd name="connsiteX35" fmla="*/ 35242 w 289655"/>
                <a:gd name="connsiteY35" fmla="*/ 23432 h 263461"/>
                <a:gd name="connsiteX36" fmla="*/ 23241 w 289655"/>
                <a:gd name="connsiteY36" fmla="*/ 23432 h 263461"/>
                <a:gd name="connsiteX37" fmla="*/ 23241 w 289655"/>
                <a:gd name="connsiteY37" fmla="*/ 23432 h 263461"/>
                <a:gd name="connsiteX38" fmla="*/ 23241 w 289655"/>
                <a:gd name="connsiteY38" fmla="*/ 35433 h 263461"/>
                <a:gd name="connsiteX39" fmla="*/ 45244 w 289655"/>
                <a:gd name="connsiteY39" fmla="*/ 57341 h 263461"/>
                <a:gd name="connsiteX40" fmla="*/ 57245 w 289655"/>
                <a:gd name="connsiteY40" fmla="*/ 57341 h 263461"/>
                <a:gd name="connsiteX41" fmla="*/ 57245 w 289655"/>
                <a:gd name="connsiteY41" fmla="*/ 57341 h 263461"/>
                <a:gd name="connsiteX42" fmla="*/ 57245 w 289655"/>
                <a:gd name="connsiteY42" fmla="*/ 45339 h 263461"/>
                <a:gd name="connsiteX43" fmla="*/ 247078 w 289655"/>
                <a:gd name="connsiteY43" fmla="*/ 127445 h 263461"/>
                <a:gd name="connsiteX44" fmla="*/ 247078 w 289655"/>
                <a:gd name="connsiteY44" fmla="*/ 127445 h 263461"/>
                <a:gd name="connsiteX45" fmla="*/ 255556 w 289655"/>
                <a:gd name="connsiteY45" fmla="*/ 135922 h 263461"/>
                <a:gd name="connsiteX46" fmla="*/ 281178 w 289655"/>
                <a:gd name="connsiteY46" fmla="*/ 135922 h 263461"/>
                <a:gd name="connsiteX47" fmla="*/ 289655 w 289655"/>
                <a:gd name="connsiteY47" fmla="*/ 127445 h 263461"/>
                <a:gd name="connsiteX48" fmla="*/ 289655 w 289655"/>
                <a:gd name="connsiteY48" fmla="*/ 127445 h 263461"/>
                <a:gd name="connsiteX49" fmla="*/ 281178 w 289655"/>
                <a:gd name="connsiteY49" fmla="*/ 118967 h 263461"/>
                <a:gd name="connsiteX50" fmla="*/ 255556 w 289655"/>
                <a:gd name="connsiteY50" fmla="*/ 118967 h 263461"/>
                <a:gd name="connsiteX51" fmla="*/ 247078 w 289655"/>
                <a:gd name="connsiteY51" fmla="*/ 127445 h 263461"/>
                <a:gd name="connsiteX52" fmla="*/ 34100 w 289655"/>
                <a:gd name="connsiteY52" fmla="*/ 118967 h 263461"/>
                <a:gd name="connsiteX53" fmla="*/ 8477 w 289655"/>
                <a:gd name="connsiteY53" fmla="*/ 118967 h 263461"/>
                <a:gd name="connsiteX54" fmla="*/ 0 w 289655"/>
                <a:gd name="connsiteY54" fmla="*/ 127445 h 263461"/>
                <a:gd name="connsiteX55" fmla="*/ 0 w 289655"/>
                <a:gd name="connsiteY55" fmla="*/ 127445 h 263461"/>
                <a:gd name="connsiteX56" fmla="*/ 8477 w 289655"/>
                <a:gd name="connsiteY56" fmla="*/ 135922 h 263461"/>
                <a:gd name="connsiteX57" fmla="*/ 34100 w 289655"/>
                <a:gd name="connsiteY57" fmla="*/ 135922 h 263461"/>
                <a:gd name="connsiteX58" fmla="*/ 42577 w 289655"/>
                <a:gd name="connsiteY58" fmla="*/ 127445 h 263461"/>
                <a:gd name="connsiteX59" fmla="*/ 42577 w 289655"/>
                <a:gd name="connsiteY59" fmla="*/ 127445 h 263461"/>
                <a:gd name="connsiteX60" fmla="*/ 34100 w 289655"/>
                <a:gd name="connsiteY60" fmla="*/ 118967 h 263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89655" h="263461">
                  <a:moveTo>
                    <a:pt x="264128" y="237935"/>
                  </a:moveTo>
                  <a:lnTo>
                    <a:pt x="238601" y="237935"/>
                  </a:lnTo>
                  <a:lnTo>
                    <a:pt x="223266" y="83249"/>
                  </a:lnTo>
                  <a:cubicBezTo>
                    <a:pt x="222409" y="74771"/>
                    <a:pt x="215170" y="67913"/>
                    <a:pt x="206216" y="67913"/>
                  </a:cubicBezTo>
                  <a:lnTo>
                    <a:pt x="83534" y="67913"/>
                  </a:lnTo>
                  <a:cubicBezTo>
                    <a:pt x="74581" y="67913"/>
                    <a:pt x="67342" y="74676"/>
                    <a:pt x="66484" y="83249"/>
                  </a:cubicBezTo>
                  <a:lnTo>
                    <a:pt x="51149" y="237935"/>
                  </a:lnTo>
                  <a:lnTo>
                    <a:pt x="25622" y="237935"/>
                  </a:lnTo>
                  <a:lnTo>
                    <a:pt x="25622" y="263462"/>
                  </a:lnTo>
                  <a:lnTo>
                    <a:pt x="264223" y="263462"/>
                  </a:lnTo>
                  <a:lnTo>
                    <a:pt x="264223" y="237935"/>
                  </a:lnTo>
                  <a:close/>
                  <a:moveTo>
                    <a:pt x="182308" y="110490"/>
                  </a:moveTo>
                  <a:lnTo>
                    <a:pt x="193357" y="220980"/>
                  </a:lnTo>
                  <a:lnTo>
                    <a:pt x="175927" y="220980"/>
                  </a:lnTo>
                  <a:lnTo>
                    <a:pt x="165259" y="110490"/>
                  </a:lnTo>
                  <a:lnTo>
                    <a:pt x="182308" y="110490"/>
                  </a:lnTo>
                  <a:close/>
                  <a:moveTo>
                    <a:pt x="144875" y="0"/>
                  </a:moveTo>
                  <a:lnTo>
                    <a:pt x="144875" y="0"/>
                  </a:lnTo>
                  <a:cubicBezTo>
                    <a:pt x="140113" y="0"/>
                    <a:pt x="136303" y="3810"/>
                    <a:pt x="136303" y="8477"/>
                  </a:cubicBezTo>
                  <a:lnTo>
                    <a:pt x="136303" y="42482"/>
                  </a:lnTo>
                  <a:cubicBezTo>
                    <a:pt x="136303" y="47149"/>
                    <a:pt x="140113" y="50959"/>
                    <a:pt x="144780" y="50959"/>
                  </a:cubicBezTo>
                  <a:lnTo>
                    <a:pt x="144780" y="50959"/>
                  </a:lnTo>
                  <a:cubicBezTo>
                    <a:pt x="149447" y="50959"/>
                    <a:pt x="153257" y="47149"/>
                    <a:pt x="153257" y="42482"/>
                  </a:cubicBezTo>
                  <a:lnTo>
                    <a:pt x="153257" y="8477"/>
                  </a:lnTo>
                  <a:cubicBezTo>
                    <a:pt x="153352" y="3810"/>
                    <a:pt x="149543" y="0"/>
                    <a:pt x="144875" y="0"/>
                  </a:cubicBezTo>
                  <a:close/>
                  <a:moveTo>
                    <a:pt x="266224" y="23622"/>
                  </a:moveTo>
                  <a:lnTo>
                    <a:pt x="266224" y="23622"/>
                  </a:lnTo>
                  <a:cubicBezTo>
                    <a:pt x="262890" y="20288"/>
                    <a:pt x="257556" y="20288"/>
                    <a:pt x="254222" y="23622"/>
                  </a:cubicBezTo>
                  <a:lnTo>
                    <a:pt x="232219" y="45529"/>
                  </a:lnTo>
                  <a:cubicBezTo>
                    <a:pt x="228886" y="48863"/>
                    <a:pt x="228886" y="54197"/>
                    <a:pt x="232219" y="57531"/>
                  </a:cubicBezTo>
                  <a:lnTo>
                    <a:pt x="232219" y="57531"/>
                  </a:lnTo>
                  <a:cubicBezTo>
                    <a:pt x="235553" y="60865"/>
                    <a:pt x="240887" y="60865"/>
                    <a:pt x="244221" y="57531"/>
                  </a:cubicBezTo>
                  <a:lnTo>
                    <a:pt x="266224" y="35624"/>
                  </a:lnTo>
                  <a:cubicBezTo>
                    <a:pt x="269557" y="32290"/>
                    <a:pt x="269557" y="26861"/>
                    <a:pt x="266224" y="23622"/>
                  </a:cubicBezTo>
                  <a:close/>
                  <a:moveTo>
                    <a:pt x="57245" y="45339"/>
                  </a:moveTo>
                  <a:lnTo>
                    <a:pt x="35242" y="23432"/>
                  </a:lnTo>
                  <a:cubicBezTo>
                    <a:pt x="31909" y="20098"/>
                    <a:pt x="26575" y="20098"/>
                    <a:pt x="23241" y="23432"/>
                  </a:cubicBezTo>
                  <a:lnTo>
                    <a:pt x="23241" y="23432"/>
                  </a:lnTo>
                  <a:cubicBezTo>
                    <a:pt x="19907" y="26765"/>
                    <a:pt x="19907" y="32099"/>
                    <a:pt x="23241" y="35433"/>
                  </a:cubicBezTo>
                  <a:lnTo>
                    <a:pt x="45244" y="57341"/>
                  </a:lnTo>
                  <a:cubicBezTo>
                    <a:pt x="48577" y="60674"/>
                    <a:pt x="53911" y="60674"/>
                    <a:pt x="57245" y="57341"/>
                  </a:cubicBezTo>
                  <a:lnTo>
                    <a:pt x="57245" y="57341"/>
                  </a:lnTo>
                  <a:cubicBezTo>
                    <a:pt x="60579" y="54007"/>
                    <a:pt x="60579" y="48578"/>
                    <a:pt x="57245" y="45339"/>
                  </a:cubicBezTo>
                  <a:close/>
                  <a:moveTo>
                    <a:pt x="247078" y="127445"/>
                  </a:moveTo>
                  <a:lnTo>
                    <a:pt x="247078" y="127445"/>
                  </a:lnTo>
                  <a:cubicBezTo>
                    <a:pt x="247078" y="132112"/>
                    <a:pt x="250889" y="135922"/>
                    <a:pt x="255556" y="135922"/>
                  </a:cubicBezTo>
                  <a:lnTo>
                    <a:pt x="281178" y="135922"/>
                  </a:lnTo>
                  <a:cubicBezTo>
                    <a:pt x="285845" y="135922"/>
                    <a:pt x="289655" y="132112"/>
                    <a:pt x="289655" y="127445"/>
                  </a:cubicBezTo>
                  <a:lnTo>
                    <a:pt x="289655" y="127445"/>
                  </a:lnTo>
                  <a:cubicBezTo>
                    <a:pt x="289655" y="122777"/>
                    <a:pt x="285845" y="118967"/>
                    <a:pt x="281178" y="118967"/>
                  </a:cubicBezTo>
                  <a:lnTo>
                    <a:pt x="255556" y="118967"/>
                  </a:lnTo>
                  <a:cubicBezTo>
                    <a:pt x="250889" y="118967"/>
                    <a:pt x="247078" y="122777"/>
                    <a:pt x="247078" y="127445"/>
                  </a:cubicBezTo>
                  <a:close/>
                  <a:moveTo>
                    <a:pt x="34100" y="118967"/>
                  </a:moveTo>
                  <a:lnTo>
                    <a:pt x="8477" y="118967"/>
                  </a:lnTo>
                  <a:cubicBezTo>
                    <a:pt x="3810" y="118967"/>
                    <a:pt x="0" y="122777"/>
                    <a:pt x="0" y="127445"/>
                  </a:cubicBezTo>
                  <a:lnTo>
                    <a:pt x="0" y="127445"/>
                  </a:lnTo>
                  <a:cubicBezTo>
                    <a:pt x="0" y="132112"/>
                    <a:pt x="3810" y="135922"/>
                    <a:pt x="8477" y="135922"/>
                  </a:cubicBezTo>
                  <a:lnTo>
                    <a:pt x="34100" y="135922"/>
                  </a:lnTo>
                  <a:cubicBezTo>
                    <a:pt x="38767" y="135922"/>
                    <a:pt x="42577" y="132112"/>
                    <a:pt x="42577" y="127445"/>
                  </a:cubicBezTo>
                  <a:lnTo>
                    <a:pt x="42577" y="127445"/>
                  </a:lnTo>
                  <a:cubicBezTo>
                    <a:pt x="42577" y="122777"/>
                    <a:pt x="38767" y="118967"/>
                    <a:pt x="34100" y="118967"/>
                  </a:cubicBezTo>
                  <a:close/>
                </a:path>
              </a:pathLst>
            </a:custGeom>
            <a:solidFill>
              <a:srgbClr val="3293C8"/>
            </a:solidFill>
            <a:ln w="9525" cap="flat">
              <a:noFill/>
              <a:prstDash val="solid"/>
              <a:miter/>
            </a:ln>
          </p:spPr>
          <p:txBody>
            <a:bodyPr rtlCol="0" anchor="ctr"/>
            <a:lstStyle/>
            <a:p>
              <a:endParaRPr lang="en-US"/>
            </a:p>
          </p:txBody>
        </p:sp>
      </p:grpSp>
      <p:grpSp>
        <p:nvGrpSpPr>
          <p:cNvPr id="2" name="Group 1" descr="A martini glass with a circle and X."/>
          <p:cNvGrpSpPr/>
          <p:nvPr/>
        </p:nvGrpSpPr>
        <p:grpSpPr>
          <a:xfrm>
            <a:off x="2164746" y="2609343"/>
            <a:ext cx="1602392" cy="1264920"/>
            <a:chOff x="2164746" y="2609343"/>
            <a:chExt cx="1602392" cy="1264920"/>
          </a:xfrm>
        </p:grpSpPr>
        <p:pic>
          <p:nvPicPr>
            <p:cNvPr id="50" name="Graphic 45" descr="Martini">
              <a:extLst>
                <a:ext uri="{FF2B5EF4-FFF2-40B4-BE49-F238E27FC236}">
                  <a16:creationId xmlns:a16="http://schemas.microsoft.com/office/drawing/2014/main" id="{C31999B7-67A9-41B3-B732-B6F610A2C7E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164746" y="2609343"/>
              <a:ext cx="1264920" cy="1264920"/>
            </a:xfrm>
            <a:prstGeom prst="rect">
              <a:avLst/>
            </a:prstGeom>
          </p:spPr>
        </p:pic>
        <p:grpSp>
          <p:nvGrpSpPr>
            <p:cNvPr id="51" name="Group 50">
              <a:extLst>
                <a:ext uri="{FF2B5EF4-FFF2-40B4-BE49-F238E27FC236}">
                  <a16:creationId xmlns:a16="http://schemas.microsoft.com/office/drawing/2014/main" id="{0107A594-C36E-4214-85EA-665768BCDF99}"/>
                </a:ext>
              </a:extLst>
            </p:cNvPr>
            <p:cNvGrpSpPr/>
            <p:nvPr/>
          </p:nvGrpSpPr>
          <p:grpSpPr>
            <a:xfrm>
              <a:off x="3295202" y="2681784"/>
              <a:ext cx="471936" cy="471936"/>
              <a:chOff x="3877519" y="3232257"/>
              <a:chExt cx="605236" cy="605236"/>
            </a:xfrm>
          </p:grpSpPr>
          <p:sp>
            <p:nvSpPr>
              <p:cNvPr id="52" name="Oval 51">
                <a:extLst>
                  <a:ext uri="{FF2B5EF4-FFF2-40B4-BE49-F238E27FC236}">
                    <a16:creationId xmlns:a16="http://schemas.microsoft.com/office/drawing/2014/main" id="{9F9E6CFB-3740-4224-806A-56BBA596EA79}"/>
                  </a:ext>
                </a:extLst>
              </p:cNvPr>
              <p:cNvSpPr/>
              <p:nvPr/>
            </p:nvSpPr>
            <p:spPr>
              <a:xfrm>
                <a:off x="3877519" y="3232257"/>
                <a:ext cx="605236" cy="605236"/>
              </a:xfrm>
              <a:prstGeom prst="ellipse">
                <a:avLst/>
              </a:prstGeom>
              <a:solidFill>
                <a:srgbClr val="3293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3" name="Graphic 6" descr="Close">
                <a:extLst>
                  <a:ext uri="{FF2B5EF4-FFF2-40B4-BE49-F238E27FC236}">
                    <a16:creationId xmlns:a16="http://schemas.microsoft.com/office/drawing/2014/main" id="{2597ABAD-6D20-4DA8-A591-DF6F823D9C8B}"/>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974817" y="3329555"/>
                <a:ext cx="410640" cy="410640"/>
              </a:xfrm>
              <a:prstGeom prst="rect">
                <a:avLst/>
              </a:prstGeom>
            </p:spPr>
          </p:pic>
        </p:grpSp>
      </p:grpSp>
      <p:sp>
        <p:nvSpPr>
          <p:cNvPr id="45" name="Rectangle 44" descr="&quot;  &quot;">
            <a:extLst>
              <a:ext uri="{FF2B5EF4-FFF2-40B4-BE49-F238E27FC236}">
                <a16:creationId xmlns:a16="http://schemas.microsoft.com/office/drawing/2014/main" id="{8434C16E-B01A-4691-9E94-2EDED7C31B37}"/>
              </a:ext>
            </a:extLst>
          </p:cNvPr>
          <p:cNvSpPr/>
          <p:nvPr/>
        </p:nvSpPr>
        <p:spPr>
          <a:xfrm>
            <a:off x="2330455" y="3778887"/>
            <a:ext cx="2523486" cy="103959"/>
          </a:xfrm>
          <a:prstGeom prst="rect">
            <a:avLst/>
          </a:prstGeom>
          <a:solidFill>
            <a:srgbClr val="3293C8"/>
          </a:solidFill>
          <a:ln w="7790" cap="flat">
            <a:noFill/>
            <a:prstDash val="solid"/>
            <a:miter/>
          </a:ln>
        </p:spPr>
        <p:txBody>
          <a:bodyPr rtlCol="0" anchor="ctr"/>
          <a:lstStyle/>
          <a:p>
            <a:endParaRPr lang="en-US">
              <a:solidFill>
                <a:schemeClr val="tx1"/>
              </a:solidFill>
            </a:endParaRPr>
          </a:p>
        </p:txBody>
      </p:sp>
      <p:sp>
        <p:nvSpPr>
          <p:cNvPr id="31" name="Content Placeholder 9">
            <a:extLst>
              <a:ext uri="{FF2B5EF4-FFF2-40B4-BE49-F238E27FC236}">
                <a16:creationId xmlns:a16="http://schemas.microsoft.com/office/drawing/2014/main" id="{9387F227-062F-49D3-A339-3971664D410F}"/>
              </a:ext>
            </a:extLst>
          </p:cNvPr>
          <p:cNvSpPr txBox="1">
            <a:spLocks/>
          </p:cNvSpPr>
          <p:nvPr/>
        </p:nvSpPr>
        <p:spPr>
          <a:xfrm>
            <a:off x="2357848" y="3972134"/>
            <a:ext cx="2086829" cy="1094697"/>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rgbClr val="3293C8"/>
                </a:solidFill>
              </a:rPr>
              <a:t>Not distracted or impaired</a:t>
            </a:r>
          </a:p>
          <a:p>
            <a:pPr marL="0" indent="0">
              <a:buNone/>
            </a:pPr>
            <a:endParaRPr lang="en-US" sz="2400" b="1" dirty="0">
              <a:solidFill>
                <a:srgbClr val="3293C8"/>
              </a:solidFill>
            </a:endParaRPr>
          </a:p>
        </p:txBody>
      </p:sp>
      <p:grpSp>
        <p:nvGrpSpPr>
          <p:cNvPr id="3" name="Group 2" descr="A traffic light with a circle and checkmark."/>
          <p:cNvGrpSpPr/>
          <p:nvPr/>
        </p:nvGrpSpPr>
        <p:grpSpPr>
          <a:xfrm>
            <a:off x="5492681" y="2681784"/>
            <a:ext cx="1348721" cy="1034283"/>
            <a:chOff x="5492681" y="2681784"/>
            <a:chExt cx="1348721" cy="1034283"/>
          </a:xfrm>
        </p:grpSpPr>
        <p:pic>
          <p:nvPicPr>
            <p:cNvPr id="54" name="Graphic 13">
              <a:extLst>
                <a:ext uri="{FF2B5EF4-FFF2-40B4-BE49-F238E27FC236}">
                  <a16:creationId xmlns:a16="http://schemas.microsoft.com/office/drawing/2014/main" id="{52C24690-AD47-4766-9410-0F96AA7A071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492681" y="2742068"/>
              <a:ext cx="757555" cy="973999"/>
            </a:xfrm>
            <a:prstGeom prst="rect">
              <a:avLst/>
            </a:prstGeom>
          </p:spPr>
        </p:pic>
        <p:grpSp>
          <p:nvGrpSpPr>
            <p:cNvPr id="55" name="Group 54">
              <a:extLst>
                <a:ext uri="{FF2B5EF4-FFF2-40B4-BE49-F238E27FC236}">
                  <a16:creationId xmlns:a16="http://schemas.microsoft.com/office/drawing/2014/main" id="{16A99D72-5590-4D9F-B55B-49B4430C31B2}"/>
                </a:ext>
              </a:extLst>
            </p:cNvPr>
            <p:cNvGrpSpPr/>
            <p:nvPr/>
          </p:nvGrpSpPr>
          <p:grpSpPr>
            <a:xfrm>
              <a:off x="6369466" y="2681784"/>
              <a:ext cx="471936" cy="471936"/>
              <a:chOff x="3908808" y="2916858"/>
              <a:chExt cx="605236" cy="605236"/>
            </a:xfrm>
          </p:grpSpPr>
          <p:sp>
            <p:nvSpPr>
              <p:cNvPr id="56" name="Oval 55">
                <a:extLst>
                  <a:ext uri="{FF2B5EF4-FFF2-40B4-BE49-F238E27FC236}">
                    <a16:creationId xmlns:a16="http://schemas.microsoft.com/office/drawing/2014/main" id="{ED907C13-B7EF-4E20-888C-FD3887817F03}"/>
                  </a:ext>
                </a:extLst>
              </p:cNvPr>
              <p:cNvSpPr/>
              <p:nvPr/>
            </p:nvSpPr>
            <p:spPr>
              <a:xfrm>
                <a:off x="3908808" y="2916858"/>
                <a:ext cx="605236" cy="605236"/>
              </a:xfrm>
              <a:prstGeom prst="ellipse">
                <a:avLst/>
              </a:prstGeom>
              <a:solidFill>
                <a:srgbClr val="3293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7" name="Graphic 57" descr="Checkmark">
                <a:extLst>
                  <a:ext uri="{FF2B5EF4-FFF2-40B4-BE49-F238E27FC236}">
                    <a16:creationId xmlns:a16="http://schemas.microsoft.com/office/drawing/2014/main" id="{4E4AF66A-9D6F-49D6-9248-5593DAE3E876}"/>
                  </a:ext>
                </a:extLst>
              </p:cNvPr>
              <p:cNvPicPr>
                <a:picLocks noChangeAspect="1"/>
              </p:cNvPicPr>
              <p:nvPr/>
            </p:nvPicPr>
            <p:blipFill>
              <a:blip r:embed="rId13" cstate="hq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006106" y="3014156"/>
                <a:ext cx="410640" cy="410640"/>
              </a:xfrm>
              <a:prstGeom prst="rect">
                <a:avLst/>
              </a:prstGeom>
            </p:spPr>
          </p:pic>
        </p:grpSp>
      </p:grpSp>
      <p:sp>
        <p:nvSpPr>
          <p:cNvPr id="47" name="Rectangle 46" descr="&quot;  &quot;">
            <a:extLst>
              <a:ext uri="{FF2B5EF4-FFF2-40B4-BE49-F238E27FC236}">
                <a16:creationId xmlns:a16="http://schemas.microsoft.com/office/drawing/2014/main" id="{93866F5B-F0B5-4C4E-9E8A-E061929C9F7F}"/>
              </a:ext>
            </a:extLst>
          </p:cNvPr>
          <p:cNvSpPr/>
          <p:nvPr/>
        </p:nvSpPr>
        <p:spPr>
          <a:xfrm>
            <a:off x="5492681" y="3778887"/>
            <a:ext cx="2523486" cy="103959"/>
          </a:xfrm>
          <a:prstGeom prst="rect">
            <a:avLst/>
          </a:prstGeom>
          <a:solidFill>
            <a:srgbClr val="3293C8"/>
          </a:solidFill>
          <a:ln w="7790" cap="flat">
            <a:noFill/>
            <a:prstDash val="solid"/>
            <a:miter/>
          </a:ln>
        </p:spPr>
        <p:txBody>
          <a:bodyPr rtlCol="0" anchor="ctr"/>
          <a:lstStyle/>
          <a:p>
            <a:endParaRPr lang="en-US">
              <a:solidFill>
                <a:schemeClr val="tx1"/>
              </a:solidFill>
            </a:endParaRPr>
          </a:p>
        </p:txBody>
      </p:sp>
      <p:sp>
        <p:nvSpPr>
          <p:cNvPr id="46" name="Content Placeholder 9">
            <a:extLst>
              <a:ext uri="{FF2B5EF4-FFF2-40B4-BE49-F238E27FC236}">
                <a16:creationId xmlns:a16="http://schemas.microsoft.com/office/drawing/2014/main" id="{E6BB198E-35B5-490C-83E0-3753C9B400E2}"/>
              </a:ext>
            </a:extLst>
          </p:cNvPr>
          <p:cNvSpPr txBox="1">
            <a:spLocks/>
          </p:cNvSpPr>
          <p:nvPr/>
        </p:nvSpPr>
        <p:spPr>
          <a:xfrm>
            <a:off x="5492681" y="3972134"/>
            <a:ext cx="2086829" cy="1094697"/>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rgbClr val="3293C8"/>
                </a:solidFill>
              </a:rPr>
              <a:t>Follow rules</a:t>
            </a:r>
          </a:p>
        </p:txBody>
      </p:sp>
      <p:grpSp>
        <p:nvGrpSpPr>
          <p:cNvPr id="4" name="Group 3" descr="A pencil and ruler with a circle and a checkmark."/>
          <p:cNvGrpSpPr/>
          <p:nvPr/>
        </p:nvGrpSpPr>
        <p:grpSpPr>
          <a:xfrm>
            <a:off x="8654906" y="2681784"/>
            <a:ext cx="1406043" cy="1012633"/>
            <a:chOff x="8654906" y="2681784"/>
            <a:chExt cx="1406043" cy="1012633"/>
          </a:xfrm>
        </p:grpSpPr>
        <p:pic>
          <p:nvPicPr>
            <p:cNvPr id="58" name="Graphic 15">
              <a:extLst>
                <a:ext uri="{FF2B5EF4-FFF2-40B4-BE49-F238E27FC236}">
                  <a16:creationId xmlns:a16="http://schemas.microsoft.com/office/drawing/2014/main" id="{62DF49AD-FF89-49DF-9654-F292E392F287}"/>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8654906" y="2858527"/>
              <a:ext cx="835890" cy="835890"/>
            </a:xfrm>
            <a:prstGeom prst="rect">
              <a:avLst/>
            </a:prstGeom>
          </p:spPr>
        </p:pic>
        <p:grpSp>
          <p:nvGrpSpPr>
            <p:cNvPr id="59" name="Group 58">
              <a:extLst>
                <a:ext uri="{FF2B5EF4-FFF2-40B4-BE49-F238E27FC236}">
                  <a16:creationId xmlns:a16="http://schemas.microsoft.com/office/drawing/2014/main" id="{BB6D6AED-492D-47AD-9075-1576925A0BA8}"/>
                </a:ext>
              </a:extLst>
            </p:cNvPr>
            <p:cNvGrpSpPr/>
            <p:nvPr/>
          </p:nvGrpSpPr>
          <p:grpSpPr>
            <a:xfrm>
              <a:off x="9589013" y="2681784"/>
              <a:ext cx="471936" cy="471936"/>
              <a:chOff x="3908808" y="2916858"/>
              <a:chExt cx="605236" cy="605236"/>
            </a:xfrm>
          </p:grpSpPr>
          <p:sp>
            <p:nvSpPr>
              <p:cNvPr id="60" name="Oval 59">
                <a:extLst>
                  <a:ext uri="{FF2B5EF4-FFF2-40B4-BE49-F238E27FC236}">
                    <a16:creationId xmlns:a16="http://schemas.microsoft.com/office/drawing/2014/main" id="{291F2F67-38F9-45B2-9C09-02612A00C02E}"/>
                  </a:ext>
                </a:extLst>
              </p:cNvPr>
              <p:cNvSpPr/>
              <p:nvPr/>
            </p:nvSpPr>
            <p:spPr>
              <a:xfrm>
                <a:off x="3908808" y="2916858"/>
                <a:ext cx="605236" cy="605236"/>
              </a:xfrm>
              <a:prstGeom prst="ellipse">
                <a:avLst/>
              </a:prstGeom>
              <a:solidFill>
                <a:srgbClr val="3293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 name="Graphic 61" descr="Checkmark">
                <a:extLst>
                  <a:ext uri="{FF2B5EF4-FFF2-40B4-BE49-F238E27FC236}">
                    <a16:creationId xmlns:a16="http://schemas.microsoft.com/office/drawing/2014/main" id="{7BA12D40-E8A1-4D75-A48A-4F1F3B0B9778}"/>
                  </a:ext>
                </a:extLst>
              </p:cNvPr>
              <p:cNvPicPr>
                <a:picLocks noChangeAspect="1"/>
              </p:cNvPicPr>
              <p:nvPr/>
            </p:nvPicPr>
            <p:blipFill>
              <a:blip r:embed="rId13" cstate="hq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006106" y="3014156"/>
                <a:ext cx="410640" cy="410640"/>
              </a:xfrm>
              <a:prstGeom prst="rect">
                <a:avLst/>
              </a:prstGeom>
            </p:spPr>
          </p:pic>
        </p:grpSp>
      </p:grpSp>
      <p:sp>
        <p:nvSpPr>
          <p:cNvPr id="49" name="Rectangle 48" descr="&quot;  &quot;">
            <a:extLst>
              <a:ext uri="{FF2B5EF4-FFF2-40B4-BE49-F238E27FC236}">
                <a16:creationId xmlns:a16="http://schemas.microsoft.com/office/drawing/2014/main" id="{96D61472-644A-47CF-8B54-B855CE141875}"/>
              </a:ext>
            </a:extLst>
          </p:cNvPr>
          <p:cNvSpPr/>
          <p:nvPr/>
        </p:nvSpPr>
        <p:spPr>
          <a:xfrm>
            <a:off x="8654906" y="3778887"/>
            <a:ext cx="2523486" cy="103959"/>
          </a:xfrm>
          <a:prstGeom prst="rect">
            <a:avLst/>
          </a:prstGeom>
          <a:solidFill>
            <a:srgbClr val="3293C8"/>
          </a:solidFill>
          <a:ln w="7790" cap="flat">
            <a:noFill/>
            <a:prstDash val="solid"/>
            <a:miter/>
          </a:ln>
        </p:spPr>
        <p:txBody>
          <a:bodyPr rtlCol="0" anchor="ctr"/>
          <a:lstStyle/>
          <a:p>
            <a:endParaRPr lang="en-US">
              <a:solidFill>
                <a:schemeClr val="tx1"/>
              </a:solidFill>
            </a:endParaRPr>
          </a:p>
        </p:txBody>
      </p:sp>
      <p:sp>
        <p:nvSpPr>
          <p:cNvPr id="48" name="Content Placeholder 9">
            <a:extLst>
              <a:ext uri="{FF2B5EF4-FFF2-40B4-BE49-F238E27FC236}">
                <a16:creationId xmlns:a16="http://schemas.microsoft.com/office/drawing/2014/main" id="{B126E15F-5AFC-412E-9D76-C21E584FDFDE}"/>
              </a:ext>
            </a:extLst>
          </p:cNvPr>
          <p:cNvSpPr txBox="1">
            <a:spLocks/>
          </p:cNvSpPr>
          <p:nvPr/>
        </p:nvSpPr>
        <p:spPr>
          <a:xfrm>
            <a:off x="8682299" y="3972134"/>
            <a:ext cx="2334088" cy="1094697"/>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rgbClr val="3293C8"/>
                </a:solidFill>
              </a:rPr>
              <a:t>Act within the limits of the road design</a:t>
            </a:r>
          </a:p>
        </p:txBody>
      </p:sp>
      <p:sp>
        <p:nvSpPr>
          <p:cNvPr id="15" name="TextBox 14">
            <a:extLst>
              <a:ext uri="{FF2B5EF4-FFF2-40B4-BE49-F238E27FC236}">
                <a16:creationId xmlns:a16="http://schemas.microsoft.com/office/drawing/2014/main" id="{8D8275A7-FF4A-4734-BA02-AA43D94E9BB9}"/>
              </a:ext>
            </a:extLst>
          </p:cNvPr>
          <p:cNvSpPr txBox="1"/>
          <p:nvPr/>
        </p:nvSpPr>
        <p:spPr>
          <a:xfrm>
            <a:off x="29996" y="6455203"/>
            <a:ext cx="682876" cy="215444"/>
          </a:xfrm>
          <a:prstGeom prst="rect">
            <a:avLst/>
          </a:prstGeom>
          <a:noFill/>
        </p:spPr>
        <p:txBody>
          <a:bodyPr wrap="square" lIns="0" tIns="0" rIns="0" bIns="0" rtlCol="0">
            <a:spAutoFit/>
          </a:bodyPr>
          <a:lstStyle/>
          <a:p>
            <a:pPr algn="r"/>
            <a:fld id="{DDB3D640-4032-4024-920B-AC4F90A03C18}" type="slidenum">
              <a:rPr lang="en-US" sz="1400" smtClean="0">
                <a:solidFill>
                  <a:schemeClr val="bg1"/>
                </a:solidFill>
              </a:rPr>
              <a:t>28</a:t>
            </a:fld>
            <a:endParaRPr lang="en-US" sz="1400" dirty="0">
              <a:solidFill>
                <a:schemeClr val="bg1"/>
              </a:solidFill>
            </a:endParaRPr>
          </a:p>
        </p:txBody>
      </p:sp>
    </p:spTree>
    <p:extLst>
      <p:ext uri="{BB962C8B-B14F-4D97-AF65-F5344CB8AC3E}">
        <p14:creationId xmlns:p14="http://schemas.microsoft.com/office/powerpoint/2010/main" val="13538400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descr="&quot;  &quot;">
            <a:extLst>
              <a:ext uri="{FF2B5EF4-FFF2-40B4-BE49-F238E27FC236}">
                <a16:creationId xmlns:a16="http://schemas.microsoft.com/office/drawing/2014/main" id="{0AEB7E5E-0D32-4787-BA6B-70F2791787AF}"/>
              </a:ext>
            </a:extLst>
          </p:cNvPr>
          <p:cNvSpPr/>
          <p:nvPr/>
        </p:nvSpPr>
        <p:spPr>
          <a:xfrm>
            <a:off x="833436" y="426719"/>
            <a:ext cx="2421393" cy="90219"/>
          </a:xfrm>
          <a:prstGeom prst="rect">
            <a:avLst/>
          </a:prstGeom>
          <a:solidFill>
            <a:srgbClr val="DF8A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itle 3">
            <a:extLst>
              <a:ext uri="{FF2B5EF4-FFF2-40B4-BE49-F238E27FC236}">
                <a16:creationId xmlns:a16="http://schemas.microsoft.com/office/drawing/2014/main" id="{B8632B49-0ADD-4BA7-9896-6B58625EAA68}"/>
              </a:ext>
            </a:extLst>
          </p:cNvPr>
          <p:cNvSpPr>
            <a:spLocks noGrp="1"/>
          </p:cNvSpPr>
          <p:nvPr>
            <p:ph type="title"/>
          </p:nvPr>
        </p:nvSpPr>
        <p:spPr>
          <a:xfrm>
            <a:off x="838200" y="663707"/>
            <a:ext cx="10515600" cy="349501"/>
          </a:xfrm>
        </p:spPr>
        <p:txBody>
          <a:bodyPr/>
          <a:lstStyle/>
          <a:p>
            <a:r>
              <a:rPr lang="en-US" dirty="0"/>
              <a:t>Safe VEHICLES</a:t>
            </a:r>
          </a:p>
        </p:txBody>
      </p:sp>
      <p:grpSp>
        <p:nvGrpSpPr>
          <p:cNvPr id="2" name="Group 1" descr="Safe System element 2 is the focus of this slide."/>
          <p:cNvGrpSpPr/>
          <p:nvPr/>
        </p:nvGrpSpPr>
        <p:grpSpPr>
          <a:xfrm>
            <a:off x="581025" y="2118768"/>
            <a:ext cx="1304925" cy="3925179"/>
            <a:chOff x="581025" y="2118768"/>
            <a:chExt cx="1304925" cy="3925179"/>
          </a:xfrm>
        </p:grpSpPr>
        <p:pic>
          <p:nvPicPr>
            <p:cNvPr id="41" name="Graphic 40">
              <a:extLst>
                <a:ext uri="{FF2B5EF4-FFF2-40B4-BE49-F238E27FC236}">
                  <a16:creationId xmlns:a16="http://schemas.microsoft.com/office/drawing/2014/main" id="{6F400EBE-2503-4834-B89A-21469971AAD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19181" y="2118768"/>
              <a:ext cx="1221624" cy="383534"/>
            </a:xfrm>
            <a:prstGeom prst="rect">
              <a:avLst/>
            </a:prstGeom>
          </p:spPr>
        </p:pic>
        <p:grpSp>
          <p:nvGrpSpPr>
            <p:cNvPr id="30" name="Group 29">
              <a:extLst>
                <a:ext uri="{FF2B5EF4-FFF2-40B4-BE49-F238E27FC236}">
                  <a16:creationId xmlns:a16="http://schemas.microsoft.com/office/drawing/2014/main" id="{D004D845-F2FA-4E80-B47E-C8B1438D9720}"/>
                </a:ext>
              </a:extLst>
            </p:cNvPr>
            <p:cNvGrpSpPr/>
            <p:nvPr/>
          </p:nvGrpSpPr>
          <p:grpSpPr>
            <a:xfrm>
              <a:off x="700014" y="2861297"/>
              <a:ext cx="993976" cy="565938"/>
              <a:chOff x="4157510" y="1508569"/>
              <a:chExt cx="993976" cy="565938"/>
            </a:xfrm>
            <a:solidFill>
              <a:srgbClr val="3293C8"/>
            </a:solidFill>
          </p:grpSpPr>
          <p:sp>
            <p:nvSpPr>
              <p:cNvPr id="32" name="Freeform: Shape 31">
                <a:extLst>
                  <a:ext uri="{FF2B5EF4-FFF2-40B4-BE49-F238E27FC236}">
                    <a16:creationId xmlns:a16="http://schemas.microsoft.com/office/drawing/2014/main" id="{AE803B13-F15C-4D62-8162-FBA808F44339}"/>
                  </a:ext>
                </a:extLst>
              </p:cNvPr>
              <p:cNvSpPr/>
              <p:nvPr/>
            </p:nvSpPr>
            <p:spPr>
              <a:xfrm>
                <a:off x="4157510" y="1508569"/>
                <a:ext cx="411643" cy="565938"/>
              </a:xfrm>
              <a:custGeom>
                <a:avLst/>
                <a:gdLst>
                  <a:gd name="connsiteX0" fmla="*/ 161734 w 204311"/>
                  <a:gd name="connsiteY0" fmla="*/ 0 h 280892"/>
                  <a:gd name="connsiteX1" fmla="*/ 42577 w 204311"/>
                  <a:gd name="connsiteY1" fmla="*/ 0 h 280892"/>
                  <a:gd name="connsiteX2" fmla="*/ 0 w 204311"/>
                  <a:gd name="connsiteY2" fmla="*/ 42577 h 280892"/>
                  <a:gd name="connsiteX3" fmla="*/ 0 w 204311"/>
                  <a:gd name="connsiteY3" fmla="*/ 212789 h 280892"/>
                  <a:gd name="connsiteX4" fmla="*/ 33052 w 204311"/>
                  <a:gd name="connsiteY4" fmla="*/ 254222 h 280892"/>
                  <a:gd name="connsiteX5" fmla="*/ 33052 w 204311"/>
                  <a:gd name="connsiteY5" fmla="*/ 272225 h 280892"/>
                  <a:gd name="connsiteX6" fmla="*/ 41720 w 204311"/>
                  <a:gd name="connsiteY6" fmla="*/ 280892 h 280892"/>
                  <a:gd name="connsiteX7" fmla="*/ 51911 w 204311"/>
                  <a:gd name="connsiteY7" fmla="*/ 280892 h 280892"/>
                  <a:gd name="connsiteX8" fmla="*/ 60579 w 204311"/>
                  <a:gd name="connsiteY8" fmla="*/ 272225 h 280892"/>
                  <a:gd name="connsiteX9" fmla="*/ 60579 w 204311"/>
                  <a:gd name="connsiteY9" fmla="*/ 255365 h 280892"/>
                  <a:gd name="connsiteX10" fmla="*/ 143732 w 204311"/>
                  <a:gd name="connsiteY10" fmla="*/ 255365 h 280892"/>
                  <a:gd name="connsiteX11" fmla="*/ 143732 w 204311"/>
                  <a:gd name="connsiteY11" fmla="*/ 272225 h 280892"/>
                  <a:gd name="connsiteX12" fmla="*/ 152400 w 204311"/>
                  <a:gd name="connsiteY12" fmla="*/ 280892 h 280892"/>
                  <a:gd name="connsiteX13" fmla="*/ 162592 w 204311"/>
                  <a:gd name="connsiteY13" fmla="*/ 280892 h 280892"/>
                  <a:gd name="connsiteX14" fmla="*/ 171259 w 204311"/>
                  <a:gd name="connsiteY14" fmla="*/ 272225 h 280892"/>
                  <a:gd name="connsiteX15" fmla="*/ 171259 w 204311"/>
                  <a:gd name="connsiteY15" fmla="*/ 254222 h 280892"/>
                  <a:gd name="connsiteX16" fmla="*/ 204311 w 204311"/>
                  <a:gd name="connsiteY16" fmla="*/ 212789 h 280892"/>
                  <a:gd name="connsiteX17" fmla="*/ 204311 w 204311"/>
                  <a:gd name="connsiteY17" fmla="*/ 42577 h 280892"/>
                  <a:gd name="connsiteX18" fmla="*/ 161734 w 204311"/>
                  <a:gd name="connsiteY18" fmla="*/ 0 h 280892"/>
                  <a:gd name="connsiteX19" fmla="*/ 55340 w 204311"/>
                  <a:gd name="connsiteY19" fmla="*/ 21241 h 280892"/>
                  <a:gd name="connsiteX20" fmla="*/ 148971 w 204311"/>
                  <a:gd name="connsiteY20" fmla="*/ 21241 h 280892"/>
                  <a:gd name="connsiteX21" fmla="*/ 157448 w 204311"/>
                  <a:gd name="connsiteY21" fmla="*/ 29718 h 280892"/>
                  <a:gd name="connsiteX22" fmla="*/ 148971 w 204311"/>
                  <a:gd name="connsiteY22" fmla="*/ 38195 h 280892"/>
                  <a:gd name="connsiteX23" fmla="*/ 55340 w 204311"/>
                  <a:gd name="connsiteY23" fmla="*/ 38195 h 280892"/>
                  <a:gd name="connsiteX24" fmla="*/ 46863 w 204311"/>
                  <a:gd name="connsiteY24" fmla="*/ 29718 h 280892"/>
                  <a:gd name="connsiteX25" fmla="*/ 55340 w 204311"/>
                  <a:gd name="connsiteY25" fmla="*/ 21241 h 280892"/>
                  <a:gd name="connsiteX26" fmla="*/ 46863 w 204311"/>
                  <a:gd name="connsiteY26" fmla="*/ 221361 h 280892"/>
                  <a:gd name="connsiteX27" fmla="*/ 31147 w 204311"/>
                  <a:gd name="connsiteY27" fmla="*/ 205645 h 280892"/>
                  <a:gd name="connsiteX28" fmla="*/ 46863 w 204311"/>
                  <a:gd name="connsiteY28" fmla="*/ 189929 h 280892"/>
                  <a:gd name="connsiteX29" fmla="*/ 62579 w 204311"/>
                  <a:gd name="connsiteY29" fmla="*/ 205645 h 280892"/>
                  <a:gd name="connsiteX30" fmla="*/ 46863 w 204311"/>
                  <a:gd name="connsiteY30" fmla="*/ 221361 h 280892"/>
                  <a:gd name="connsiteX31" fmla="*/ 157448 w 204311"/>
                  <a:gd name="connsiteY31" fmla="*/ 221361 h 280892"/>
                  <a:gd name="connsiteX32" fmla="*/ 141732 w 204311"/>
                  <a:gd name="connsiteY32" fmla="*/ 205645 h 280892"/>
                  <a:gd name="connsiteX33" fmla="*/ 157448 w 204311"/>
                  <a:gd name="connsiteY33" fmla="*/ 189929 h 280892"/>
                  <a:gd name="connsiteX34" fmla="*/ 173164 w 204311"/>
                  <a:gd name="connsiteY34" fmla="*/ 205645 h 280892"/>
                  <a:gd name="connsiteX35" fmla="*/ 157448 w 204311"/>
                  <a:gd name="connsiteY35" fmla="*/ 221361 h 280892"/>
                  <a:gd name="connsiteX36" fmla="*/ 178784 w 204311"/>
                  <a:gd name="connsiteY36" fmla="*/ 136112 h 280892"/>
                  <a:gd name="connsiteX37" fmla="*/ 161734 w 204311"/>
                  <a:gd name="connsiteY37" fmla="*/ 153162 h 280892"/>
                  <a:gd name="connsiteX38" fmla="*/ 42577 w 204311"/>
                  <a:gd name="connsiteY38" fmla="*/ 153162 h 280892"/>
                  <a:gd name="connsiteX39" fmla="*/ 25527 w 204311"/>
                  <a:gd name="connsiteY39" fmla="*/ 136112 h 280892"/>
                  <a:gd name="connsiteX40" fmla="*/ 25527 w 204311"/>
                  <a:gd name="connsiteY40" fmla="*/ 76581 h 280892"/>
                  <a:gd name="connsiteX41" fmla="*/ 42577 w 204311"/>
                  <a:gd name="connsiteY41" fmla="*/ 59531 h 280892"/>
                  <a:gd name="connsiteX42" fmla="*/ 161734 w 204311"/>
                  <a:gd name="connsiteY42" fmla="*/ 59531 h 280892"/>
                  <a:gd name="connsiteX43" fmla="*/ 178784 w 204311"/>
                  <a:gd name="connsiteY43" fmla="*/ 76581 h 280892"/>
                  <a:gd name="connsiteX44" fmla="*/ 178784 w 204311"/>
                  <a:gd name="connsiteY44" fmla="*/ 136112 h 28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04311" h="280892">
                    <a:moveTo>
                      <a:pt x="161734" y="0"/>
                    </a:moveTo>
                    <a:lnTo>
                      <a:pt x="42577" y="0"/>
                    </a:lnTo>
                    <a:cubicBezTo>
                      <a:pt x="19050" y="0"/>
                      <a:pt x="0" y="19050"/>
                      <a:pt x="0" y="42577"/>
                    </a:cubicBezTo>
                    <a:lnTo>
                      <a:pt x="0" y="212789"/>
                    </a:lnTo>
                    <a:cubicBezTo>
                      <a:pt x="0" y="232981"/>
                      <a:pt x="14097" y="249936"/>
                      <a:pt x="33052" y="254222"/>
                    </a:cubicBezTo>
                    <a:lnTo>
                      <a:pt x="33052" y="272225"/>
                    </a:lnTo>
                    <a:cubicBezTo>
                      <a:pt x="33052" y="276987"/>
                      <a:pt x="36957" y="280892"/>
                      <a:pt x="41720" y="280892"/>
                    </a:cubicBezTo>
                    <a:lnTo>
                      <a:pt x="51911" y="280892"/>
                    </a:lnTo>
                    <a:cubicBezTo>
                      <a:pt x="56674" y="280892"/>
                      <a:pt x="60579" y="276987"/>
                      <a:pt x="60579" y="272225"/>
                    </a:cubicBezTo>
                    <a:lnTo>
                      <a:pt x="60579" y="255365"/>
                    </a:lnTo>
                    <a:lnTo>
                      <a:pt x="143732" y="255365"/>
                    </a:lnTo>
                    <a:lnTo>
                      <a:pt x="143732" y="272225"/>
                    </a:lnTo>
                    <a:cubicBezTo>
                      <a:pt x="143732" y="276987"/>
                      <a:pt x="147638" y="280892"/>
                      <a:pt x="152400" y="280892"/>
                    </a:cubicBezTo>
                    <a:lnTo>
                      <a:pt x="162592" y="280892"/>
                    </a:lnTo>
                    <a:cubicBezTo>
                      <a:pt x="167354" y="280892"/>
                      <a:pt x="171259" y="276987"/>
                      <a:pt x="171259" y="272225"/>
                    </a:cubicBezTo>
                    <a:lnTo>
                      <a:pt x="171259" y="254222"/>
                    </a:lnTo>
                    <a:cubicBezTo>
                      <a:pt x="190214" y="249936"/>
                      <a:pt x="204311" y="232981"/>
                      <a:pt x="204311" y="212789"/>
                    </a:cubicBezTo>
                    <a:lnTo>
                      <a:pt x="204311" y="42577"/>
                    </a:lnTo>
                    <a:cubicBezTo>
                      <a:pt x="204311" y="19050"/>
                      <a:pt x="185261" y="0"/>
                      <a:pt x="161734" y="0"/>
                    </a:cubicBezTo>
                    <a:close/>
                    <a:moveTo>
                      <a:pt x="55340" y="21241"/>
                    </a:moveTo>
                    <a:lnTo>
                      <a:pt x="148971" y="21241"/>
                    </a:lnTo>
                    <a:cubicBezTo>
                      <a:pt x="153638" y="21241"/>
                      <a:pt x="157448" y="25051"/>
                      <a:pt x="157448" y="29718"/>
                    </a:cubicBezTo>
                    <a:cubicBezTo>
                      <a:pt x="157448" y="34385"/>
                      <a:pt x="153638" y="38195"/>
                      <a:pt x="148971" y="38195"/>
                    </a:cubicBezTo>
                    <a:lnTo>
                      <a:pt x="55340" y="38195"/>
                    </a:lnTo>
                    <a:cubicBezTo>
                      <a:pt x="50673" y="38195"/>
                      <a:pt x="46863" y="34385"/>
                      <a:pt x="46863" y="29718"/>
                    </a:cubicBezTo>
                    <a:cubicBezTo>
                      <a:pt x="46863" y="25051"/>
                      <a:pt x="50673" y="21241"/>
                      <a:pt x="55340" y="21241"/>
                    </a:cubicBezTo>
                    <a:close/>
                    <a:moveTo>
                      <a:pt x="46863" y="221361"/>
                    </a:moveTo>
                    <a:cubicBezTo>
                      <a:pt x="38195" y="221361"/>
                      <a:pt x="31147" y="214313"/>
                      <a:pt x="31147" y="205645"/>
                    </a:cubicBezTo>
                    <a:cubicBezTo>
                      <a:pt x="31147" y="196977"/>
                      <a:pt x="38195" y="189929"/>
                      <a:pt x="46863" y="189929"/>
                    </a:cubicBezTo>
                    <a:cubicBezTo>
                      <a:pt x="55531" y="189929"/>
                      <a:pt x="62579" y="196977"/>
                      <a:pt x="62579" y="205645"/>
                    </a:cubicBezTo>
                    <a:cubicBezTo>
                      <a:pt x="62579" y="214313"/>
                      <a:pt x="55531" y="221361"/>
                      <a:pt x="46863" y="221361"/>
                    </a:cubicBezTo>
                    <a:close/>
                    <a:moveTo>
                      <a:pt x="157448" y="221361"/>
                    </a:moveTo>
                    <a:cubicBezTo>
                      <a:pt x="148780" y="221361"/>
                      <a:pt x="141732" y="214313"/>
                      <a:pt x="141732" y="205645"/>
                    </a:cubicBezTo>
                    <a:cubicBezTo>
                      <a:pt x="141732" y="196977"/>
                      <a:pt x="148780" y="189929"/>
                      <a:pt x="157448" y="189929"/>
                    </a:cubicBezTo>
                    <a:cubicBezTo>
                      <a:pt x="166116" y="189929"/>
                      <a:pt x="173164" y="196977"/>
                      <a:pt x="173164" y="205645"/>
                    </a:cubicBezTo>
                    <a:cubicBezTo>
                      <a:pt x="173164" y="214313"/>
                      <a:pt x="166211" y="221361"/>
                      <a:pt x="157448" y="221361"/>
                    </a:cubicBezTo>
                    <a:close/>
                    <a:moveTo>
                      <a:pt x="178784" y="136112"/>
                    </a:moveTo>
                    <a:cubicBezTo>
                      <a:pt x="178784" y="145542"/>
                      <a:pt x="171164" y="153162"/>
                      <a:pt x="161734" y="153162"/>
                    </a:cubicBezTo>
                    <a:lnTo>
                      <a:pt x="42577" y="153162"/>
                    </a:lnTo>
                    <a:cubicBezTo>
                      <a:pt x="33147" y="153162"/>
                      <a:pt x="25527" y="145542"/>
                      <a:pt x="25527" y="136112"/>
                    </a:cubicBezTo>
                    <a:lnTo>
                      <a:pt x="25527" y="76581"/>
                    </a:lnTo>
                    <a:cubicBezTo>
                      <a:pt x="25527" y="67151"/>
                      <a:pt x="33147" y="59531"/>
                      <a:pt x="42577" y="59531"/>
                    </a:cubicBezTo>
                    <a:lnTo>
                      <a:pt x="161734" y="59531"/>
                    </a:lnTo>
                    <a:cubicBezTo>
                      <a:pt x="171164" y="59531"/>
                      <a:pt x="178784" y="67151"/>
                      <a:pt x="178784" y="76581"/>
                    </a:cubicBezTo>
                    <a:lnTo>
                      <a:pt x="178784" y="136112"/>
                    </a:lnTo>
                    <a:close/>
                  </a:path>
                </a:pathLst>
              </a:custGeom>
              <a:grpFill/>
              <a:ln w="952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FFC7D7BF-641E-44E0-933B-DB5F2FE74D5D}"/>
                  </a:ext>
                </a:extLst>
              </p:cNvPr>
              <p:cNvSpPr/>
              <p:nvPr/>
            </p:nvSpPr>
            <p:spPr>
              <a:xfrm>
                <a:off x="4633109" y="1684934"/>
                <a:ext cx="518377" cy="389191"/>
              </a:xfrm>
              <a:custGeom>
                <a:avLst/>
                <a:gdLst>
                  <a:gd name="connsiteX0" fmla="*/ 255626 w 257286"/>
                  <a:gd name="connsiteY0" fmla="*/ 59817 h 193167"/>
                  <a:gd name="connsiteX1" fmla="*/ 250197 w 257286"/>
                  <a:gd name="connsiteY1" fmla="*/ 57245 h 193167"/>
                  <a:gd name="connsiteX2" fmla="*/ 223622 w 257286"/>
                  <a:gd name="connsiteY2" fmla="*/ 57245 h 193167"/>
                  <a:gd name="connsiteX3" fmla="*/ 198857 w 257286"/>
                  <a:gd name="connsiteY3" fmla="*/ 16573 h 193167"/>
                  <a:gd name="connsiteX4" fmla="*/ 58364 w 257286"/>
                  <a:gd name="connsiteY4" fmla="*/ 16573 h 193167"/>
                  <a:gd name="connsiteX5" fmla="*/ 33599 w 257286"/>
                  <a:gd name="connsiteY5" fmla="*/ 57245 h 193167"/>
                  <a:gd name="connsiteX6" fmla="*/ 7024 w 257286"/>
                  <a:gd name="connsiteY6" fmla="*/ 57245 h 193167"/>
                  <a:gd name="connsiteX7" fmla="*/ 1595 w 257286"/>
                  <a:gd name="connsiteY7" fmla="*/ 59817 h 193167"/>
                  <a:gd name="connsiteX8" fmla="*/ 166 w 257286"/>
                  <a:gd name="connsiteY8" fmla="*/ 65627 h 193167"/>
                  <a:gd name="connsiteX9" fmla="*/ 4071 w 257286"/>
                  <a:gd name="connsiteY9" fmla="*/ 84677 h 193167"/>
                  <a:gd name="connsiteX10" fmla="*/ 10929 w 257286"/>
                  <a:gd name="connsiteY10" fmla="*/ 90202 h 193167"/>
                  <a:gd name="connsiteX11" fmla="*/ 18835 w 257286"/>
                  <a:gd name="connsiteY11" fmla="*/ 90202 h 193167"/>
                  <a:gd name="connsiteX12" fmla="*/ 7500 w 257286"/>
                  <a:gd name="connsiteY12" fmla="*/ 121063 h 193167"/>
                  <a:gd name="connsiteX13" fmla="*/ 32551 w 257286"/>
                  <a:gd name="connsiteY13" fmla="*/ 165735 h 193167"/>
                  <a:gd name="connsiteX14" fmla="*/ 32551 w 257286"/>
                  <a:gd name="connsiteY14" fmla="*/ 184499 h 193167"/>
                  <a:gd name="connsiteX15" fmla="*/ 41219 w 257286"/>
                  <a:gd name="connsiteY15" fmla="*/ 193167 h 193167"/>
                  <a:gd name="connsiteX16" fmla="*/ 51410 w 257286"/>
                  <a:gd name="connsiteY16" fmla="*/ 193167 h 193167"/>
                  <a:gd name="connsiteX17" fmla="*/ 60078 w 257286"/>
                  <a:gd name="connsiteY17" fmla="*/ 184499 h 193167"/>
                  <a:gd name="connsiteX18" fmla="*/ 60078 w 257286"/>
                  <a:gd name="connsiteY18" fmla="*/ 165735 h 193167"/>
                  <a:gd name="connsiteX19" fmla="*/ 197238 w 257286"/>
                  <a:gd name="connsiteY19" fmla="*/ 165735 h 193167"/>
                  <a:gd name="connsiteX20" fmla="*/ 197238 w 257286"/>
                  <a:gd name="connsiteY20" fmla="*/ 184499 h 193167"/>
                  <a:gd name="connsiteX21" fmla="*/ 205906 w 257286"/>
                  <a:gd name="connsiteY21" fmla="*/ 193167 h 193167"/>
                  <a:gd name="connsiteX22" fmla="*/ 216098 w 257286"/>
                  <a:gd name="connsiteY22" fmla="*/ 193167 h 193167"/>
                  <a:gd name="connsiteX23" fmla="*/ 224765 w 257286"/>
                  <a:gd name="connsiteY23" fmla="*/ 184499 h 193167"/>
                  <a:gd name="connsiteX24" fmla="*/ 224765 w 257286"/>
                  <a:gd name="connsiteY24" fmla="*/ 165735 h 193167"/>
                  <a:gd name="connsiteX25" fmla="*/ 249911 w 257286"/>
                  <a:gd name="connsiteY25" fmla="*/ 122015 h 193167"/>
                  <a:gd name="connsiteX26" fmla="*/ 238100 w 257286"/>
                  <a:gd name="connsiteY26" fmla="*/ 90202 h 193167"/>
                  <a:gd name="connsiteX27" fmla="*/ 246482 w 257286"/>
                  <a:gd name="connsiteY27" fmla="*/ 90202 h 193167"/>
                  <a:gd name="connsiteX28" fmla="*/ 253340 w 257286"/>
                  <a:gd name="connsiteY28" fmla="*/ 84582 h 193167"/>
                  <a:gd name="connsiteX29" fmla="*/ 257246 w 257286"/>
                  <a:gd name="connsiteY29" fmla="*/ 65532 h 193167"/>
                  <a:gd name="connsiteX30" fmla="*/ 255626 w 257286"/>
                  <a:gd name="connsiteY30" fmla="*/ 59817 h 193167"/>
                  <a:gd name="connsiteX31" fmla="*/ 53411 w 257286"/>
                  <a:gd name="connsiteY31" fmla="*/ 63913 h 193167"/>
                  <a:gd name="connsiteX32" fmla="*/ 69794 w 257286"/>
                  <a:gd name="connsiteY32" fmla="*/ 34099 h 193167"/>
                  <a:gd name="connsiteX33" fmla="*/ 187237 w 257286"/>
                  <a:gd name="connsiteY33" fmla="*/ 34099 h 193167"/>
                  <a:gd name="connsiteX34" fmla="*/ 203620 w 257286"/>
                  <a:gd name="connsiteY34" fmla="*/ 63913 h 193167"/>
                  <a:gd name="connsiteX35" fmla="*/ 200667 w 257286"/>
                  <a:gd name="connsiteY35" fmla="*/ 68199 h 193167"/>
                  <a:gd name="connsiteX36" fmla="*/ 56268 w 257286"/>
                  <a:gd name="connsiteY36" fmla="*/ 68199 h 193167"/>
                  <a:gd name="connsiteX37" fmla="*/ 53411 w 257286"/>
                  <a:gd name="connsiteY37" fmla="*/ 63913 h 193167"/>
                  <a:gd name="connsiteX38" fmla="*/ 59126 w 257286"/>
                  <a:gd name="connsiteY38" fmla="*/ 133826 h 193167"/>
                  <a:gd name="connsiteX39" fmla="*/ 43409 w 257286"/>
                  <a:gd name="connsiteY39" fmla="*/ 118110 h 193167"/>
                  <a:gd name="connsiteX40" fmla="*/ 59126 w 257286"/>
                  <a:gd name="connsiteY40" fmla="*/ 102394 h 193167"/>
                  <a:gd name="connsiteX41" fmla="*/ 74842 w 257286"/>
                  <a:gd name="connsiteY41" fmla="*/ 118110 h 193167"/>
                  <a:gd name="connsiteX42" fmla="*/ 59126 w 257286"/>
                  <a:gd name="connsiteY42" fmla="*/ 133826 h 193167"/>
                  <a:gd name="connsiteX43" fmla="*/ 182570 w 257286"/>
                  <a:gd name="connsiteY43" fmla="*/ 118110 h 193167"/>
                  <a:gd name="connsiteX44" fmla="*/ 198286 w 257286"/>
                  <a:gd name="connsiteY44" fmla="*/ 102394 h 193167"/>
                  <a:gd name="connsiteX45" fmla="*/ 214002 w 257286"/>
                  <a:gd name="connsiteY45" fmla="*/ 118110 h 193167"/>
                  <a:gd name="connsiteX46" fmla="*/ 198286 w 257286"/>
                  <a:gd name="connsiteY46" fmla="*/ 133826 h 193167"/>
                  <a:gd name="connsiteX47" fmla="*/ 182570 w 257286"/>
                  <a:gd name="connsiteY47" fmla="*/ 118110 h 193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57286" h="193167">
                    <a:moveTo>
                      <a:pt x="255626" y="59817"/>
                    </a:moveTo>
                    <a:cubicBezTo>
                      <a:pt x="254293" y="58198"/>
                      <a:pt x="252293" y="57245"/>
                      <a:pt x="250197" y="57245"/>
                    </a:cubicBezTo>
                    <a:lnTo>
                      <a:pt x="223622" y="57245"/>
                    </a:lnTo>
                    <a:cubicBezTo>
                      <a:pt x="217050" y="39910"/>
                      <a:pt x="208573" y="23051"/>
                      <a:pt x="198857" y="16573"/>
                    </a:cubicBezTo>
                    <a:cubicBezTo>
                      <a:pt x="165234" y="-5524"/>
                      <a:pt x="91892" y="-5524"/>
                      <a:pt x="58364" y="16573"/>
                    </a:cubicBezTo>
                    <a:cubicBezTo>
                      <a:pt x="48648" y="22955"/>
                      <a:pt x="40171" y="39910"/>
                      <a:pt x="33599" y="57245"/>
                    </a:cubicBezTo>
                    <a:lnTo>
                      <a:pt x="7024" y="57245"/>
                    </a:lnTo>
                    <a:cubicBezTo>
                      <a:pt x="4928" y="57245"/>
                      <a:pt x="2928" y="58198"/>
                      <a:pt x="1595" y="59817"/>
                    </a:cubicBezTo>
                    <a:cubicBezTo>
                      <a:pt x="261" y="61436"/>
                      <a:pt x="-310" y="63627"/>
                      <a:pt x="166" y="65627"/>
                    </a:cubicBezTo>
                    <a:lnTo>
                      <a:pt x="4071" y="84677"/>
                    </a:lnTo>
                    <a:cubicBezTo>
                      <a:pt x="4738" y="87916"/>
                      <a:pt x="7595" y="90202"/>
                      <a:pt x="10929" y="90202"/>
                    </a:cubicBezTo>
                    <a:lnTo>
                      <a:pt x="18835" y="90202"/>
                    </a:lnTo>
                    <a:cubicBezTo>
                      <a:pt x="11215" y="98965"/>
                      <a:pt x="7595" y="110014"/>
                      <a:pt x="7500" y="121063"/>
                    </a:cubicBezTo>
                    <a:cubicBezTo>
                      <a:pt x="7405" y="134684"/>
                      <a:pt x="23121" y="157067"/>
                      <a:pt x="32551" y="165735"/>
                    </a:cubicBezTo>
                    <a:lnTo>
                      <a:pt x="32551" y="184499"/>
                    </a:lnTo>
                    <a:cubicBezTo>
                      <a:pt x="32551" y="189262"/>
                      <a:pt x="36456" y="193167"/>
                      <a:pt x="41219" y="193167"/>
                    </a:cubicBezTo>
                    <a:lnTo>
                      <a:pt x="51410" y="193167"/>
                    </a:lnTo>
                    <a:cubicBezTo>
                      <a:pt x="56173" y="193167"/>
                      <a:pt x="60078" y="189262"/>
                      <a:pt x="60078" y="184499"/>
                    </a:cubicBezTo>
                    <a:lnTo>
                      <a:pt x="60078" y="165735"/>
                    </a:lnTo>
                    <a:lnTo>
                      <a:pt x="197238" y="165735"/>
                    </a:lnTo>
                    <a:lnTo>
                      <a:pt x="197238" y="184499"/>
                    </a:lnTo>
                    <a:cubicBezTo>
                      <a:pt x="197238" y="189262"/>
                      <a:pt x="201143" y="193167"/>
                      <a:pt x="205906" y="193167"/>
                    </a:cubicBezTo>
                    <a:lnTo>
                      <a:pt x="216098" y="193167"/>
                    </a:lnTo>
                    <a:cubicBezTo>
                      <a:pt x="220860" y="193167"/>
                      <a:pt x="224765" y="189262"/>
                      <a:pt x="224765" y="184499"/>
                    </a:cubicBezTo>
                    <a:lnTo>
                      <a:pt x="224765" y="165735"/>
                    </a:lnTo>
                    <a:cubicBezTo>
                      <a:pt x="234862" y="156496"/>
                      <a:pt x="249816" y="134684"/>
                      <a:pt x="249911" y="122015"/>
                    </a:cubicBezTo>
                    <a:cubicBezTo>
                      <a:pt x="249911" y="110585"/>
                      <a:pt x="246101" y="99155"/>
                      <a:pt x="238100" y="90202"/>
                    </a:cubicBezTo>
                    <a:lnTo>
                      <a:pt x="246482" y="90202"/>
                    </a:lnTo>
                    <a:cubicBezTo>
                      <a:pt x="249816" y="90202"/>
                      <a:pt x="252674" y="87916"/>
                      <a:pt x="253340" y="84582"/>
                    </a:cubicBezTo>
                    <a:lnTo>
                      <a:pt x="257246" y="65532"/>
                    </a:lnTo>
                    <a:cubicBezTo>
                      <a:pt x="257436" y="63627"/>
                      <a:pt x="256960" y="61436"/>
                      <a:pt x="255626" y="59817"/>
                    </a:cubicBezTo>
                    <a:close/>
                    <a:moveTo>
                      <a:pt x="53411" y="63913"/>
                    </a:moveTo>
                    <a:cubicBezTo>
                      <a:pt x="59030" y="49054"/>
                      <a:pt x="65031" y="37243"/>
                      <a:pt x="69794" y="34099"/>
                    </a:cubicBezTo>
                    <a:cubicBezTo>
                      <a:pt x="96559" y="16478"/>
                      <a:pt x="160472" y="16478"/>
                      <a:pt x="187237" y="34099"/>
                    </a:cubicBezTo>
                    <a:cubicBezTo>
                      <a:pt x="191999" y="37243"/>
                      <a:pt x="198000" y="48959"/>
                      <a:pt x="203620" y="63913"/>
                    </a:cubicBezTo>
                    <a:cubicBezTo>
                      <a:pt x="204382" y="66008"/>
                      <a:pt x="202858" y="68199"/>
                      <a:pt x="200667" y="68199"/>
                    </a:cubicBezTo>
                    <a:lnTo>
                      <a:pt x="56268" y="68199"/>
                    </a:lnTo>
                    <a:cubicBezTo>
                      <a:pt x="54173" y="68199"/>
                      <a:pt x="52649" y="66008"/>
                      <a:pt x="53411" y="63913"/>
                    </a:cubicBezTo>
                    <a:close/>
                    <a:moveTo>
                      <a:pt x="59126" y="133826"/>
                    </a:moveTo>
                    <a:cubicBezTo>
                      <a:pt x="50458" y="133826"/>
                      <a:pt x="43409" y="126778"/>
                      <a:pt x="43409" y="118110"/>
                    </a:cubicBezTo>
                    <a:cubicBezTo>
                      <a:pt x="43409" y="109442"/>
                      <a:pt x="50458" y="102394"/>
                      <a:pt x="59126" y="102394"/>
                    </a:cubicBezTo>
                    <a:cubicBezTo>
                      <a:pt x="67793" y="102394"/>
                      <a:pt x="74842" y="109442"/>
                      <a:pt x="74842" y="118110"/>
                    </a:cubicBezTo>
                    <a:cubicBezTo>
                      <a:pt x="74842" y="126778"/>
                      <a:pt x="67793" y="133826"/>
                      <a:pt x="59126" y="133826"/>
                    </a:cubicBezTo>
                    <a:close/>
                    <a:moveTo>
                      <a:pt x="182570" y="118110"/>
                    </a:moveTo>
                    <a:cubicBezTo>
                      <a:pt x="182570" y="109442"/>
                      <a:pt x="189618" y="102394"/>
                      <a:pt x="198286" y="102394"/>
                    </a:cubicBezTo>
                    <a:cubicBezTo>
                      <a:pt x="206953" y="102394"/>
                      <a:pt x="214002" y="109442"/>
                      <a:pt x="214002" y="118110"/>
                    </a:cubicBezTo>
                    <a:cubicBezTo>
                      <a:pt x="214002" y="126778"/>
                      <a:pt x="206953" y="133826"/>
                      <a:pt x="198286" y="133826"/>
                    </a:cubicBezTo>
                    <a:cubicBezTo>
                      <a:pt x="189618" y="133826"/>
                      <a:pt x="182570" y="126778"/>
                      <a:pt x="182570" y="118110"/>
                    </a:cubicBezTo>
                    <a:close/>
                  </a:path>
                </a:pathLst>
              </a:custGeom>
              <a:grpFill/>
              <a:ln w="9525" cap="flat">
                <a:noFill/>
                <a:prstDash val="solid"/>
                <a:miter/>
              </a:ln>
            </p:spPr>
            <p:txBody>
              <a:bodyPr rtlCol="0" anchor="ctr"/>
              <a:lstStyle/>
              <a:p>
                <a:endParaRPr lang="en-US"/>
              </a:p>
            </p:txBody>
          </p:sp>
        </p:grpSp>
        <p:sp>
          <p:nvSpPr>
            <p:cNvPr id="42" name="Rectangle 41">
              <a:extLst>
                <a:ext uri="{FF2B5EF4-FFF2-40B4-BE49-F238E27FC236}">
                  <a16:creationId xmlns:a16="http://schemas.microsoft.com/office/drawing/2014/main" id="{343E72F2-07A3-4ACF-B61B-E37D550FD2BC}"/>
                </a:ext>
              </a:extLst>
            </p:cNvPr>
            <p:cNvSpPr/>
            <p:nvPr/>
          </p:nvSpPr>
          <p:spPr>
            <a:xfrm>
              <a:off x="581025" y="2810349"/>
              <a:ext cx="1304925" cy="703576"/>
            </a:xfrm>
            <a:prstGeom prst="rect">
              <a:avLst/>
            </a:prstGeom>
            <a:noFill/>
            <a:ln w="25400">
              <a:solidFill>
                <a:srgbClr val="3293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a:extLst>
                <a:ext uri="{FF2B5EF4-FFF2-40B4-BE49-F238E27FC236}">
                  <a16:creationId xmlns:a16="http://schemas.microsoft.com/office/drawing/2014/main" id="{AF43DD85-E31D-4019-B16C-50F9213C2574}"/>
                </a:ext>
              </a:extLst>
            </p:cNvPr>
            <p:cNvGrpSpPr/>
            <p:nvPr/>
          </p:nvGrpSpPr>
          <p:grpSpPr>
            <a:xfrm>
              <a:off x="825083" y="3786230"/>
              <a:ext cx="743838" cy="520696"/>
              <a:chOff x="4759529" y="3579024"/>
              <a:chExt cx="743838" cy="520696"/>
            </a:xfrm>
            <a:solidFill>
              <a:srgbClr val="3293C8"/>
            </a:solidFill>
          </p:grpSpPr>
          <p:sp>
            <p:nvSpPr>
              <p:cNvPr id="28" name="Freeform: Shape 27">
                <a:extLst>
                  <a:ext uri="{FF2B5EF4-FFF2-40B4-BE49-F238E27FC236}">
                    <a16:creationId xmlns:a16="http://schemas.microsoft.com/office/drawing/2014/main" id="{62E3A27E-5D12-4E50-A505-C7F0165AF5E1}"/>
                  </a:ext>
                </a:extLst>
              </p:cNvPr>
              <p:cNvSpPr/>
              <p:nvPr/>
            </p:nvSpPr>
            <p:spPr>
              <a:xfrm>
                <a:off x="4983319" y="3764928"/>
                <a:ext cx="186612" cy="217255"/>
              </a:xfrm>
              <a:custGeom>
                <a:avLst/>
                <a:gdLst>
                  <a:gd name="connsiteX0" fmla="*/ 4083 w 92621"/>
                  <a:gd name="connsiteY0" fmla="*/ 623 h 107830"/>
                  <a:gd name="connsiteX1" fmla="*/ 88284 w 92621"/>
                  <a:gd name="connsiteY1" fmla="*/ 76632 h 107830"/>
                  <a:gd name="connsiteX2" fmla="*/ 85712 w 92621"/>
                  <a:gd name="connsiteY2" fmla="*/ 103493 h 107830"/>
                  <a:gd name="connsiteX3" fmla="*/ 58852 w 92621"/>
                  <a:gd name="connsiteY3" fmla="*/ 100921 h 107830"/>
                  <a:gd name="connsiteX4" fmla="*/ 368 w 92621"/>
                  <a:gd name="connsiteY4" fmla="*/ 3671 h 107830"/>
                  <a:gd name="connsiteX5" fmla="*/ 4083 w 92621"/>
                  <a:gd name="connsiteY5" fmla="*/ 623 h 107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621" h="107830">
                    <a:moveTo>
                      <a:pt x="4083" y="623"/>
                    </a:moveTo>
                    <a:cubicBezTo>
                      <a:pt x="28181" y="21864"/>
                      <a:pt x="83045" y="70346"/>
                      <a:pt x="88284" y="76632"/>
                    </a:cubicBezTo>
                    <a:cubicBezTo>
                      <a:pt x="94951" y="84729"/>
                      <a:pt x="93808" y="96825"/>
                      <a:pt x="85712" y="103493"/>
                    </a:cubicBezTo>
                    <a:cubicBezTo>
                      <a:pt x="77616" y="110160"/>
                      <a:pt x="65519" y="109017"/>
                      <a:pt x="58852" y="100921"/>
                    </a:cubicBezTo>
                    <a:cubicBezTo>
                      <a:pt x="53613" y="94635"/>
                      <a:pt x="16560" y="31389"/>
                      <a:pt x="368" y="3671"/>
                    </a:cubicBezTo>
                    <a:cubicBezTo>
                      <a:pt x="-1061" y="1290"/>
                      <a:pt x="1987" y="-1187"/>
                      <a:pt x="4083" y="623"/>
                    </a:cubicBezTo>
                    <a:close/>
                  </a:path>
                </a:pathLst>
              </a:custGeom>
              <a:grp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12174BCF-0CCD-4599-957C-484BFD109740}"/>
                  </a:ext>
                </a:extLst>
              </p:cNvPr>
              <p:cNvSpPr/>
              <p:nvPr/>
            </p:nvSpPr>
            <p:spPr>
              <a:xfrm>
                <a:off x="4759529" y="3579024"/>
                <a:ext cx="743838" cy="520696"/>
              </a:xfrm>
              <a:custGeom>
                <a:avLst/>
                <a:gdLst>
                  <a:gd name="connsiteX0" fmla="*/ 2857 w 369189"/>
                  <a:gd name="connsiteY0" fmla="*/ 152614 h 258437"/>
                  <a:gd name="connsiteX1" fmla="*/ 11144 w 369189"/>
                  <a:gd name="connsiteY1" fmla="*/ 121468 h 258437"/>
                  <a:gd name="connsiteX2" fmla="*/ 24765 w 369189"/>
                  <a:gd name="connsiteY2" fmla="*/ 92321 h 258437"/>
                  <a:gd name="connsiteX3" fmla="*/ 43244 w 369189"/>
                  <a:gd name="connsiteY3" fmla="*/ 65937 h 258437"/>
                  <a:gd name="connsiteX4" fmla="*/ 66008 w 369189"/>
                  <a:gd name="connsiteY4" fmla="*/ 43172 h 258437"/>
                  <a:gd name="connsiteX5" fmla="*/ 92297 w 369189"/>
                  <a:gd name="connsiteY5" fmla="*/ 24694 h 258437"/>
                  <a:gd name="connsiteX6" fmla="*/ 121444 w 369189"/>
                  <a:gd name="connsiteY6" fmla="*/ 11073 h 258437"/>
                  <a:gd name="connsiteX7" fmla="*/ 152495 w 369189"/>
                  <a:gd name="connsiteY7" fmla="*/ 2786 h 258437"/>
                  <a:gd name="connsiteX8" fmla="*/ 216598 w 369189"/>
                  <a:gd name="connsiteY8" fmla="*/ 2786 h 258437"/>
                  <a:gd name="connsiteX9" fmla="*/ 247745 w 369189"/>
                  <a:gd name="connsiteY9" fmla="*/ 11073 h 258437"/>
                  <a:gd name="connsiteX10" fmla="*/ 276892 w 369189"/>
                  <a:gd name="connsiteY10" fmla="*/ 24694 h 258437"/>
                  <a:gd name="connsiteX11" fmla="*/ 303276 w 369189"/>
                  <a:gd name="connsiteY11" fmla="*/ 43172 h 258437"/>
                  <a:gd name="connsiteX12" fmla="*/ 326041 w 369189"/>
                  <a:gd name="connsiteY12" fmla="*/ 65937 h 258437"/>
                  <a:gd name="connsiteX13" fmla="*/ 344519 w 369189"/>
                  <a:gd name="connsiteY13" fmla="*/ 92226 h 258437"/>
                  <a:gd name="connsiteX14" fmla="*/ 358140 w 369189"/>
                  <a:gd name="connsiteY14" fmla="*/ 121372 h 258437"/>
                  <a:gd name="connsiteX15" fmla="*/ 366427 w 369189"/>
                  <a:gd name="connsiteY15" fmla="*/ 152424 h 258437"/>
                  <a:gd name="connsiteX16" fmla="*/ 369189 w 369189"/>
                  <a:gd name="connsiteY16" fmla="*/ 184428 h 258437"/>
                  <a:gd name="connsiteX17" fmla="*/ 366427 w 369189"/>
                  <a:gd name="connsiteY17" fmla="*/ 216432 h 258437"/>
                  <a:gd name="connsiteX18" fmla="*/ 358140 w 369189"/>
                  <a:gd name="connsiteY18" fmla="*/ 247579 h 258437"/>
                  <a:gd name="connsiteX19" fmla="*/ 354235 w 369189"/>
                  <a:gd name="connsiteY19" fmla="*/ 258342 h 258437"/>
                  <a:gd name="connsiteX20" fmla="*/ 340900 w 369189"/>
                  <a:gd name="connsiteY20" fmla="*/ 253484 h 258437"/>
                  <a:gd name="connsiteX21" fmla="*/ 340900 w 369189"/>
                  <a:gd name="connsiteY21" fmla="*/ 253484 h 258437"/>
                  <a:gd name="connsiteX22" fmla="*/ 339090 w 369189"/>
                  <a:gd name="connsiteY22" fmla="*/ 252817 h 258437"/>
                  <a:gd name="connsiteX23" fmla="*/ 332708 w 369189"/>
                  <a:gd name="connsiteY23" fmla="*/ 250531 h 258437"/>
                  <a:gd name="connsiteX24" fmla="*/ 332708 w 369189"/>
                  <a:gd name="connsiteY24" fmla="*/ 250531 h 258437"/>
                  <a:gd name="connsiteX25" fmla="*/ 315754 w 369189"/>
                  <a:gd name="connsiteY25" fmla="*/ 244340 h 258437"/>
                  <a:gd name="connsiteX26" fmla="*/ 323564 w 369189"/>
                  <a:gd name="connsiteY26" fmla="*/ 222814 h 258437"/>
                  <a:gd name="connsiteX27" fmla="*/ 339947 w 369189"/>
                  <a:gd name="connsiteY27" fmla="*/ 228814 h 258437"/>
                  <a:gd name="connsiteX28" fmla="*/ 343757 w 369189"/>
                  <a:gd name="connsiteY28" fmla="*/ 212527 h 258437"/>
                  <a:gd name="connsiteX29" fmla="*/ 345662 w 369189"/>
                  <a:gd name="connsiteY29" fmla="*/ 195858 h 258437"/>
                  <a:gd name="connsiteX30" fmla="*/ 328231 w 369189"/>
                  <a:gd name="connsiteY30" fmla="*/ 195858 h 258437"/>
                  <a:gd name="connsiteX31" fmla="*/ 328231 w 369189"/>
                  <a:gd name="connsiteY31" fmla="*/ 172998 h 258437"/>
                  <a:gd name="connsiteX32" fmla="*/ 345662 w 369189"/>
                  <a:gd name="connsiteY32" fmla="*/ 172998 h 258437"/>
                  <a:gd name="connsiteX33" fmla="*/ 343757 w 369189"/>
                  <a:gd name="connsiteY33" fmla="*/ 156329 h 258437"/>
                  <a:gd name="connsiteX34" fmla="*/ 339947 w 369189"/>
                  <a:gd name="connsiteY34" fmla="*/ 140041 h 258437"/>
                  <a:gd name="connsiteX35" fmla="*/ 323564 w 369189"/>
                  <a:gd name="connsiteY35" fmla="*/ 146042 h 258437"/>
                  <a:gd name="connsiteX36" fmla="*/ 315754 w 369189"/>
                  <a:gd name="connsiteY36" fmla="*/ 124516 h 258437"/>
                  <a:gd name="connsiteX37" fmla="*/ 332137 w 369189"/>
                  <a:gd name="connsiteY37" fmla="*/ 118515 h 258437"/>
                  <a:gd name="connsiteX38" fmla="*/ 324612 w 369189"/>
                  <a:gd name="connsiteY38" fmla="*/ 103561 h 258437"/>
                  <a:gd name="connsiteX39" fmla="*/ 315373 w 369189"/>
                  <a:gd name="connsiteY39" fmla="*/ 89559 h 258437"/>
                  <a:gd name="connsiteX40" fmla="*/ 301943 w 369189"/>
                  <a:gd name="connsiteY40" fmla="*/ 100798 h 258437"/>
                  <a:gd name="connsiteX41" fmla="*/ 287274 w 369189"/>
                  <a:gd name="connsiteY41" fmla="*/ 83272 h 258437"/>
                  <a:gd name="connsiteX42" fmla="*/ 300704 w 369189"/>
                  <a:gd name="connsiteY42" fmla="*/ 72033 h 258437"/>
                  <a:gd name="connsiteX43" fmla="*/ 288512 w 369189"/>
                  <a:gd name="connsiteY43" fmla="*/ 60603 h 258437"/>
                  <a:gd name="connsiteX44" fmla="*/ 275082 w 369189"/>
                  <a:gd name="connsiteY44" fmla="*/ 50602 h 258437"/>
                  <a:gd name="connsiteX45" fmla="*/ 266319 w 369189"/>
                  <a:gd name="connsiteY45" fmla="*/ 65746 h 258437"/>
                  <a:gd name="connsiteX46" fmla="*/ 246507 w 369189"/>
                  <a:gd name="connsiteY46" fmla="*/ 54316 h 258437"/>
                  <a:gd name="connsiteX47" fmla="*/ 255270 w 369189"/>
                  <a:gd name="connsiteY47" fmla="*/ 39172 h 258437"/>
                  <a:gd name="connsiteX48" fmla="*/ 239935 w 369189"/>
                  <a:gd name="connsiteY48" fmla="*/ 32504 h 258437"/>
                  <a:gd name="connsiteX49" fmla="*/ 223933 w 369189"/>
                  <a:gd name="connsiteY49" fmla="*/ 27742 h 258437"/>
                  <a:gd name="connsiteX50" fmla="*/ 220885 w 369189"/>
                  <a:gd name="connsiteY50" fmla="*/ 44887 h 258437"/>
                  <a:gd name="connsiteX51" fmla="*/ 198311 w 369189"/>
                  <a:gd name="connsiteY51" fmla="*/ 40886 h 258437"/>
                  <a:gd name="connsiteX52" fmla="*/ 201358 w 369189"/>
                  <a:gd name="connsiteY52" fmla="*/ 23741 h 258437"/>
                  <a:gd name="connsiteX53" fmla="*/ 167926 w 369189"/>
                  <a:gd name="connsiteY53" fmla="*/ 23741 h 258437"/>
                  <a:gd name="connsiteX54" fmla="*/ 170974 w 369189"/>
                  <a:gd name="connsiteY54" fmla="*/ 40886 h 258437"/>
                  <a:gd name="connsiteX55" fmla="*/ 148399 w 369189"/>
                  <a:gd name="connsiteY55" fmla="*/ 44887 h 258437"/>
                  <a:gd name="connsiteX56" fmla="*/ 145352 w 369189"/>
                  <a:gd name="connsiteY56" fmla="*/ 27742 h 258437"/>
                  <a:gd name="connsiteX57" fmla="*/ 129349 w 369189"/>
                  <a:gd name="connsiteY57" fmla="*/ 32504 h 258437"/>
                  <a:gd name="connsiteX58" fmla="*/ 113919 w 369189"/>
                  <a:gd name="connsiteY58" fmla="*/ 39172 h 258437"/>
                  <a:gd name="connsiteX59" fmla="*/ 122682 w 369189"/>
                  <a:gd name="connsiteY59" fmla="*/ 54316 h 258437"/>
                  <a:gd name="connsiteX60" fmla="*/ 102870 w 369189"/>
                  <a:gd name="connsiteY60" fmla="*/ 65746 h 258437"/>
                  <a:gd name="connsiteX61" fmla="*/ 94107 w 369189"/>
                  <a:gd name="connsiteY61" fmla="*/ 50602 h 258437"/>
                  <a:gd name="connsiteX62" fmla="*/ 80677 w 369189"/>
                  <a:gd name="connsiteY62" fmla="*/ 60603 h 258437"/>
                  <a:gd name="connsiteX63" fmla="*/ 68485 w 369189"/>
                  <a:gd name="connsiteY63" fmla="*/ 72128 h 258437"/>
                  <a:gd name="connsiteX64" fmla="*/ 81915 w 369189"/>
                  <a:gd name="connsiteY64" fmla="*/ 83368 h 258437"/>
                  <a:gd name="connsiteX65" fmla="*/ 67246 w 369189"/>
                  <a:gd name="connsiteY65" fmla="*/ 100894 h 258437"/>
                  <a:gd name="connsiteX66" fmla="*/ 53816 w 369189"/>
                  <a:gd name="connsiteY66" fmla="*/ 89654 h 258437"/>
                  <a:gd name="connsiteX67" fmla="*/ 44577 w 369189"/>
                  <a:gd name="connsiteY67" fmla="*/ 103656 h 258437"/>
                  <a:gd name="connsiteX68" fmla="*/ 37052 w 369189"/>
                  <a:gd name="connsiteY68" fmla="*/ 118610 h 258437"/>
                  <a:gd name="connsiteX69" fmla="*/ 53435 w 369189"/>
                  <a:gd name="connsiteY69" fmla="*/ 124611 h 258437"/>
                  <a:gd name="connsiteX70" fmla="*/ 45625 w 369189"/>
                  <a:gd name="connsiteY70" fmla="*/ 146137 h 258437"/>
                  <a:gd name="connsiteX71" fmla="*/ 29242 w 369189"/>
                  <a:gd name="connsiteY71" fmla="*/ 140137 h 258437"/>
                  <a:gd name="connsiteX72" fmla="*/ 25432 w 369189"/>
                  <a:gd name="connsiteY72" fmla="*/ 156424 h 258437"/>
                  <a:gd name="connsiteX73" fmla="*/ 23527 w 369189"/>
                  <a:gd name="connsiteY73" fmla="*/ 173093 h 258437"/>
                  <a:gd name="connsiteX74" fmla="*/ 40957 w 369189"/>
                  <a:gd name="connsiteY74" fmla="*/ 173093 h 258437"/>
                  <a:gd name="connsiteX75" fmla="*/ 40957 w 369189"/>
                  <a:gd name="connsiteY75" fmla="*/ 195953 h 258437"/>
                  <a:gd name="connsiteX76" fmla="*/ 23527 w 369189"/>
                  <a:gd name="connsiteY76" fmla="*/ 195953 h 258437"/>
                  <a:gd name="connsiteX77" fmla="*/ 25432 w 369189"/>
                  <a:gd name="connsiteY77" fmla="*/ 212622 h 258437"/>
                  <a:gd name="connsiteX78" fmla="*/ 29242 w 369189"/>
                  <a:gd name="connsiteY78" fmla="*/ 228910 h 258437"/>
                  <a:gd name="connsiteX79" fmla="*/ 45625 w 369189"/>
                  <a:gd name="connsiteY79" fmla="*/ 222909 h 258437"/>
                  <a:gd name="connsiteX80" fmla="*/ 53435 w 369189"/>
                  <a:gd name="connsiteY80" fmla="*/ 244435 h 258437"/>
                  <a:gd name="connsiteX81" fmla="*/ 28289 w 369189"/>
                  <a:gd name="connsiteY81" fmla="*/ 253579 h 258437"/>
                  <a:gd name="connsiteX82" fmla="*/ 28289 w 369189"/>
                  <a:gd name="connsiteY82" fmla="*/ 253579 h 258437"/>
                  <a:gd name="connsiteX83" fmla="*/ 14954 w 369189"/>
                  <a:gd name="connsiteY83" fmla="*/ 258437 h 258437"/>
                  <a:gd name="connsiteX84" fmla="*/ 11049 w 369189"/>
                  <a:gd name="connsiteY84" fmla="*/ 247674 h 258437"/>
                  <a:gd name="connsiteX85" fmla="*/ 2762 w 369189"/>
                  <a:gd name="connsiteY85" fmla="*/ 216622 h 258437"/>
                  <a:gd name="connsiteX86" fmla="*/ 0 w 369189"/>
                  <a:gd name="connsiteY86" fmla="*/ 184618 h 258437"/>
                  <a:gd name="connsiteX87" fmla="*/ 2857 w 369189"/>
                  <a:gd name="connsiteY87" fmla="*/ 152614 h 258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369189" h="258437">
                    <a:moveTo>
                      <a:pt x="2857" y="152614"/>
                    </a:moveTo>
                    <a:cubicBezTo>
                      <a:pt x="4667" y="142042"/>
                      <a:pt x="7525" y="131564"/>
                      <a:pt x="11144" y="121468"/>
                    </a:cubicBezTo>
                    <a:cubicBezTo>
                      <a:pt x="14859" y="111371"/>
                      <a:pt x="19431" y="101560"/>
                      <a:pt x="24765" y="92321"/>
                    </a:cubicBezTo>
                    <a:cubicBezTo>
                      <a:pt x="30099" y="83082"/>
                      <a:pt x="36290" y="74224"/>
                      <a:pt x="43244" y="65937"/>
                    </a:cubicBezTo>
                    <a:cubicBezTo>
                      <a:pt x="50102" y="57745"/>
                      <a:pt x="57817" y="50125"/>
                      <a:pt x="66008" y="43172"/>
                    </a:cubicBezTo>
                    <a:cubicBezTo>
                      <a:pt x="74200" y="36314"/>
                      <a:pt x="83058" y="30028"/>
                      <a:pt x="92297" y="24694"/>
                    </a:cubicBezTo>
                    <a:cubicBezTo>
                      <a:pt x="101537" y="19360"/>
                      <a:pt x="111347" y="14788"/>
                      <a:pt x="121444" y="11073"/>
                    </a:cubicBezTo>
                    <a:cubicBezTo>
                      <a:pt x="131445" y="7453"/>
                      <a:pt x="141922" y="4596"/>
                      <a:pt x="152495" y="2786"/>
                    </a:cubicBezTo>
                    <a:cubicBezTo>
                      <a:pt x="173450" y="-929"/>
                      <a:pt x="195644" y="-929"/>
                      <a:pt x="216598" y="2786"/>
                    </a:cubicBezTo>
                    <a:cubicBezTo>
                      <a:pt x="227171" y="4596"/>
                      <a:pt x="237649" y="7453"/>
                      <a:pt x="247745" y="11073"/>
                    </a:cubicBezTo>
                    <a:cubicBezTo>
                      <a:pt x="257842" y="14788"/>
                      <a:pt x="267653" y="19360"/>
                      <a:pt x="276892" y="24694"/>
                    </a:cubicBezTo>
                    <a:cubicBezTo>
                      <a:pt x="286131" y="30028"/>
                      <a:pt x="294989" y="36219"/>
                      <a:pt x="303276" y="43172"/>
                    </a:cubicBezTo>
                    <a:cubicBezTo>
                      <a:pt x="311468" y="50030"/>
                      <a:pt x="319088" y="57745"/>
                      <a:pt x="326041" y="65937"/>
                    </a:cubicBezTo>
                    <a:cubicBezTo>
                      <a:pt x="332994" y="74224"/>
                      <a:pt x="339185" y="83082"/>
                      <a:pt x="344519" y="92226"/>
                    </a:cubicBezTo>
                    <a:cubicBezTo>
                      <a:pt x="349853" y="101465"/>
                      <a:pt x="354425" y="111276"/>
                      <a:pt x="358140" y="121372"/>
                    </a:cubicBezTo>
                    <a:cubicBezTo>
                      <a:pt x="361855" y="131469"/>
                      <a:pt x="364617" y="141946"/>
                      <a:pt x="366427" y="152424"/>
                    </a:cubicBezTo>
                    <a:cubicBezTo>
                      <a:pt x="368237" y="162901"/>
                      <a:pt x="369189" y="173760"/>
                      <a:pt x="369189" y="184428"/>
                    </a:cubicBezTo>
                    <a:cubicBezTo>
                      <a:pt x="369189" y="195191"/>
                      <a:pt x="368237" y="205954"/>
                      <a:pt x="366427" y="216432"/>
                    </a:cubicBezTo>
                    <a:cubicBezTo>
                      <a:pt x="364617" y="227005"/>
                      <a:pt x="361760" y="237482"/>
                      <a:pt x="358140" y="247579"/>
                    </a:cubicBezTo>
                    <a:lnTo>
                      <a:pt x="354235" y="258342"/>
                    </a:lnTo>
                    <a:lnTo>
                      <a:pt x="340900" y="253484"/>
                    </a:lnTo>
                    <a:lnTo>
                      <a:pt x="340900" y="253484"/>
                    </a:lnTo>
                    <a:lnTo>
                      <a:pt x="339090" y="252817"/>
                    </a:lnTo>
                    <a:lnTo>
                      <a:pt x="332708" y="250531"/>
                    </a:lnTo>
                    <a:lnTo>
                      <a:pt x="332708" y="250531"/>
                    </a:lnTo>
                    <a:lnTo>
                      <a:pt x="315754" y="244340"/>
                    </a:lnTo>
                    <a:lnTo>
                      <a:pt x="323564" y="222814"/>
                    </a:lnTo>
                    <a:lnTo>
                      <a:pt x="339947" y="228814"/>
                    </a:lnTo>
                    <a:cubicBezTo>
                      <a:pt x="341471" y="223480"/>
                      <a:pt x="342805" y="218051"/>
                      <a:pt x="343757" y="212527"/>
                    </a:cubicBezTo>
                    <a:cubicBezTo>
                      <a:pt x="344710" y="207097"/>
                      <a:pt x="345281" y="201478"/>
                      <a:pt x="345662" y="195858"/>
                    </a:cubicBezTo>
                    <a:lnTo>
                      <a:pt x="328231" y="195858"/>
                    </a:lnTo>
                    <a:lnTo>
                      <a:pt x="328231" y="172998"/>
                    </a:lnTo>
                    <a:lnTo>
                      <a:pt x="345662" y="172998"/>
                    </a:lnTo>
                    <a:cubicBezTo>
                      <a:pt x="345281" y="167378"/>
                      <a:pt x="344710" y="161854"/>
                      <a:pt x="343757" y="156329"/>
                    </a:cubicBezTo>
                    <a:cubicBezTo>
                      <a:pt x="342805" y="150805"/>
                      <a:pt x="341471" y="145375"/>
                      <a:pt x="339947" y="140041"/>
                    </a:cubicBezTo>
                    <a:lnTo>
                      <a:pt x="323564" y="146042"/>
                    </a:lnTo>
                    <a:lnTo>
                      <a:pt x="315754" y="124516"/>
                    </a:lnTo>
                    <a:lnTo>
                      <a:pt x="332137" y="118515"/>
                    </a:lnTo>
                    <a:cubicBezTo>
                      <a:pt x="329851" y="113371"/>
                      <a:pt x="327374" y="108418"/>
                      <a:pt x="324612" y="103561"/>
                    </a:cubicBezTo>
                    <a:cubicBezTo>
                      <a:pt x="321850" y="98798"/>
                      <a:pt x="318706" y="94131"/>
                      <a:pt x="315373" y="89559"/>
                    </a:cubicBezTo>
                    <a:lnTo>
                      <a:pt x="301943" y="100798"/>
                    </a:lnTo>
                    <a:lnTo>
                      <a:pt x="287274" y="83272"/>
                    </a:lnTo>
                    <a:lnTo>
                      <a:pt x="300704" y="72033"/>
                    </a:lnTo>
                    <a:cubicBezTo>
                      <a:pt x="296799" y="68032"/>
                      <a:pt x="292798" y="64127"/>
                      <a:pt x="288512" y="60603"/>
                    </a:cubicBezTo>
                    <a:cubicBezTo>
                      <a:pt x="284226" y="56983"/>
                      <a:pt x="279749" y="53745"/>
                      <a:pt x="275082" y="50602"/>
                    </a:cubicBezTo>
                    <a:lnTo>
                      <a:pt x="266319" y="65746"/>
                    </a:lnTo>
                    <a:lnTo>
                      <a:pt x="246507" y="54316"/>
                    </a:lnTo>
                    <a:lnTo>
                      <a:pt x="255270" y="39172"/>
                    </a:lnTo>
                    <a:cubicBezTo>
                      <a:pt x="250222" y="36695"/>
                      <a:pt x="245173" y="34409"/>
                      <a:pt x="239935" y="32504"/>
                    </a:cubicBezTo>
                    <a:cubicBezTo>
                      <a:pt x="234696" y="30599"/>
                      <a:pt x="229362" y="29075"/>
                      <a:pt x="223933" y="27742"/>
                    </a:cubicBezTo>
                    <a:lnTo>
                      <a:pt x="220885" y="44887"/>
                    </a:lnTo>
                    <a:lnTo>
                      <a:pt x="198311" y="40886"/>
                    </a:lnTo>
                    <a:lnTo>
                      <a:pt x="201358" y="23741"/>
                    </a:lnTo>
                    <a:cubicBezTo>
                      <a:pt x="190310" y="22598"/>
                      <a:pt x="179070" y="22598"/>
                      <a:pt x="167926" y="23741"/>
                    </a:cubicBezTo>
                    <a:lnTo>
                      <a:pt x="170974" y="40886"/>
                    </a:lnTo>
                    <a:lnTo>
                      <a:pt x="148399" y="44887"/>
                    </a:lnTo>
                    <a:lnTo>
                      <a:pt x="145352" y="27742"/>
                    </a:lnTo>
                    <a:cubicBezTo>
                      <a:pt x="139922" y="29075"/>
                      <a:pt x="134588" y="30599"/>
                      <a:pt x="129349" y="32504"/>
                    </a:cubicBezTo>
                    <a:cubicBezTo>
                      <a:pt x="124111" y="34409"/>
                      <a:pt x="118967" y="36695"/>
                      <a:pt x="113919" y="39172"/>
                    </a:cubicBezTo>
                    <a:lnTo>
                      <a:pt x="122682" y="54316"/>
                    </a:lnTo>
                    <a:lnTo>
                      <a:pt x="102870" y="65746"/>
                    </a:lnTo>
                    <a:lnTo>
                      <a:pt x="94107" y="50602"/>
                    </a:lnTo>
                    <a:cubicBezTo>
                      <a:pt x="89535" y="53745"/>
                      <a:pt x="84963" y="56983"/>
                      <a:pt x="80677" y="60603"/>
                    </a:cubicBezTo>
                    <a:cubicBezTo>
                      <a:pt x="76390" y="64222"/>
                      <a:pt x="72390" y="68032"/>
                      <a:pt x="68485" y="72128"/>
                    </a:cubicBezTo>
                    <a:lnTo>
                      <a:pt x="81915" y="83368"/>
                    </a:lnTo>
                    <a:lnTo>
                      <a:pt x="67246" y="100894"/>
                    </a:lnTo>
                    <a:lnTo>
                      <a:pt x="53816" y="89654"/>
                    </a:lnTo>
                    <a:cubicBezTo>
                      <a:pt x="50482" y="94226"/>
                      <a:pt x="47435" y="98798"/>
                      <a:pt x="44577" y="103656"/>
                    </a:cubicBezTo>
                    <a:cubicBezTo>
                      <a:pt x="41815" y="108418"/>
                      <a:pt x="39338" y="113467"/>
                      <a:pt x="37052" y="118610"/>
                    </a:cubicBezTo>
                    <a:lnTo>
                      <a:pt x="53435" y="124611"/>
                    </a:lnTo>
                    <a:lnTo>
                      <a:pt x="45625" y="146137"/>
                    </a:lnTo>
                    <a:lnTo>
                      <a:pt x="29242" y="140137"/>
                    </a:lnTo>
                    <a:cubicBezTo>
                      <a:pt x="27718" y="145471"/>
                      <a:pt x="26384" y="150900"/>
                      <a:pt x="25432" y="156424"/>
                    </a:cubicBezTo>
                    <a:cubicBezTo>
                      <a:pt x="24479" y="161854"/>
                      <a:pt x="23908" y="167473"/>
                      <a:pt x="23527" y="173093"/>
                    </a:cubicBezTo>
                    <a:lnTo>
                      <a:pt x="40957" y="173093"/>
                    </a:lnTo>
                    <a:lnTo>
                      <a:pt x="40957" y="195953"/>
                    </a:lnTo>
                    <a:lnTo>
                      <a:pt x="23527" y="195953"/>
                    </a:lnTo>
                    <a:cubicBezTo>
                      <a:pt x="23908" y="201573"/>
                      <a:pt x="24479" y="207097"/>
                      <a:pt x="25432" y="212622"/>
                    </a:cubicBezTo>
                    <a:cubicBezTo>
                      <a:pt x="26384" y="218146"/>
                      <a:pt x="27718" y="223576"/>
                      <a:pt x="29242" y="228910"/>
                    </a:cubicBezTo>
                    <a:lnTo>
                      <a:pt x="45625" y="222909"/>
                    </a:lnTo>
                    <a:lnTo>
                      <a:pt x="53435" y="244435"/>
                    </a:lnTo>
                    <a:lnTo>
                      <a:pt x="28289" y="253579"/>
                    </a:lnTo>
                    <a:lnTo>
                      <a:pt x="28289" y="253579"/>
                    </a:lnTo>
                    <a:lnTo>
                      <a:pt x="14954" y="258437"/>
                    </a:lnTo>
                    <a:lnTo>
                      <a:pt x="11049" y="247674"/>
                    </a:lnTo>
                    <a:cubicBezTo>
                      <a:pt x="7334" y="237577"/>
                      <a:pt x="4572" y="227100"/>
                      <a:pt x="2762" y="216622"/>
                    </a:cubicBezTo>
                    <a:cubicBezTo>
                      <a:pt x="953" y="206145"/>
                      <a:pt x="0" y="195382"/>
                      <a:pt x="0" y="184618"/>
                    </a:cubicBezTo>
                    <a:cubicBezTo>
                      <a:pt x="0" y="173855"/>
                      <a:pt x="1048" y="163092"/>
                      <a:pt x="2857" y="152614"/>
                    </a:cubicBezTo>
                    <a:close/>
                  </a:path>
                </a:pathLst>
              </a:custGeom>
              <a:grpFill/>
              <a:ln w="9525" cap="flat">
                <a:noFill/>
                <a:prstDash val="solid"/>
                <a:miter/>
              </a:ln>
            </p:spPr>
            <p:txBody>
              <a:bodyPr rtlCol="0" anchor="ctr"/>
              <a:lstStyle/>
              <a:p>
                <a:endParaRPr lang="en-US"/>
              </a:p>
            </p:txBody>
          </p:sp>
        </p:grpSp>
        <p:pic>
          <p:nvPicPr>
            <p:cNvPr id="40" name="Graphic 39">
              <a:extLst>
                <a:ext uri="{FF2B5EF4-FFF2-40B4-BE49-F238E27FC236}">
                  <a16:creationId xmlns:a16="http://schemas.microsoft.com/office/drawing/2014/main" id="{08AE2BA0-1EB2-498C-BB5B-26129EC710F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3526" y="4739030"/>
              <a:ext cx="1106951" cy="415106"/>
            </a:xfrm>
            <a:prstGeom prst="rect">
              <a:avLst/>
            </a:prstGeom>
          </p:spPr>
        </p:pic>
        <p:sp>
          <p:nvSpPr>
            <p:cNvPr id="37" name="Freeform: Shape 36">
              <a:extLst>
                <a:ext uri="{FF2B5EF4-FFF2-40B4-BE49-F238E27FC236}">
                  <a16:creationId xmlns:a16="http://schemas.microsoft.com/office/drawing/2014/main" id="{BF48190C-DC39-4914-9529-D4CDDFDEF30A}"/>
                </a:ext>
              </a:extLst>
            </p:cNvPr>
            <p:cNvSpPr/>
            <p:nvPr/>
          </p:nvSpPr>
          <p:spPr>
            <a:xfrm>
              <a:off x="905206" y="5513129"/>
              <a:ext cx="583593" cy="530818"/>
            </a:xfrm>
            <a:custGeom>
              <a:avLst/>
              <a:gdLst>
                <a:gd name="connsiteX0" fmla="*/ 264128 w 289655"/>
                <a:gd name="connsiteY0" fmla="*/ 237935 h 263461"/>
                <a:gd name="connsiteX1" fmla="*/ 238601 w 289655"/>
                <a:gd name="connsiteY1" fmla="*/ 237935 h 263461"/>
                <a:gd name="connsiteX2" fmla="*/ 223266 w 289655"/>
                <a:gd name="connsiteY2" fmla="*/ 83249 h 263461"/>
                <a:gd name="connsiteX3" fmla="*/ 206216 w 289655"/>
                <a:gd name="connsiteY3" fmla="*/ 67913 h 263461"/>
                <a:gd name="connsiteX4" fmla="*/ 83534 w 289655"/>
                <a:gd name="connsiteY4" fmla="*/ 67913 h 263461"/>
                <a:gd name="connsiteX5" fmla="*/ 66484 w 289655"/>
                <a:gd name="connsiteY5" fmla="*/ 83249 h 263461"/>
                <a:gd name="connsiteX6" fmla="*/ 51149 w 289655"/>
                <a:gd name="connsiteY6" fmla="*/ 237935 h 263461"/>
                <a:gd name="connsiteX7" fmla="*/ 25622 w 289655"/>
                <a:gd name="connsiteY7" fmla="*/ 237935 h 263461"/>
                <a:gd name="connsiteX8" fmla="*/ 25622 w 289655"/>
                <a:gd name="connsiteY8" fmla="*/ 263462 h 263461"/>
                <a:gd name="connsiteX9" fmla="*/ 264223 w 289655"/>
                <a:gd name="connsiteY9" fmla="*/ 263462 h 263461"/>
                <a:gd name="connsiteX10" fmla="*/ 264223 w 289655"/>
                <a:gd name="connsiteY10" fmla="*/ 237935 h 263461"/>
                <a:gd name="connsiteX11" fmla="*/ 182308 w 289655"/>
                <a:gd name="connsiteY11" fmla="*/ 110490 h 263461"/>
                <a:gd name="connsiteX12" fmla="*/ 193357 w 289655"/>
                <a:gd name="connsiteY12" fmla="*/ 220980 h 263461"/>
                <a:gd name="connsiteX13" fmla="*/ 175927 w 289655"/>
                <a:gd name="connsiteY13" fmla="*/ 220980 h 263461"/>
                <a:gd name="connsiteX14" fmla="*/ 165259 w 289655"/>
                <a:gd name="connsiteY14" fmla="*/ 110490 h 263461"/>
                <a:gd name="connsiteX15" fmla="*/ 182308 w 289655"/>
                <a:gd name="connsiteY15" fmla="*/ 110490 h 263461"/>
                <a:gd name="connsiteX16" fmla="*/ 144875 w 289655"/>
                <a:gd name="connsiteY16" fmla="*/ 0 h 263461"/>
                <a:gd name="connsiteX17" fmla="*/ 144875 w 289655"/>
                <a:gd name="connsiteY17" fmla="*/ 0 h 263461"/>
                <a:gd name="connsiteX18" fmla="*/ 136303 w 289655"/>
                <a:gd name="connsiteY18" fmla="*/ 8477 h 263461"/>
                <a:gd name="connsiteX19" fmla="*/ 136303 w 289655"/>
                <a:gd name="connsiteY19" fmla="*/ 42482 h 263461"/>
                <a:gd name="connsiteX20" fmla="*/ 144780 w 289655"/>
                <a:gd name="connsiteY20" fmla="*/ 50959 h 263461"/>
                <a:gd name="connsiteX21" fmla="*/ 144780 w 289655"/>
                <a:gd name="connsiteY21" fmla="*/ 50959 h 263461"/>
                <a:gd name="connsiteX22" fmla="*/ 153257 w 289655"/>
                <a:gd name="connsiteY22" fmla="*/ 42482 h 263461"/>
                <a:gd name="connsiteX23" fmla="*/ 153257 w 289655"/>
                <a:gd name="connsiteY23" fmla="*/ 8477 h 263461"/>
                <a:gd name="connsiteX24" fmla="*/ 144875 w 289655"/>
                <a:gd name="connsiteY24" fmla="*/ 0 h 263461"/>
                <a:gd name="connsiteX25" fmla="*/ 266224 w 289655"/>
                <a:gd name="connsiteY25" fmla="*/ 23622 h 263461"/>
                <a:gd name="connsiteX26" fmla="*/ 266224 w 289655"/>
                <a:gd name="connsiteY26" fmla="*/ 23622 h 263461"/>
                <a:gd name="connsiteX27" fmla="*/ 254222 w 289655"/>
                <a:gd name="connsiteY27" fmla="*/ 23622 h 263461"/>
                <a:gd name="connsiteX28" fmla="*/ 232219 w 289655"/>
                <a:gd name="connsiteY28" fmla="*/ 45529 h 263461"/>
                <a:gd name="connsiteX29" fmla="*/ 232219 w 289655"/>
                <a:gd name="connsiteY29" fmla="*/ 57531 h 263461"/>
                <a:gd name="connsiteX30" fmla="*/ 232219 w 289655"/>
                <a:gd name="connsiteY30" fmla="*/ 57531 h 263461"/>
                <a:gd name="connsiteX31" fmla="*/ 244221 w 289655"/>
                <a:gd name="connsiteY31" fmla="*/ 57531 h 263461"/>
                <a:gd name="connsiteX32" fmla="*/ 266224 w 289655"/>
                <a:gd name="connsiteY32" fmla="*/ 35624 h 263461"/>
                <a:gd name="connsiteX33" fmla="*/ 266224 w 289655"/>
                <a:gd name="connsiteY33" fmla="*/ 23622 h 263461"/>
                <a:gd name="connsiteX34" fmla="*/ 57245 w 289655"/>
                <a:gd name="connsiteY34" fmla="*/ 45339 h 263461"/>
                <a:gd name="connsiteX35" fmla="*/ 35242 w 289655"/>
                <a:gd name="connsiteY35" fmla="*/ 23432 h 263461"/>
                <a:gd name="connsiteX36" fmla="*/ 23241 w 289655"/>
                <a:gd name="connsiteY36" fmla="*/ 23432 h 263461"/>
                <a:gd name="connsiteX37" fmla="*/ 23241 w 289655"/>
                <a:gd name="connsiteY37" fmla="*/ 23432 h 263461"/>
                <a:gd name="connsiteX38" fmla="*/ 23241 w 289655"/>
                <a:gd name="connsiteY38" fmla="*/ 35433 h 263461"/>
                <a:gd name="connsiteX39" fmla="*/ 45244 w 289655"/>
                <a:gd name="connsiteY39" fmla="*/ 57341 h 263461"/>
                <a:gd name="connsiteX40" fmla="*/ 57245 w 289655"/>
                <a:gd name="connsiteY40" fmla="*/ 57341 h 263461"/>
                <a:gd name="connsiteX41" fmla="*/ 57245 w 289655"/>
                <a:gd name="connsiteY41" fmla="*/ 57341 h 263461"/>
                <a:gd name="connsiteX42" fmla="*/ 57245 w 289655"/>
                <a:gd name="connsiteY42" fmla="*/ 45339 h 263461"/>
                <a:gd name="connsiteX43" fmla="*/ 247078 w 289655"/>
                <a:gd name="connsiteY43" fmla="*/ 127445 h 263461"/>
                <a:gd name="connsiteX44" fmla="*/ 247078 w 289655"/>
                <a:gd name="connsiteY44" fmla="*/ 127445 h 263461"/>
                <a:gd name="connsiteX45" fmla="*/ 255556 w 289655"/>
                <a:gd name="connsiteY45" fmla="*/ 135922 h 263461"/>
                <a:gd name="connsiteX46" fmla="*/ 281178 w 289655"/>
                <a:gd name="connsiteY46" fmla="*/ 135922 h 263461"/>
                <a:gd name="connsiteX47" fmla="*/ 289655 w 289655"/>
                <a:gd name="connsiteY47" fmla="*/ 127445 h 263461"/>
                <a:gd name="connsiteX48" fmla="*/ 289655 w 289655"/>
                <a:gd name="connsiteY48" fmla="*/ 127445 h 263461"/>
                <a:gd name="connsiteX49" fmla="*/ 281178 w 289655"/>
                <a:gd name="connsiteY49" fmla="*/ 118967 h 263461"/>
                <a:gd name="connsiteX50" fmla="*/ 255556 w 289655"/>
                <a:gd name="connsiteY50" fmla="*/ 118967 h 263461"/>
                <a:gd name="connsiteX51" fmla="*/ 247078 w 289655"/>
                <a:gd name="connsiteY51" fmla="*/ 127445 h 263461"/>
                <a:gd name="connsiteX52" fmla="*/ 34100 w 289655"/>
                <a:gd name="connsiteY52" fmla="*/ 118967 h 263461"/>
                <a:gd name="connsiteX53" fmla="*/ 8477 w 289655"/>
                <a:gd name="connsiteY53" fmla="*/ 118967 h 263461"/>
                <a:gd name="connsiteX54" fmla="*/ 0 w 289655"/>
                <a:gd name="connsiteY54" fmla="*/ 127445 h 263461"/>
                <a:gd name="connsiteX55" fmla="*/ 0 w 289655"/>
                <a:gd name="connsiteY55" fmla="*/ 127445 h 263461"/>
                <a:gd name="connsiteX56" fmla="*/ 8477 w 289655"/>
                <a:gd name="connsiteY56" fmla="*/ 135922 h 263461"/>
                <a:gd name="connsiteX57" fmla="*/ 34100 w 289655"/>
                <a:gd name="connsiteY57" fmla="*/ 135922 h 263461"/>
                <a:gd name="connsiteX58" fmla="*/ 42577 w 289655"/>
                <a:gd name="connsiteY58" fmla="*/ 127445 h 263461"/>
                <a:gd name="connsiteX59" fmla="*/ 42577 w 289655"/>
                <a:gd name="connsiteY59" fmla="*/ 127445 h 263461"/>
                <a:gd name="connsiteX60" fmla="*/ 34100 w 289655"/>
                <a:gd name="connsiteY60" fmla="*/ 118967 h 263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89655" h="263461">
                  <a:moveTo>
                    <a:pt x="264128" y="237935"/>
                  </a:moveTo>
                  <a:lnTo>
                    <a:pt x="238601" y="237935"/>
                  </a:lnTo>
                  <a:lnTo>
                    <a:pt x="223266" y="83249"/>
                  </a:lnTo>
                  <a:cubicBezTo>
                    <a:pt x="222409" y="74771"/>
                    <a:pt x="215170" y="67913"/>
                    <a:pt x="206216" y="67913"/>
                  </a:cubicBezTo>
                  <a:lnTo>
                    <a:pt x="83534" y="67913"/>
                  </a:lnTo>
                  <a:cubicBezTo>
                    <a:pt x="74581" y="67913"/>
                    <a:pt x="67342" y="74676"/>
                    <a:pt x="66484" y="83249"/>
                  </a:cubicBezTo>
                  <a:lnTo>
                    <a:pt x="51149" y="237935"/>
                  </a:lnTo>
                  <a:lnTo>
                    <a:pt x="25622" y="237935"/>
                  </a:lnTo>
                  <a:lnTo>
                    <a:pt x="25622" y="263462"/>
                  </a:lnTo>
                  <a:lnTo>
                    <a:pt x="264223" y="263462"/>
                  </a:lnTo>
                  <a:lnTo>
                    <a:pt x="264223" y="237935"/>
                  </a:lnTo>
                  <a:close/>
                  <a:moveTo>
                    <a:pt x="182308" y="110490"/>
                  </a:moveTo>
                  <a:lnTo>
                    <a:pt x="193357" y="220980"/>
                  </a:lnTo>
                  <a:lnTo>
                    <a:pt x="175927" y="220980"/>
                  </a:lnTo>
                  <a:lnTo>
                    <a:pt x="165259" y="110490"/>
                  </a:lnTo>
                  <a:lnTo>
                    <a:pt x="182308" y="110490"/>
                  </a:lnTo>
                  <a:close/>
                  <a:moveTo>
                    <a:pt x="144875" y="0"/>
                  </a:moveTo>
                  <a:lnTo>
                    <a:pt x="144875" y="0"/>
                  </a:lnTo>
                  <a:cubicBezTo>
                    <a:pt x="140113" y="0"/>
                    <a:pt x="136303" y="3810"/>
                    <a:pt x="136303" y="8477"/>
                  </a:cubicBezTo>
                  <a:lnTo>
                    <a:pt x="136303" y="42482"/>
                  </a:lnTo>
                  <a:cubicBezTo>
                    <a:pt x="136303" y="47149"/>
                    <a:pt x="140113" y="50959"/>
                    <a:pt x="144780" y="50959"/>
                  </a:cubicBezTo>
                  <a:lnTo>
                    <a:pt x="144780" y="50959"/>
                  </a:lnTo>
                  <a:cubicBezTo>
                    <a:pt x="149447" y="50959"/>
                    <a:pt x="153257" y="47149"/>
                    <a:pt x="153257" y="42482"/>
                  </a:cubicBezTo>
                  <a:lnTo>
                    <a:pt x="153257" y="8477"/>
                  </a:lnTo>
                  <a:cubicBezTo>
                    <a:pt x="153352" y="3810"/>
                    <a:pt x="149543" y="0"/>
                    <a:pt x="144875" y="0"/>
                  </a:cubicBezTo>
                  <a:close/>
                  <a:moveTo>
                    <a:pt x="266224" y="23622"/>
                  </a:moveTo>
                  <a:lnTo>
                    <a:pt x="266224" y="23622"/>
                  </a:lnTo>
                  <a:cubicBezTo>
                    <a:pt x="262890" y="20288"/>
                    <a:pt x="257556" y="20288"/>
                    <a:pt x="254222" y="23622"/>
                  </a:cubicBezTo>
                  <a:lnTo>
                    <a:pt x="232219" y="45529"/>
                  </a:lnTo>
                  <a:cubicBezTo>
                    <a:pt x="228886" y="48863"/>
                    <a:pt x="228886" y="54197"/>
                    <a:pt x="232219" y="57531"/>
                  </a:cubicBezTo>
                  <a:lnTo>
                    <a:pt x="232219" y="57531"/>
                  </a:lnTo>
                  <a:cubicBezTo>
                    <a:pt x="235553" y="60865"/>
                    <a:pt x="240887" y="60865"/>
                    <a:pt x="244221" y="57531"/>
                  </a:cubicBezTo>
                  <a:lnTo>
                    <a:pt x="266224" y="35624"/>
                  </a:lnTo>
                  <a:cubicBezTo>
                    <a:pt x="269557" y="32290"/>
                    <a:pt x="269557" y="26861"/>
                    <a:pt x="266224" y="23622"/>
                  </a:cubicBezTo>
                  <a:close/>
                  <a:moveTo>
                    <a:pt x="57245" y="45339"/>
                  </a:moveTo>
                  <a:lnTo>
                    <a:pt x="35242" y="23432"/>
                  </a:lnTo>
                  <a:cubicBezTo>
                    <a:pt x="31909" y="20098"/>
                    <a:pt x="26575" y="20098"/>
                    <a:pt x="23241" y="23432"/>
                  </a:cubicBezTo>
                  <a:lnTo>
                    <a:pt x="23241" y="23432"/>
                  </a:lnTo>
                  <a:cubicBezTo>
                    <a:pt x="19907" y="26765"/>
                    <a:pt x="19907" y="32099"/>
                    <a:pt x="23241" y="35433"/>
                  </a:cubicBezTo>
                  <a:lnTo>
                    <a:pt x="45244" y="57341"/>
                  </a:lnTo>
                  <a:cubicBezTo>
                    <a:pt x="48577" y="60674"/>
                    <a:pt x="53911" y="60674"/>
                    <a:pt x="57245" y="57341"/>
                  </a:cubicBezTo>
                  <a:lnTo>
                    <a:pt x="57245" y="57341"/>
                  </a:lnTo>
                  <a:cubicBezTo>
                    <a:pt x="60579" y="54007"/>
                    <a:pt x="60579" y="48578"/>
                    <a:pt x="57245" y="45339"/>
                  </a:cubicBezTo>
                  <a:close/>
                  <a:moveTo>
                    <a:pt x="247078" y="127445"/>
                  </a:moveTo>
                  <a:lnTo>
                    <a:pt x="247078" y="127445"/>
                  </a:lnTo>
                  <a:cubicBezTo>
                    <a:pt x="247078" y="132112"/>
                    <a:pt x="250889" y="135922"/>
                    <a:pt x="255556" y="135922"/>
                  </a:cubicBezTo>
                  <a:lnTo>
                    <a:pt x="281178" y="135922"/>
                  </a:lnTo>
                  <a:cubicBezTo>
                    <a:pt x="285845" y="135922"/>
                    <a:pt x="289655" y="132112"/>
                    <a:pt x="289655" y="127445"/>
                  </a:cubicBezTo>
                  <a:lnTo>
                    <a:pt x="289655" y="127445"/>
                  </a:lnTo>
                  <a:cubicBezTo>
                    <a:pt x="289655" y="122777"/>
                    <a:pt x="285845" y="118967"/>
                    <a:pt x="281178" y="118967"/>
                  </a:cubicBezTo>
                  <a:lnTo>
                    <a:pt x="255556" y="118967"/>
                  </a:lnTo>
                  <a:cubicBezTo>
                    <a:pt x="250889" y="118967"/>
                    <a:pt x="247078" y="122777"/>
                    <a:pt x="247078" y="127445"/>
                  </a:cubicBezTo>
                  <a:close/>
                  <a:moveTo>
                    <a:pt x="34100" y="118967"/>
                  </a:moveTo>
                  <a:lnTo>
                    <a:pt x="8477" y="118967"/>
                  </a:lnTo>
                  <a:cubicBezTo>
                    <a:pt x="3810" y="118967"/>
                    <a:pt x="0" y="122777"/>
                    <a:pt x="0" y="127445"/>
                  </a:cubicBezTo>
                  <a:lnTo>
                    <a:pt x="0" y="127445"/>
                  </a:lnTo>
                  <a:cubicBezTo>
                    <a:pt x="0" y="132112"/>
                    <a:pt x="3810" y="135922"/>
                    <a:pt x="8477" y="135922"/>
                  </a:cubicBezTo>
                  <a:lnTo>
                    <a:pt x="34100" y="135922"/>
                  </a:lnTo>
                  <a:cubicBezTo>
                    <a:pt x="38767" y="135922"/>
                    <a:pt x="42577" y="132112"/>
                    <a:pt x="42577" y="127445"/>
                  </a:cubicBezTo>
                  <a:lnTo>
                    <a:pt x="42577" y="127445"/>
                  </a:lnTo>
                  <a:cubicBezTo>
                    <a:pt x="42577" y="122777"/>
                    <a:pt x="38767" y="118967"/>
                    <a:pt x="34100" y="118967"/>
                  </a:cubicBezTo>
                  <a:close/>
                </a:path>
              </a:pathLst>
            </a:custGeom>
            <a:solidFill>
              <a:srgbClr val="3293C8"/>
            </a:solidFill>
            <a:ln w="9525" cap="flat">
              <a:noFill/>
              <a:prstDash val="solid"/>
              <a:miter/>
            </a:ln>
          </p:spPr>
          <p:txBody>
            <a:bodyPr rtlCol="0" anchor="ctr"/>
            <a:lstStyle/>
            <a:p>
              <a:endParaRPr lang="en-US"/>
            </a:p>
          </p:txBody>
        </p:sp>
      </p:grpSp>
      <p:sp>
        <p:nvSpPr>
          <p:cNvPr id="49" name="Content Placeholder 9">
            <a:extLst>
              <a:ext uri="{FF2B5EF4-FFF2-40B4-BE49-F238E27FC236}">
                <a16:creationId xmlns:a16="http://schemas.microsoft.com/office/drawing/2014/main" id="{D20242C0-4BDD-4EEC-9C98-D1C28047D1E7}"/>
              </a:ext>
            </a:extLst>
          </p:cNvPr>
          <p:cNvSpPr txBox="1">
            <a:spLocks/>
          </p:cNvSpPr>
          <p:nvPr/>
        </p:nvSpPr>
        <p:spPr>
          <a:xfrm>
            <a:off x="2357848" y="2863741"/>
            <a:ext cx="2758437" cy="421053"/>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rgbClr val="3293C8"/>
                </a:solidFill>
              </a:rPr>
              <a:t>Active safety</a:t>
            </a:r>
          </a:p>
        </p:txBody>
      </p:sp>
      <p:sp>
        <p:nvSpPr>
          <p:cNvPr id="46" name="Rectangle 45" descr="&quot;  &quot;">
            <a:extLst>
              <a:ext uri="{FF2B5EF4-FFF2-40B4-BE49-F238E27FC236}">
                <a16:creationId xmlns:a16="http://schemas.microsoft.com/office/drawing/2014/main" id="{68625E2B-579F-4C1A-A4E3-81BE85182374}"/>
              </a:ext>
            </a:extLst>
          </p:cNvPr>
          <p:cNvSpPr/>
          <p:nvPr/>
        </p:nvSpPr>
        <p:spPr>
          <a:xfrm>
            <a:off x="2330454" y="3284794"/>
            <a:ext cx="4210004" cy="103959"/>
          </a:xfrm>
          <a:prstGeom prst="rect">
            <a:avLst/>
          </a:prstGeom>
          <a:solidFill>
            <a:srgbClr val="3293C8"/>
          </a:solidFill>
          <a:ln w="7790" cap="flat">
            <a:noFill/>
            <a:prstDash val="solid"/>
            <a:miter/>
          </a:ln>
        </p:spPr>
        <p:txBody>
          <a:bodyPr rtlCol="0" anchor="ctr"/>
          <a:lstStyle/>
          <a:p>
            <a:endParaRPr lang="en-US">
              <a:solidFill>
                <a:schemeClr val="tx1"/>
              </a:solidFill>
            </a:endParaRPr>
          </a:p>
        </p:txBody>
      </p:sp>
      <p:sp>
        <p:nvSpPr>
          <p:cNvPr id="45" name="Content Placeholder 9">
            <a:extLst>
              <a:ext uri="{FF2B5EF4-FFF2-40B4-BE49-F238E27FC236}">
                <a16:creationId xmlns:a16="http://schemas.microsoft.com/office/drawing/2014/main" id="{651AAC4E-94DF-4559-8858-E7BDA0C55DD0}"/>
              </a:ext>
            </a:extLst>
          </p:cNvPr>
          <p:cNvSpPr txBox="1">
            <a:spLocks/>
          </p:cNvSpPr>
          <p:nvPr/>
        </p:nvSpPr>
        <p:spPr>
          <a:xfrm>
            <a:off x="2357848" y="3478041"/>
            <a:ext cx="4086495" cy="2092463"/>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solidFill>
                  <a:srgbClr val="4C8A87"/>
                </a:solidFill>
              </a:rPr>
              <a:t>Measures to reduce the chance of a crash occurring</a:t>
            </a:r>
          </a:p>
          <a:p>
            <a:r>
              <a:rPr lang="en-US" sz="2400" dirty="0">
                <a:solidFill>
                  <a:srgbClr val="4C8A87"/>
                </a:solidFill>
              </a:rPr>
              <a:t>Lane departure warning</a:t>
            </a:r>
          </a:p>
          <a:p>
            <a:r>
              <a:rPr lang="en-US" sz="2400" dirty="0">
                <a:solidFill>
                  <a:srgbClr val="4C8A87"/>
                </a:solidFill>
              </a:rPr>
              <a:t>Autonomous emergency braking</a:t>
            </a:r>
          </a:p>
        </p:txBody>
      </p:sp>
      <p:sp>
        <p:nvSpPr>
          <p:cNvPr id="50" name="Content Placeholder 9">
            <a:extLst>
              <a:ext uri="{FF2B5EF4-FFF2-40B4-BE49-F238E27FC236}">
                <a16:creationId xmlns:a16="http://schemas.microsoft.com/office/drawing/2014/main" id="{F8203411-D798-47AC-A88A-4C13368958BF}"/>
              </a:ext>
            </a:extLst>
          </p:cNvPr>
          <p:cNvSpPr txBox="1">
            <a:spLocks/>
          </p:cNvSpPr>
          <p:nvPr/>
        </p:nvSpPr>
        <p:spPr>
          <a:xfrm>
            <a:off x="6968389" y="2863741"/>
            <a:ext cx="3122668" cy="421053"/>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rgbClr val="3293C8"/>
                </a:solidFill>
              </a:rPr>
              <a:t>Passive safety</a:t>
            </a:r>
          </a:p>
        </p:txBody>
      </p:sp>
      <p:sp>
        <p:nvSpPr>
          <p:cNvPr id="48" name="Rectangle 47" descr="&quot;  &quot;">
            <a:extLst>
              <a:ext uri="{FF2B5EF4-FFF2-40B4-BE49-F238E27FC236}">
                <a16:creationId xmlns:a16="http://schemas.microsoft.com/office/drawing/2014/main" id="{B0E2763E-71AD-4C54-BB81-41B8FEB4C33B}"/>
              </a:ext>
            </a:extLst>
          </p:cNvPr>
          <p:cNvSpPr/>
          <p:nvPr/>
        </p:nvSpPr>
        <p:spPr>
          <a:xfrm>
            <a:off x="6968389" y="3284794"/>
            <a:ext cx="4210004" cy="103959"/>
          </a:xfrm>
          <a:prstGeom prst="rect">
            <a:avLst/>
          </a:prstGeom>
          <a:solidFill>
            <a:srgbClr val="3293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Content Placeholder 9">
            <a:extLst>
              <a:ext uri="{FF2B5EF4-FFF2-40B4-BE49-F238E27FC236}">
                <a16:creationId xmlns:a16="http://schemas.microsoft.com/office/drawing/2014/main" id="{AC8CEDD1-D89B-43ED-96CA-9A5778262182}"/>
              </a:ext>
            </a:extLst>
          </p:cNvPr>
          <p:cNvSpPr txBox="1">
            <a:spLocks/>
          </p:cNvSpPr>
          <p:nvPr/>
        </p:nvSpPr>
        <p:spPr>
          <a:xfrm>
            <a:off x="6968391" y="3478041"/>
            <a:ext cx="3471009" cy="1963983"/>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solidFill>
                  <a:srgbClr val="4C8A87"/>
                </a:solidFill>
              </a:rPr>
              <a:t>Protective systems for when crashes do occur</a:t>
            </a:r>
          </a:p>
          <a:p>
            <a:r>
              <a:rPr lang="en-US" sz="2400" dirty="0">
                <a:solidFill>
                  <a:srgbClr val="4C8A87"/>
                </a:solidFill>
              </a:rPr>
              <a:t>Seatbelts and airbags</a:t>
            </a:r>
          </a:p>
          <a:p>
            <a:r>
              <a:rPr lang="en-US" sz="2400" dirty="0">
                <a:solidFill>
                  <a:srgbClr val="4C8A87"/>
                </a:solidFill>
              </a:rPr>
              <a:t>Crash-absorbing vehicle crumple zones</a:t>
            </a:r>
          </a:p>
        </p:txBody>
      </p:sp>
      <p:sp>
        <p:nvSpPr>
          <p:cNvPr id="15" name="TextBox 14">
            <a:extLst>
              <a:ext uri="{FF2B5EF4-FFF2-40B4-BE49-F238E27FC236}">
                <a16:creationId xmlns:a16="http://schemas.microsoft.com/office/drawing/2014/main" id="{8D8275A7-FF4A-4734-BA02-AA43D94E9BB9}"/>
              </a:ext>
            </a:extLst>
          </p:cNvPr>
          <p:cNvSpPr txBox="1"/>
          <p:nvPr/>
        </p:nvSpPr>
        <p:spPr>
          <a:xfrm>
            <a:off x="29996" y="6455203"/>
            <a:ext cx="682876" cy="215444"/>
          </a:xfrm>
          <a:prstGeom prst="rect">
            <a:avLst/>
          </a:prstGeom>
          <a:noFill/>
        </p:spPr>
        <p:txBody>
          <a:bodyPr wrap="square" lIns="0" tIns="0" rIns="0" bIns="0" rtlCol="0">
            <a:spAutoFit/>
          </a:bodyPr>
          <a:lstStyle/>
          <a:p>
            <a:pPr algn="r"/>
            <a:fld id="{DDB3D640-4032-4024-920B-AC4F90A03C18}" type="slidenum">
              <a:rPr lang="en-US" sz="1400" smtClean="0">
                <a:solidFill>
                  <a:schemeClr val="bg1"/>
                </a:solidFill>
              </a:rPr>
              <a:t>29</a:t>
            </a:fld>
            <a:endParaRPr lang="en-US" sz="1400" dirty="0">
              <a:solidFill>
                <a:schemeClr val="bg1"/>
              </a:solidFill>
            </a:endParaRPr>
          </a:p>
        </p:txBody>
      </p:sp>
    </p:spTree>
    <p:extLst>
      <p:ext uri="{BB962C8B-B14F-4D97-AF65-F5344CB8AC3E}">
        <p14:creationId xmlns:p14="http://schemas.microsoft.com/office/powerpoint/2010/main" val="28760273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304CCDA-FE3E-4A32-BE5A-C7EDC5E7B867}"/>
              </a:ext>
            </a:extLst>
          </p:cNvPr>
          <p:cNvSpPr txBox="1"/>
          <p:nvPr/>
        </p:nvSpPr>
        <p:spPr>
          <a:xfrm>
            <a:off x="712872" y="406349"/>
            <a:ext cx="11004646" cy="1200329"/>
          </a:xfrm>
          <a:prstGeom prst="rect">
            <a:avLst/>
          </a:prstGeom>
          <a:noFill/>
        </p:spPr>
        <p:txBody>
          <a:bodyPr wrap="square" rtlCol="0">
            <a:spAutoFit/>
          </a:bodyPr>
          <a:lstStyle/>
          <a:p>
            <a:pPr algn="ctr"/>
            <a:r>
              <a:rPr lang="en-US" sz="3600" b="1" dirty="0">
                <a:solidFill>
                  <a:schemeClr val="bg1"/>
                </a:solidFill>
                <a:latin typeface="Arial Black" panose="020B0A04020102020204" pitchFamily="34" charset="0"/>
              </a:rPr>
              <a:t>Imagine our country as a place where </a:t>
            </a:r>
            <a:r>
              <a:rPr lang="en-US" sz="3600" b="1" i="1" dirty="0">
                <a:solidFill>
                  <a:schemeClr val="bg1"/>
                </a:solidFill>
                <a:latin typeface="Arial Black" panose="020B0A04020102020204" pitchFamily="34" charset="0"/>
              </a:rPr>
              <a:t>nobody</a:t>
            </a:r>
            <a:r>
              <a:rPr lang="en-US" sz="3600" b="1" dirty="0">
                <a:solidFill>
                  <a:schemeClr val="bg1"/>
                </a:solidFill>
                <a:latin typeface="Arial Black" panose="020B0A04020102020204" pitchFamily="34" charset="0"/>
              </a:rPr>
              <a:t> has to die from vehicle crashes.</a:t>
            </a:r>
          </a:p>
        </p:txBody>
      </p:sp>
      <p:pic>
        <p:nvPicPr>
          <p:cNvPr id="7" name="Picture 6" descr="A photograph of a street sign labeled Zachary’s Corner. Flowers on the pole indicate this as a memorial.">
            <a:extLst>
              <a:ext uri="{FF2B5EF4-FFF2-40B4-BE49-F238E27FC236}">
                <a16:creationId xmlns:a16="http://schemas.microsoft.com/office/drawing/2014/main" id="{BBFAC264-BF62-4E28-BF24-8C4BA31DC9A1}"/>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6200"/>
                    </a14:imgEffect>
                    <a14:imgEffect>
                      <a14:saturation sat="102000"/>
                    </a14:imgEffect>
                  </a14:imgLayer>
                </a14:imgProps>
              </a:ext>
              <a:ext uri="{28A0092B-C50C-407E-A947-70E740481C1C}">
                <a14:useLocalDpi xmlns:a14="http://schemas.microsoft.com/office/drawing/2010/main" val="0"/>
              </a:ext>
            </a:extLst>
          </a:blip>
          <a:srcRect/>
          <a:stretch/>
        </p:blipFill>
        <p:spPr>
          <a:xfrm>
            <a:off x="3883806" y="1815548"/>
            <a:ext cx="4424389" cy="4424389"/>
          </a:xfrm>
          <a:prstGeom prst="ellipse">
            <a:avLst/>
          </a:prstGeom>
          <a:ln w="63500" cap="rnd">
            <a:noFill/>
          </a:ln>
          <a:effectLst/>
        </p:spPr>
      </p:pic>
      <p:sp>
        <p:nvSpPr>
          <p:cNvPr id="32" name="TextBox 31">
            <a:extLst>
              <a:ext uri="{FF2B5EF4-FFF2-40B4-BE49-F238E27FC236}">
                <a16:creationId xmlns:a16="http://schemas.microsoft.com/office/drawing/2014/main" id="{B85090E8-3E22-47B9-8222-C3621BEC1067}"/>
              </a:ext>
            </a:extLst>
          </p:cNvPr>
          <p:cNvSpPr txBox="1"/>
          <p:nvPr/>
        </p:nvSpPr>
        <p:spPr>
          <a:xfrm>
            <a:off x="5004535" y="6334667"/>
            <a:ext cx="2182930" cy="184666"/>
          </a:xfrm>
          <a:prstGeom prst="rect">
            <a:avLst/>
          </a:prstGeom>
          <a:noFill/>
        </p:spPr>
        <p:txBody>
          <a:bodyPr wrap="square" lIns="0" tIns="0" rIns="0" bIns="0" rtlCol="0">
            <a:spAutoFit/>
          </a:bodyPr>
          <a:lstStyle/>
          <a:p>
            <a:pPr algn="ctr"/>
            <a:r>
              <a:rPr lang="en-US" sz="1200" dirty="0">
                <a:solidFill>
                  <a:schemeClr val="bg1"/>
                </a:solidFill>
              </a:rPr>
              <a:t>Source: Fehr &amp; Peers</a:t>
            </a:r>
          </a:p>
        </p:txBody>
      </p:sp>
      <p:sp>
        <p:nvSpPr>
          <p:cNvPr id="3" name="TextBox 2">
            <a:extLst>
              <a:ext uri="{FF2B5EF4-FFF2-40B4-BE49-F238E27FC236}">
                <a16:creationId xmlns:a16="http://schemas.microsoft.com/office/drawing/2014/main" id="{A3651160-1F72-4A63-BCA6-B4D4DE2CC45C}"/>
              </a:ext>
            </a:extLst>
          </p:cNvPr>
          <p:cNvSpPr txBox="1"/>
          <p:nvPr/>
        </p:nvSpPr>
        <p:spPr>
          <a:xfrm>
            <a:off x="29996" y="6455203"/>
            <a:ext cx="682876" cy="215444"/>
          </a:xfrm>
          <a:prstGeom prst="rect">
            <a:avLst/>
          </a:prstGeom>
          <a:noFill/>
        </p:spPr>
        <p:txBody>
          <a:bodyPr wrap="square" lIns="0" tIns="0" rIns="0" bIns="0" rtlCol="0">
            <a:spAutoFit/>
          </a:bodyPr>
          <a:lstStyle/>
          <a:p>
            <a:pPr algn="r"/>
            <a:fld id="{DDB3D640-4032-4024-920B-AC4F90A03C18}" type="slidenum">
              <a:rPr lang="en-US" sz="1400" smtClean="0">
                <a:solidFill>
                  <a:schemeClr val="bg1"/>
                </a:solidFill>
              </a:rPr>
              <a:t>3</a:t>
            </a:fld>
            <a:endParaRPr lang="en-US" sz="1400" dirty="0">
              <a:solidFill>
                <a:schemeClr val="bg1"/>
              </a:solidFill>
            </a:endParaRPr>
          </a:p>
        </p:txBody>
      </p:sp>
    </p:spTree>
    <p:extLst>
      <p:ext uri="{BB962C8B-B14F-4D97-AF65-F5344CB8AC3E}">
        <p14:creationId xmlns:p14="http://schemas.microsoft.com/office/powerpoint/2010/main" val="15475845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descr="&quot;  &quot;">
            <a:extLst>
              <a:ext uri="{FF2B5EF4-FFF2-40B4-BE49-F238E27FC236}">
                <a16:creationId xmlns:a16="http://schemas.microsoft.com/office/drawing/2014/main" id="{0AEB7E5E-0D32-4787-BA6B-70F2791787AF}"/>
              </a:ext>
            </a:extLst>
          </p:cNvPr>
          <p:cNvSpPr/>
          <p:nvPr/>
        </p:nvSpPr>
        <p:spPr>
          <a:xfrm>
            <a:off x="833435" y="426719"/>
            <a:ext cx="4526280" cy="90219"/>
          </a:xfrm>
          <a:prstGeom prst="rect">
            <a:avLst/>
          </a:prstGeom>
          <a:solidFill>
            <a:srgbClr val="DF8A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itle 3">
            <a:extLst>
              <a:ext uri="{FF2B5EF4-FFF2-40B4-BE49-F238E27FC236}">
                <a16:creationId xmlns:a16="http://schemas.microsoft.com/office/drawing/2014/main" id="{B8632B49-0ADD-4BA7-9896-6B58625EAA68}"/>
              </a:ext>
            </a:extLst>
          </p:cNvPr>
          <p:cNvSpPr>
            <a:spLocks noGrp="1"/>
          </p:cNvSpPr>
          <p:nvPr>
            <p:ph type="title"/>
          </p:nvPr>
        </p:nvSpPr>
        <p:spPr>
          <a:xfrm>
            <a:off x="838200" y="663707"/>
            <a:ext cx="10515600" cy="349501"/>
          </a:xfrm>
        </p:spPr>
        <p:txBody>
          <a:bodyPr/>
          <a:lstStyle/>
          <a:p>
            <a:r>
              <a:rPr lang="en-US" dirty="0"/>
              <a:t>Safe VEHICLES - continued</a:t>
            </a:r>
          </a:p>
        </p:txBody>
      </p:sp>
      <p:grpSp>
        <p:nvGrpSpPr>
          <p:cNvPr id="33" name="Group 32" descr="Safe System element 2 is the focus of this slide."/>
          <p:cNvGrpSpPr/>
          <p:nvPr/>
        </p:nvGrpSpPr>
        <p:grpSpPr>
          <a:xfrm>
            <a:off x="581025" y="2118768"/>
            <a:ext cx="1304925" cy="3925179"/>
            <a:chOff x="581025" y="2118768"/>
            <a:chExt cx="1304925" cy="3925179"/>
          </a:xfrm>
        </p:grpSpPr>
        <p:pic>
          <p:nvPicPr>
            <p:cNvPr id="34" name="Graphic 40">
              <a:extLst>
                <a:ext uri="{FF2B5EF4-FFF2-40B4-BE49-F238E27FC236}">
                  <a16:creationId xmlns:a16="http://schemas.microsoft.com/office/drawing/2014/main" id="{6F400EBE-2503-4834-B89A-21469971AAD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19181" y="2118768"/>
              <a:ext cx="1221624" cy="383534"/>
            </a:xfrm>
            <a:prstGeom prst="rect">
              <a:avLst/>
            </a:prstGeom>
          </p:spPr>
        </p:pic>
        <p:grpSp>
          <p:nvGrpSpPr>
            <p:cNvPr id="38" name="Group 37">
              <a:extLst>
                <a:ext uri="{FF2B5EF4-FFF2-40B4-BE49-F238E27FC236}">
                  <a16:creationId xmlns:a16="http://schemas.microsoft.com/office/drawing/2014/main" id="{D004D845-F2FA-4E80-B47E-C8B1438D9720}"/>
                </a:ext>
              </a:extLst>
            </p:cNvPr>
            <p:cNvGrpSpPr/>
            <p:nvPr/>
          </p:nvGrpSpPr>
          <p:grpSpPr>
            <a:xfrm>
              <a:off x="700014" y="2861297"/>
              <a:ext cx="993976" cy="565938"/>
              <a:chOff x="4157510" y="1508569"/>
              <a:chExt cx="993976" cy="565938"/>
            </a:xfrm>
            <a:solidFill>
              <a:srgbClr val="3293C8"/>
            </a:solidFill>
          </p:grpSpPr>
          <p:sp>
            <p:nvSpPr>
              <p:cNvPr id="48" name="Freeform: Shape 31">
                <a:extLst>
                  <a:ext uri="{FF2B5EF4-FFF2-40B4-BE49-F238E27FC236}">
                    <a16:creationId xmlns:a16="http://schemas.microsoft.com/office/drawing/2014/main" id="{AE803B13-F15C-4D62-8162-FBA808F44339}"/>
                  </a:ext>
                </a:extLst>
              </p:cNvPr>
              <p:cNvSpPr/>
              <p:nvPr/>
            </p:nvSpPr>
            <p:spPr>
              <a:xfrm>
                <a:off x="4157510" y="1508569"/>
                <a:ext cx="411643" cy="565938"/>
              </a:xfrm>
              <a:custGeom>
                <a:avLst/>
                <a:gdLst>
                  <a:gd name="connsiteX0" fmla="*/ 161734 w 204311"/>
                  <a:gd name="connsiteY0" fmla="*/ 0 h 280892"/>
                  <a:gd name="connsiteX1" fmla="*/ 42577 w 204311"/>
                  <a:gd name="connsiteY1" fmla="*/ 0 h 280892"/>
                  <a:gd name="connsiteX2" fmla="*/ 0 w 204311"/>
                  <a:gd name="connsiteY2" fmla="*/ 42577 h 280892"/>
                  <a:gd name="connsiteX3" fmla="*/ 0 w 204311"/>
                  <a:gd name="connsiteY3" fmla="*/ 212789 h 280892"/>
                  <a:gd name="connsiteX4" fmla="*/ 33052 w 204311"/>
                  <a:gd name="connsiteY4" fmla="*/ 254222 h 280892"/>
                  <a:gd name="connsiteX5" fmla="*/ 33052 w 204311"/>
                  <a:gd name="connsiteY5" fmla="*/ 272225 h 280892"/>
                  <a:gd name="connsiteX6" fmla="*/ 41720 w 204311"/>
                  <a:gd name="connsiteY6" fmla="*/ 280892 h 280892"/>
                  <a:gd name="connsiteX7" fmla="*/ 51911 w 204311"/>
                  <a:gd name="connsiteY7" fmla="*/ 280892 h 280892"/>
                  <a:gd name="connsiteX8" fmla="*/ 60579 w 204311"/>
                  <a:gd name="connsiteY8" fmla="*/ 272225 h 280892"/>
                  <a:gd name="connsiteX9" fmla="*/ 60579 w 204311"/>
                  <a:gd name="connsiteY9" fmla="*/ 255365 h 280892"/>
                  <a:gd name="connsiteX10" fmla="*/ 143732 w 204311"/>
                  <a:gd name="connsiteY10" fmla="*/ 255365 h 280892"/>
                  <a:gd name="connsiteX11" fmla="*/ 143732 w 204311"/>
                  <a:gd name="connsiteY11" fmla="*/ 272225 h 280892"/>
                  <a:gd name="connsiteX12" fmla="*/ 152400 w 204311"/>
                  <a:gd name="connsiteY12" fmla="*/ 280892 h 280892"/>
                  <a:gd name="connsiteX13" fmla="*/ 162592 w 204311"/>
                  <a:gd name="connsiteY13" fmla="*/ 280892 h 280892"/>
                  <a:gd name="connsiteX14" fmla="*/ 171259 w 204311"/>
                  <a:gd name="connsiteY14" fmla="*/ 272225 h 280892"/>
                  <a:gd name="connsiteX15" fmla="*/ 171259 w 204311"/>
                  <a:gd name="connsiteY15" fmla="*/ 254222 h 280892"/>
                  <a:gd name="connsiteX16" fmla="*/ 204311 w 204311"/>
                  <a:gd name="connsiteY16" fmla="*/ 212789 h 280892"/>
                  <a:gd name="connsiteX17" fmla="*/ 204311 w 204311"/>
                  <a:gd name="connsiteY17" fmla="*/ 42577 h 280892"/>
                  <a:gd name="connsiteX18" fmla="*/ 161734 w 204311"/>
                  <a:gd name="connsiteY18" fmla="*/ 0 h 280892"/>
                  <a:gd name="connsiteX19" fmla="*/ 55340 w 204311"/>
                  <a:gd name="connsiteY19" fmla="*/ 21241 h 280892"/>
                  <a:gd name="connsiteX20" fmla="*/ 148971 w 204311"/>
                  <a:gd name="connsiteY20" fmla="*/ 21241 h 280892"/>
                  <a:gd name="connsiteX21" fmla="*/ 157448 w 204311"/>
                  <a:gd name="connsiteY21" fmla="*/ 29718 h 280892"/>
                  <a:gd name="connsiteX22" fmla="*/ 148971 w 204311"/>
                  <a:gd name="connsiteY22" fmla="*/ 38195 h 280892"/>
                  <a:gd name="connsiteX23" fmla="*/ 55340 w 204311"/>
                  <a:gd name="connsiteY23" fmla="*/ 38195 h 280892"/>
                  <a:gd name="connsiteX24" fmla="*/ 46863 w 204311"/>
                  <a:gd name="connsiteY24" fmla="*/ 29718 h 280892"/>
                  <a:gd name="connsiteX25" fmla="*/ 55340 w 204311"/>
                  <a:gd name="connsiteY25" fmla="*/ 21241 h 280892"/>
                  <a:gd name="connsiteX26" fmla="*/ 46863 w 204311"/>
                  <a:gd name="connsiteY26" fmla="*/ 221361 h 280892"/>
                  <a:gd name="connsiteX27" fmla="*/ 31147 w 204311"/>
                  <a:gd name="connsiteY27" fmla="*/ 205645 h 280892"/>
                  <a:gd name="connsiteX28" fmla="*/ 46863 w 204311"/>
                  <a:gd name="connsiteY28" fmla="*/ 189929 h 280892"/>
                  <a:gd name="connsiteX29" fmla="*/ 62579 w 204311"/>
                  <a:gd name="connsiteY29" fmla="*/ 205645 h 280892"/>
                  <a:gd name="connsiteX30" fmla="*/ 46863 w 204311"/>
                  <a:gd name="connsiteY30" fmla="*/ 221361 h 280892"/>
                  <a:gd name="connsiteX31" fmla="*/ 157448 w 204311"/>
                  <a:gd name="connsiteY31" fmla="*/ 221361 h 280892"/>
                  <a:gd name="connsiteX32" fmla="*/ 141732 w 204311"/>
                  <a:gd name="connsiteY32" fmla="*/ 205645 h 280892"/>
                  <a:gd name="connsiteX33" fmla="*/ 157448 w 204311"/>
                  <a:gd name="connsiteY33" fmla="*/ 189929 h 280892"/>
                  <a:gd name="connsiteX34" fmla="*/ 173164 w 204311"/>
                  <a:gd name="connsiteY34" fmla="*/ 205645 h 280892"/>
                  <a:gd name="connsiteX35" fmla="*/ 157448 w 204311"/>
                  <a:gd name="connsiteY35" fmla="*/ 221361 h 280892"/>
                  <a:gd name="connsiteX36" fmla="*/ 178784 w 204311"/>
                  <a:gd name="connsiteY36" fmla="*/ 136112 h 280892"/>
                  <a:gd name="connsiteX37" fmla="*/ 161734 w 204311"/>
                  <a:gd name="connsiteY37" fmla="*/ 153162 h 280892"/>
                  <a:gd name="connsiteX38" fmla="*/ 42577 w 204311"/>
                  <a:gd name="connsiteY38" fmla="*/ 153162 h 280892"/>
                  <a:gd name="connsiteX39" fmla="*/ 25527 w 204311"/>
                  <a:gd name="connsiteY39" fmla="*/ 136112 h 280892"/>
                  <a:gd name="connsiteX40" fmla="*/ 25527 w 204311"/>
                  <a:gd name="connsiteY40" fmla="*/ 76581 h 280892"/>
                  <a:gd name="connsiteX41" fmla="*/ 42577 w 204311"/>
                  <a:gd name="connsiteY41" fmla="*/ 59531 h 280892"/>
                  <a:gd name="connsiteX42" fmla="*/ 161734 w 204311"/>
                  <a:gd name="connsiteY42" fmla="*/ 59531 h 280892"/>
                  <a:gd name="connsiteX43" fmla="*/ 178784 w 204311"/>
                  <a:gd name="connsiteY43" fmla="*/ 76581 h 280892"/>
                  <a:gd name="connsiteX44" fmla="*/ 178784 w 204311"/>
                  <a:gd name="connsiteY44" fmla="*/ 136112 h 28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04311" h="280892">
                    <a:moveTo>
                      <a:pt x="161734" y="0"/>
                    </a:moveTo>
                    <a:lnTo>
                      <a:pt x="42577" y="0"/>
                    </a:lnTo>
                    <a:cubicBezTo>
                      <a:pt x="19050" y="0"/>
                      <a:pt x="0" y="19050"/>
                      <a:pt x="0" y="42577"/>
                    </a:cubicBezTo>
                    <a:lnTo>
                      <a:pt x="0" y="212789"/>
                    </a:lnTo>
                    <a:cubicBezTo>
                      <a:pt x="0" y="232981"/>
                      <a:pt x="14097" y="249936"/>
                      <a:pt x="33052" y="254222"/>
                    </a:cubicBezTo>
                    <a:lnTo>
                      <a:pt x="33052" y="272225"/>
                    </a:lnTo>
                    <a:cubicBezTo>
                      <a:pt x="33052" y="276987"/>
                      <a:pt x="36957" y="280892"/>
                      <a:pt x="41720" y="280892"/>
                    </a:cubicBezTo>
                    <a:lnTo>
                      <a:pt x="51911" y="280892"/>
                    </a:lnTo>
                    <a:cubicBezTo>
                      <a:pt x="56674" y="280892"/>
                      <a:pt x="60579" y="276987"/>
                      <a:pt x="60579" y="272225"/>
                    </a:cubicBezTo>
                    <a:lnTo>
                      <a:pt x="60579" y="255365"/>
                    </a:lnTo>
                    <a:lnTo>
                      <a:pt x="143732" y="255365"/>
                    </a:lnTo>
                    <a:lnTo>
                      <a:pt x="143732" y="272225"/>
                    </a:lnTo>
                    <a:cubicBezTo>
                      <a:pt x="143732" y="276987"/>
                      <a:pt x="147638" y="280892"/>
                      <a:pt x="152400" y="280892"/>
                    </a:cubicBezTo>
                    <a:lnTo>
                      <a:pt x="162592" y="280892"/>
                    </a:lnTo>
                    <a:cubicBezTo>
                      <a:pt x="167354" y="280892"/>
                      <a:pt x="171259" y="276987"/>
                      <a:pt x="171259" y="272225"/>
                    </a:cubicBezTo>
                    <a:lnTo>
                      <a:pt x="171259" y="254222"/>
                    </a:lnTo>
                    <a:cubicBezTo>
                      <a:pt x="190214" y="249936"/>
                      <a:pt x="204311" y="232981"/>
                      <a:pt x="204311" y="212789"/>
                    </a:cubicBezTo>
                    <a:lnTo>
                      <a:pt x="204311" y="42577"/>
                    </a:lnTo>
                    <a:cubicBezTo>
                      <a:pt x="204311" y="19050"/>
                      <a:pt x="185261" y="0"/>
                      <a:pt x="161734" y="0"/>
                    </a:cubicBezTo>
                    <a:close/>
                    <a:moveTo>
                      <a:pt x="55340" y="21241"/>
                    </a:moveTo>
                    <a:lnTo>
                      <a:pt x="148971" y="21241"/>
                    </a:lnTo>
                    <a:cubicBezTo>
                      <a:pt x="153638" y="21241"/>
                      <a:pt x="157448" y="25051"/>
                      <a:pt x="157448" y="29718"/>
                    </a:cubicBezTo>
                    <a:cubicBezTo>
                      <a:pt x="157448" y="34385"/>
                      <a:pt x="153638" y="38195"/>
                      <a:pt x="148971" y="38195"/>
                    </a:cubicBezTo>
                    <a:lnTo>
                      <a:pt x="55340" y="38195"/>
                    </a:lnTo>
                    <a:cubicBezTo>
                      <a:pt x="50673" y="38195"/>
                      <a:pt x="46863" y="34385"/>
                      <a:pt x="46863" y="29718"/>
                    </a:cubicBezTo>
                    <a:cubicBezTo>
                      <a:pt x="46863" y="25051"/>
                      <a:pt x="50673" y="21241"/>
                      <a:pt x="55340" y="21241"/>
                    </a:cubicBezTo>
                    <a:close/>
                    <a:moveTo>
                      <a:pt x="46863" y="221361"/>
                    </a:moveTo>
                    <a:cubicBezTo>
                      <a:pt x="38195" y="221361"/>
                      <a:pt x="31147" y="214313"/>
                      <a:pt x="31147" y="205645"/>
                    </a:cubicBezTo>
                    <a:cubicBezTo>
                      <a:pt x="31147" y="196977"/>
                      <a:pt x="38195" y="189929"/>
                      <a:pt x="46863" y="189929"/>
                    </a:cubicBezTo>
                    <a:cubicBezTo>
                      <a:pt x="55531" y="189929"/>
                      <a:pt x="62579" y="196977"/>
                      <a:pt x="62579" y="205645"/>
                    </a:cubicBezTo>
                    <a:cubicBezTo>
                      <a:pt x="62579" y="214313"/>
                      <a:pt x="55531" y="221361"/>
                      <a:pt x="46863" y="221361"/>
                    </a:cubicBezTo>
                    <a:close/>
                    <a:moveTo>
                      <a:pt x="157448" y="221361"/>
                    </a:moveTo>
                    <a:cubicBezTo>
                      <a:pt x="148780" y="221361"/>
                      <a:pt x="141732" y="214313"/>
                      <a:pt x="141732" y="205645"/>
                    </a:cubicBezTo>
                    <a:cubicBezTo>
                      <a:pt x="141732" y="196977"/>
                      <a:pt x="148780" y="189929"/>
                      <a:pt x="157448" y="189929"/>
                    </a:cubicBezTo>
                    <a:cubicBezTo>
                      <a:pt x="166116" y="189929"/>
                      <a:pt x="173164" y="196977"/>
                      <a:pt x="173164" y="205645"/>
                    </a:cubicBezTo>
                    <a:cubicBezTo>
                      <a:pt x="173164" y="214313"/>
                      <a:pt x="166211" y="221361"/>
                      <a:pt x="157448" y="221361"/>
                    </a:cubicBezTo>
                    <a:close/>
                    <a:moveTo>
                      <a:pt x="178784" y="136112"/>
                    </a:moveTo>
                    <a:cubicBezTo>
                      <a:pt x="178784" y="145542"/>
                      <a:pt x="171164" y="153162"/>
                      <a:pt x="161734" y="153162"/>
                    </a:cubicBezTo>
                    <a:lnTo>
                      <a:pt x="42577" y="153162"/>
                    </a:lnTo>
                    <a:cubicBezTo>
                      <a:pt x="33147" y="153162"/>
                      <a:pt x="25527" y="145542"/>
                      <a:pt x="25527" y="136112"/>
                    </a:cubicBezTo>
                    <a:lnTo>
                      <a:pt x="25527" y="76581"/>
                    </a:lnTo>
                    <a:cubicBezTo>
                      <a:pt x="25527" y="67151"/>
                      <a:pt x="33147" y="59531"/>
                      <a:pt x="42577" y="59531"/>
                    </a:cubicBezTo>
                    <a:lnTo>
                      <a:pt x="161734" y="59531"/>
                    </a:lnTo>
                    <a:cubicBezTo>
                      <a:pt x="171164" y="59531"/>
                      <a:pt x="178784" y="67151"/>
                      <a:pt x="178784" y="76581"/>
                    </a:cubicBezTo>
                    <a:lnTo>
                      <a:pt x="178784" y="136112"/>
                    </a:lnTo>
                    <a:close/>
                  </a:path>
                </a:pathLst>
              </a:custGeom>
              <a:grpFill/>
              <a:ln w="9525" cap="flat">
                <a:noFill/>
                <a:prstDash val="solid"/>
                <a:miter/>
              </a:ln>
            </p:spPr>
            <p:txBody>
              <a:bodyPr rtlCol="0" anchor="ctr"/>
              <a:lstStyle/>
              <a:p>
                <a:endParaRPr lang="en-US"/>
              </a:p>
            </p:txBody>
          </p:sp>
          <p:sp>
            <p:nvSpPr>
              <p:cNvPr id="49" name="Freeform: Shape 35">
                <a:extLst>
                  <a:ext uri="{FF2B5EF4-FFF2-40B4-BE49-F238E27FC236}">
                    <a16:creationId xmlns:a16="http://schemas.microsoft.com/office/drawing/2014/main" id="{FFC7D7BF-641E-44E0-933B-DB5F2FE74D5D}"/>
                  </a:ext>
                </a:extLst>
              </p:cNvPr>
              <p:cNvSpPr/>
              <p:nvPr/>
            </p:nvSpPr>
            <p:spPr>
              <a:xfrm>
                <a:off x="4633109" y="1684934"/>
                <a:ext cx="518377" cy="389191"/>
              </a:xfrm>
              <a:custGeom>
                <a:avLst/>
                <a:gdLst>
                  <a:gd name="connsiteX0" fmla="*/ 255626 w 257286"/>
                  <a:gd name="connsiteY0" fmla="*/ 59817 h 193167"/>
                  <a:gd name="connsiteX1" fmla="*/ 250197 w 257286"/>
                  <a:gd name="connsiteY1" fmla="*/ 57245 h 193167"/>
                  <a:gd name="connsiteX2" fmla="*/ 223622 w 257286"/>
                  <a:gd name="connsiteY2" fmla="*/ 57245 h 193167"/>
                  <a:gd name="connsiteX3" fmla="*/ 198857 w 257286"/>
                  <a:gd name="connsiteY3" fmla="*/ 16573 h 193167"/>
                  <a:gd name="connsiteX4" fmla="*/ 58364 w 257286"/>
                  <a:gd name="connsiteY4" fmla="*/ 16573 h 193167"/>
                  <a:gd name="connsiteX5" fmla="*/ 33599 w 257286"/>
                  <a:gd name="connsiteY5" fmla="*/ 57245 h 193167"/>
                  <a:gd name="connsiteX6" fmla="*/ 7024 w 257286"/>
                  <a:gd name="connsiteY6" fmla="*/ 57245 h 193167"/>
                  <a:gd name="connsiteX7" fmla="*/ 1595 w 257286"/>
                  <a:gd name="connsiteY7" fmla="*/ 59817 h 193167"/>
                  <a:gd name="connsiteX8" fmla="*/ 166 w 257286"/>
                  <a:gd name="connsiteY8" fmla="*/ 65627 h 193167"/>
                  <a:gd name="connsiteX9" fmla="*/ 4071 w 257286"/>
                  <a:gd name="connsiteY9" fmla="*/ 84677 h 193167"/>
                  <a:gd name="connsiteX10" fmla="*/ 10929 w 257286"/>
                  <a:gd name="connsiteY10" fmla="*/ 90202 h 193167"/>
                  <a:gd name="connsiteX11" fmla="*/ 18835 w 257286"/>
                  <a:gd name="connsiteY11" fmla="*/ 90202 h 193167"/>
                  <a:gd name="connsiteX12" fmla="*/ 7500 w 257286"/>
                  <a:gd name="connsiteY12" fmla="*/ 121063 h 193167"/>
                  <a:gd name="connsiteX13" fmla="*/ 32551 w 257286"/>
                  <a:gd name="connsiteY13" fmla="*/ 165735 h 193167"/>
                  <a:gd name="connsiteX14" fmla="*/ 32551 w 257286"/>
                  <a:gd name="connsiteY14" fmla="*/ 184499 h 193167"/>
                  <a:gd name="connsiteX15" fmla="*/ 41219 w 257286"/>
                  <a:gd name="connsiteY15" fmla="*/ 193167 h 193167"/>
                  <a:gd name="connsiteX16" fmla="*/ 51410 w 257286"/>
                  <a:gd name="connsiteY16" fmla="*/ 193167 h 193167"/>
                  <a:gd name="connsiteX17" fmla="*/ 60078 w 257286"/>
                  <a:gd name="connsiteY17" fmla="*/ 184499 h 193167"/>
                  <a:gd name="connsiteX18" fmla="*/ 60078 w 257286"/>
                  <a:gd name="connsiteY18" fmla="*/ 165735 h 193167"/>
                  <a:gd name="connsiteX19" fmla="*/ 197238 w 257286"/>
                  <a:gd name="connsiteY19" fmla="*/ 165735 h 193167"/>
                  <a:gd name="connsiteX20" fmla="*/ 197238 w 257286"/>
                  <a:gd name="connsiteY20" fmla="*/ 184499 h 193167"/>
                  <a:gd name="connsiteX21" fmla="*/ 205906 w 257286"/>
                  <a:gd name="connsiteY21" fmla="*/ 193167 h 193167"/>
                  <a:gd name="connsiteX22" fmla="*/ 216098 w 257286"/>
                  <a:gd name="connsiteY22" fmla="*/ 193167 h 193167"/>
                  <a:gd name="connsiteX23" fmla="*/ 224765 w 257286"/>
                  <a:gd name="connsiteY23" fmla="*/ 184499 h 193167"/>
                  <a:gd name="connsiteX24" fmla="*/ 224765 w 257286"/>
                  <a:gd name="connsiteY24" fmla="*/ 165735 h 193167"/>
                  <a:gd name="connsiteX25" fmla="*/ 249911 w 257286"/>
                  <a:gd name="connsiteY25" fmla="*/ 122015 h 193167"/>
                  <a:gd name="connsiteX26" fmla="*/ 238100 w 257286"/>
                  <a:gd name="connsiteY26" fmla="*/ 90202 h 193167"/>
                  <a:gd name="connsiteX27" fmla="*/ 246482 w 257286"/>
                  <a:gd name="connsiteY27" fmla="*/ 90202 h 193167"/>
                  <a:gd name="connsiteX28" fmla="*/ 253340 w 257286"/>
                  <a:gd name="connsiteY28" fmla="*/ 84582 h 193167"/>
                  <a:gd name="connsiteX29" fmla="*/ 257246 w 257286"/>
                  <a:gd name="connsiteY29" fmla="*/ 65532 h 193167"/>
                  <a:gd name="connsiteX30" fmla="*/ 255626 w 257286"/>
                  <a:gd name="connsiteY30" fmla="*/ 59817 h 193167"/>
                  <a:gd name="connsiteX31" fmla="*/ 53411 w 257286"/>
                  <a:gd name="connsiteY31" fmla="*/ 63913 h 193167"/>
                  <a:gd name="connsiteX32" fmla="*/ 69794 w 257286"/>
                  <a:gd name="connsiteY32" fmla="*/ 34099 h 193167"/>
                  <a:gd name="connsiteX33" fmla="*/ 187237 w 257286"/>
                  <a:gd name="connsiteY33" fmla="*/ 34099 h 193167"/>
                  <a:gd name="connsiteX34" fmla="*/ 203620 w 257286"/>
                  <a:gd name="connsiteY34" fmla="*/ 63913 h 193167"/>
                  <a:gd name="connsiteX35" fmla="*/ 200667 w 257286"/>
                  <a:gd name="connsiteY35" fmla="*/ 68199 h 193167"/>
                  <a:gd name="connsiteX36" fmla="*/ 56268 w 257286"/>
                  <a:gd name="connsiteY36" fmla="*/ 68199 h 193167"/>
                  <a:gd name="connsiteX37" fmla="*/ 53411 w 257286"/>
                  <a:gd name="connsiteY37" fmla="*/ 63913 h 193167"/>
                  <a:gd name="connsiteX38" fmla="*/ 59126 w 257286"/>
                  <a:gd name="connsiteY38" fmla="*/ 133826 h 193167"/>
                  <a:gd name="connsiteX39" fmla="*/ 43409 w 257286"/>
                  <a:gd name="connsiteY39" fmla="*/ 118110 h 193167"/>
                  <a:gd name="connsiteX40" fmla="*/ 59126 w 257286"/>
                  <a:gd name="connsiteY40" fmla="*/ 102394 h 193167"/>
                  <a:gd name="connsiteX41" fmla="*/ 74842 w 257286"/>
                  <a:gd name="connsiteY41" fmla="*/ 118110 h 193167"/>
                  <a:gd name="connsiteX42" fmla="*/ 59126 w 257286"/>
                  <a:gd name="connsiteY42" fmla="*/ 133826 h 193167"/>
                  <a:gd name="connsiteX43" fmla="*/ 182570 w 257286"/>
                  <a:gd name="connsiteY43" fmla="*/ 118110 h 193167"/>
                  <a:gd name="connsiteX44" fmla="*/ 198286 w 257286"/>
                  <a:gd name="connsiteY44" fmla="*/ 102394 h 193167"/>
                  <a:gd name="connsiteX45" fmla="*/ 214002 w 257286"/>
                  <a:gd name="connsiteY45" fmla="*/ 118110 h 193167"/>
                  <a:gd name="connsiteX46" fmla="*/ 198286 w 257286"/>
                  <a:gd name="connsiteY46" fmla="*/ 133826 h 193167"/>
                  <a:gd name="connsiteX47" fmla="*/ 182570 w 257286"/>
                  <a:gd name="connsiteY47" fmla="*/ 118110 h 193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57286" h="193167">
                    <a:moveTo>
                      <a:pt x="255626" y="59817"/>
                    </a:moveTo>
                    <a:cubicBezTo>
                      <a:pt x="254293" y="58198"/>
                      <a:pt x="252293" y="57245"/>
                      <a:pt x="250197" y="57245"/>
                    </a:cubicBezTo>
                    <a:lnTo>
                      <a:pt x="223622" y="57245"/>
                    </a:lnTo>
                    <a:cubicBezTo>
                      <a:pt x="217050" y="39910"/>
                      <a:pt x="208573" y="23051"/>
                      <a:pt x="198857" y="16573"/>
                    </a:cubicBezTo>
                    <a:cubicBezTo>
                      <a:pt x="165234" y="-5524"/>
                      <a:pt x="91892" y="-5524"/>
                      <a:pt x="58364" y="16573"/>
                    </a:cubicBezTo>
                    <a:cubicBezTo>
                      <a:pt x="48648" y="22955"/>
                      <a:pt x="40171" y="39910"/>
                      <a:pt x="33599" y="57245"/>
                    </a:cubicBezTo>
                    <a:lnTo>
                      <a:pt x="7024" y="57245"/>
                    </a:lnTo>
                    <a:cubicBezTo>
                      <a:pt x="4928" y="57245"/>
                      <a:pt x="2928" y="58198"/>
                      <a:pt x="1595" y="59817"/>
                    </a:cubicBezTo>
                    <a:cubicBezTo>
                      <a:pt x="261" y="61436"/>
                      <a:pt x="-310" y="63627"/>
                      <a:pt x="166" y="65627"/>
                    </a:cubicBezTo>
                    <a:lnTo>
                      <a:pt x="4071" y="84677"/>
                    </a:lnTo>
                    <a:cubicBezTo>
                      <a:pt x="4738" y="87916"/>
                      <a:pt x="7595" y="90202"/>
                      <a:pt x="10929" y="90202"/>
                    </a:cubicBezTo>
                    <a:lnTo>
                      <a:pt x="18835" y="90202"/>
                    </a:lnTo>
                    <a:cubicBezTo>
                      <a:pt x="11215" y="98965"/>
                      <a:pt x="7595" y="110014"/>
                      <a:pt x="7500" y="121063"/>
                    </a:cubicBezTo>
                    <a:cubicBezTo>
                      <a:pt x="7405" y="134684"/>
                      <a:pt x="23121" y="157067"/>
                      <a:pt x="32551" y="165735"/>
                    </a:cubicBezTo>
                    <a:lnTo>
                      <a:pt x="32551" y="184499"/>
                    </a:lnTo>
                    <a:cubicBezTo>
                      <a:pt x="32551" y="189262"/>
                      <a:pt x="36456" y="193167"/>
                      <a:pt x="41219" y="193167"/>
                    </a:cubicBezTo>
                    <a:lnTo>
                      <a:pt x="51410" y="193167"/>
                    </a:lnTo>
                    <a:cubicBezTo>
                      <a:pt x="56173" y="193167"/>
                      <a:pt x="60078" y="189262"/>
                      <a:pt x="60078" y="184499"/>
                    </a:cubicBezTo>
                    <a:lnTo>
                      <a:pt x="60078" y="165735"/>
                    </a:lnTo>
                    <a:lnTo>
                      <a:pt x="197238" y="165735"/>
                    </a:lnTo>
                    <a:lnTo>
                      <a:pt x="197238" y="184499"/>
                    </a:lnTo>
                    <a:cubicBezTo>
                      <a:pt x="197238" y="189262"/>
                      <a:pt x="201143" y="193167"/>
                      <a:pt x="205906" y="193167"/>
                    </a:cubicBezTo>
                    <a:lnTo>
                      <a:pt x="216098" y="193167"/>
                    </a:lnTo>
                    <a:cubicBezTo>
                      <a:pt x="220860" y="193167"/>
                      <a:pt x="224765" y="189262"/>
                      <a:pt x="224765" y="184499"/>
                    </a:cubicBezTo>
                    <a:lnTo>
                      <a:pt x="224765" y="165735"/>
                    </a:lnTo>
                    <a:cubicBezTo>
                      <a:pt x="234862" y="156496"/>
                      <a:pt x="249816" y="134684"/>
                      <a:pt x="249911" y="122015"/>
                    </a:cubicBezTo>
                    <a:cubicBezTo>
                      <a:pt x="249911" y="110585"/>
                      <a:pt x="246101" y="99155"/>
                      <a:pt x="238100" y="90202"/>
                    </a:cubicBezTo>
                    <a:lnTo>
                      <a:pt x="246482" y="90202"/>
                    </a:lnTo>
                    <a:cubicBezTo>
                      <a:pt x="249816" y="90202"/>
                      <a:pt x="252674" y="87916"/>
                      <a:pt x="253340" y="84582"/>
                    </a:cubicBezTo>
                    <a:lnTo>
                      <a:pt x="257246" y="65532"/>
                    </a:lnTo>
                    <a:cubicBezTo>
                      <a:pt x="257436" y="63627"/>
                      <a:pt x="256960" y="61436"/>
                      <a:pt x="255626" y="59817"/>
                    </a:cubicBezTo>
                    <a:close/>
                    <a:moveTo>
                      <a:pt x="53411" y="63913"/>
                    </a:moveTo>
                    <a:cubicBezTo>
                      <a:pt x="59030" y="49054"/>
                      <a:pt x="65031" y="37243"/>
                      <a:pt x="69794" y="34099"/>
                    </a:cubicBezTo>
                    <a:cubicBezTo>
                      <a:pt x="96559" y="16478"/>
                      <a:pt x="160472" y="16478"/>
                      <a:pt x="187237" y="34099"/>
                    </a:cubicBezTo>
                    <a:cubicBezTo>
                      <a:pt x="191999" y="37243"/>
                      <a:pt x="198000" y="48959"/>
                      <a:pt x="203620" y="63913"/>
                    </a:cubicBezTo>
                    <a:cubicBezTo>
                      <a:pt x="204382" y="66008"/>
                      <a:pt x="202858" y="68199"/>
                      <a:pt x="200667" y="68199"/>
                    </a:cubicBezTo>
                    <a:lnTo>
                      <a:pt x="56268" y="68199"/>
                    </a:lnTo>
                    <a:cubicBezTo>
                      <a:pt x="54173" y="68199"/>
                      <a:pt x="52649" y="66008"/>
                      <a:pt x="53411" y="63913"/>
                    </a:cubicBezTo>
                    <a:close/>
                    <a:moveTo>
                      <a:pt x="59126" y="133826"/>
                    </a:moveTo>
                    <a:cubicBezTo>
                      <a:pt x="50458" y="133826"/>
                      <a:pt x="43409" y="126778"/>
                      <a:pt x="43409" y="118110"/>
                    </a:cubicBezTo>
                    <a:cubicBezTo>
                      <a:pt x="43409" y="109442"/>
                      <a:pt x="50458" y="102394"/>
                      <a:pt x="59126" y="102394"/>
                    </a:cubicBezTo>
                    <a:cubicBezTo>
                      <a:pt x="67793" y="102394"/>
                      <a:pt x="74842" y="109442"/>
                      <a:pt x="74842" y="118110"/>
                    </a:cubicBezTo>
                    <a:cubicBezTo>
                      <a:pt x="74842" y="126778"/>
                      <a:pt x="67793" y="133826"/>
                      <a:pt x="59126" y="133826"/>
                    </a:cubicBezTo>
                    <a:close/>
                    <a:moveTo>
                      <a:pt x="182570" y="118110"/>
                    </a:moveTo>
                    <a:cubicBezTo>
                      <a:pt x="182570" y="109442"/>
                      <a:pt x="189618" y="102394"/>
                      <a:pt x="198286" y="102394"/>
                    </a:cubicBezTo>
                    <a:cubicBezTo>
                      <a:pt x="206953" y="102394"/>
                      <a:pt x="214002" y="109442"/>
                      <a:pt x="214002" y="118110"/>
                    </a:cubicBezTo>
                    <a:cubicBezTo>
                      <a:pt x="214002" y="126778"/>
                      <a:pt x="206953" y="133826"/>
                      <a:pt x="198286" y="133826"/>
                    </a:cubicBezTo>
                    <a:cubicBezTo>
                      <a:pt x="189618" y="133826"/>
                      <a:pt x="182570" y="126778"/>
                      <a:pt x="182570" y="118110"/>
                    </a:cubicBezTo>
                    <a:close/>
                  </a:path>
                </a:pathLst>
              </a:custGeom>
              <a:grpFill/>
              <a:ln w="9525" cap="flat">
                <a:noFill/>
                <a:prstDash val="solid"/>
                <a:miter/>
              </a:ln>
            </p:spPr>
            <p:txBody>
              <a:bodyPr rtlCol="0" anchor="ctr"/>
              <a:lstStyle/>
              <a:p>
                <a:endParaRPr lang="en-US"/>
              </a:p>
            </p:txBody>
          </p:sp>
        </p:grpSp>
        <p:sp>
          <p:nvSpPr>
            <p:cNvPr id="39" name="Rectangle 38">
              <a:extLst>
                <a:ext uri="{FF2B5EF4-FFF2-40B4-BE49-F238E27FC236}">
                  <a16:creationId xmlns:a16="http://schemas.microsoft.com/office/drawing/2014/main" id="{343E72F2-07A3-4ACF-B61B-E37D550FD2BC}"/>
                </a:ext>
              </a:extLst>
            </p:cNvPr>
            <p:cNvSpPr/>
            <p:nvPr/>
          </p:nvSpPr>
          <p:spPr>
            <a:xfrm>
              <a:off x="581025" y="2810349"/>
              <a:ext cx="1304925" cy="703576"/>
            </a:xfrm>
            <a:prstGeom prst="rect">
              <a:avLst/>
            </a:prstGeom>
            <a:noFill/>
            <a:ln w="25400">
              <a:solidFill>
                <a:srgbClr val="3293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 name="Group 42">
              <a:extLst>
                <a:ext uri="{FF2B5EF4-FFF2-40B4-BE49-F238E27FC236}">
                  <a16:creationId xmlns:a16="http://schemas.microsoft.com/office/drawing/2014/main" id="{AF43DD85-E31D-4019-B16C-50F9213C2574}"/>
                </a:ext>
              </a:extLst>
            </p:cNvPr>
            <p:cNvGrpSpPr/>
            <p:nvPr/>
          </p:nvGrpSpPr>
          <p:grpSpPr>
            <a:xfrm>
              <a:off x="825083" y="3786230"/>
              <a:ext cx="743838" cy="520696"/>
              <a:chOff x="4759529" y="3579024"/>
              <a:chExt cx="743838" cy="520696"/>
            </a:xfrm>
            <a:solidFill>
              <a:srgbClr val="3293C8"/>
            </a:solidFill>
          </p:grpSpPr>
          <p:sp>
            <p:nvSpPr>
              <p:cNvPr id="46" name="Freeform: Shape 27">
                <a:extLst>
                  <a:ext uri="{FF2B5EF4-FFF2-40B4-BE49-F238E27FC236}">
                    <a16:creationId xmlns:a16="http://schemas.microsoft.com/office/drawing/2014/main" id="{62E3A27E-5D12-4E50-A505-C7F0165AF5E1}"/>
                  </a:ext>
                </a:extLst>
              </p:cNvPr>
              <p:cNvSpPr/>
              <p:nvPr/>
            </p:nvSpPr>
            <p:spPr>
              <a:xfrm>
                <a:off x="4983319" y="3764928"/>
                <a:ext cx="186612" cy="217255"/>
              </a:xfrm>
              <a:custGeom>
                <a:avLst/>
                <a:gdLst>
                  <a:gd name="connsiteX0" fmla="*/ 4083 w 92621"/>
                  <a:gd name="connsiteY0" fmla="*/ 623 h 107830"/>
                  <a:gd name="connsiteX1" fmla="*/ 88284 w 92621"/>
                  <a:gd name="connsiteY1" fmla="*/ 76632 h 107830"/>
                  <a:gd name="connsiteX2" fmla="*/ 85712 w 92621"/>
                  <a:gd name="connsiteY2" fmla="*/ 103493 h 107830"/>
                  <a:gd name="connsiteX3" fmla="*/ 58852 w 92621"/>
                  <a:gd name="connsiteY3" fmla="*/ 100921 h 107830"/>
                  <a:gd name="connsiteX4" fmla="*/ 368 w 92621"/>
                  <a:gd name="connsiteY4" fmla="*/ 3671 h 107830"/>
                  <a:gd name="connsiteX5" fmla="*/ 4083 w 92621"/>
                  <a:gd name="connsiteY5" fmla="*/ 623 h 107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621" h="107830">
                    <a:moveTo>
                      <a:pt x="4083" y="623"/>
                    </a:moveTo>
                    <a:cubicBezTo>
                      <a:pt x="28181" y="21864"/>
                      <a:pt x="83045" y="70346"/>
                      <a:pt x="88284" y="76632"/>
                    </a:cubicBezTo>
                    <a:cubicBezTo>
                      <a:pt x="94951" y="84729"/>
                      <a:pt x="93808" y="96825"/>
                      <a:pt x="85712" y="103493"/>
                    </a:cubicBezTo>
                    <a:cubicBezTo>
                      <a:pt x="77616" y="110160"/>
                      <a:pt x="65519" y="109017"/>
                      <a:pt x="58852" y="100921"/>
                    </a:cubicBezTo>
                    <a:cubicBezTo>
                      <a:pt x="53613" y="94635"/>
                      <a:pt x="16560" y="31389"/>
                      <a:pt x="368" y="3671"/>
                    </a:cubicBezTo>
                    <a:cubicBezTo>
                      <a:pt x="-1061" y="1290"/>
                      <a:pt x="1987" y="-1187"/>
                      <a:pt x="4083" y="623"/>
                    </a:cubicBezTo>
                    <a:close/>
                  </a:path>
                </a:pathLst>
              </a:custGeom>
              <a:grpFill/>
              <a:ln w="9525" cap="flat">
                <a:noFill/>
                <a:prstDash val="solid"/>
                <a:miter/>
              </a:ln>
            </p:spPr>
            <p:txBody>
              <a:bodyPr rtlCol="0" anchor="ctr"/>
              <a:lstStyle/>
              <a:p>
                <a:endParaRPr lang="en-US"/>
              </a:p>
            </p:txBody>
          </p:sp>
          <p:sp>
            <p:nvSpPr>
              <p:cNvPr id="47" name="Freeform: Shape 28">
                <a:extLst>
                  <a:ext uri="{FF2B5EF4-FFF2-40B4-BE49-F238E27FC236}">
                    <a16:creationId xmlns:a16="http://schemas.microsoft.com/office/drawing/2014/main" id="{12174BCF-0CCD-4599-957C-484BFD109740}"/>
                  </a:ext>
                </a:extLst>
              </p:cNvPr>
              <p:cNvSpPr/>
              <p:nvPr/>
            </p:nvSpPr>
            <p:spPr>
              <a:xfrm>
                <a:off x="4759529" y="3579024"/>
                <a:ext cx="743838" cy="520696"/>
              </a:xfrm>
              <a:custGeom>
                <a:avLst/>
                <a:gdLst>
                  <a:gd name="connsiteX0" fmla="*/ 2857 w 369189"/>
                  <a:gd name="connsiteY0" fmla="*/ 152614 h 258437"/>
                  <a:gd name="connsiteX1" fmla="*/ 11144 w 369189"/>
                  <a:gd name="connsiteY1" fmla="*/ 121468 h 258437"/>
                  <a:gd name="connsiteX2" fmla="*/ 24765 w 369189"/>
                  <a:gd name="connsiteY2" fmla="*/ 92321 h 258437"/>
                  <a:gd name="connsiteX3" fmla="*/ 43244 w 369189"/>
                  <a:gd name="connsiteY3" fmla="*/ 65937 h 258437"/>
                  <a:gd name="connsiteX4" fmla="*/ 66008 w 369189"/>
                  <a:gd name="connsiteY4" fmla="*/ 43172 h 258437"/>
                  <a:gd name="connsiteX5" fmla="*/ 92297 w 369189"/>
                  <a:gd name="connsiteY5" fmla="*/ 24694 h 258437"/>
                  <a:gd name="connsiteX6" fmla="*/ 121444 w 369189"/>
                  <a:gd name="connsiteY6" fmla="*/ 11073 h 258437"/>
                  <a:gd name="connsiteX7" fmla="*/ 152495 w 369189"/>
                  <a:gd name="connsiteY7" fmla="*/ 2786 h 258437"/>
                  <a:gd name="connsiteX8" fmla="*/ 216598 w 369189"/>
                  <a:gd name="connsiteY8" fmla="*/ 2786 h 258437"/>
                  <a:gd name="connsiteX9" fmla="*/ 247745 w 369189"/>
                  <a:gd name="connsiteY9" fmla="*/ 11073 h 258437"/>
                  <a:gd name="connsiteX10" fmla="*/ 276892 w 369189"/>
                  <a:gd name="connsiteY10" fmla="*/ 24694 h 258437"/>
                  <a:gd name="connsiteX11" fmla="*/ 303276 w 369189"/>
                  <a:gd name="connsiteY11" fmla="*/ 43172 h 258437"/>
                  <a:gd name="connsiteX12" fmla="*/ 326041 w 369189"/>
                  <a:gd name="connsiteY12" fmla="*/ 65937 h 258437"/>
                  <a:gd name="connsiteX13" fmla="*/ 344519 w 369189"/>
                  <a:gd name="connsiteY13" fmla="*/ 92226 h 258437"/>
                  <a:gd name="connsiteX14" fmla="*/ 358140 w 369189"/>
                  <a:gd name="connsiteY14" fmla="*/ 121372 h 258437"/>
                  <a:gd name="connsiteX15" fmla="*/ 366427 w 369189"/>
                  <a:gd name="connsiteY15" fmla="*/ 152424 h 258437"/>
                  <a:gd name="connsiteX16" fmla="*/ 369189 w 369189"/>
                  <a:gd name="connsiteY16" fmla="*/ 184428 h 258437"/>
                  <a:gd name="connsiteX17" fmla="*/ 366427 w 369189"/>
                  <a:gd name="connsiteY17" fmla="*/ 216432 h 258437"/>
                  <a:gd name="connsiteX18" fmla="*/ 358140 w 369189"/>
                  <a:gd name="connsiteY18" fmla="*/ 247579 h 258437"/>
                  <a:gd name="connsiteX19" fmla="*/ 354235 w 369189"/>
                  <a:gd name="connsiteY19" fmla="*/ 258342 h 258437"/>
                  <a:gd name="connsiteX20" fmla="*/ 340900 w 369189"/>
                  <a:gd name="connsiteY20" fmla="*/ 253484 h 258437"/>
                  <a:gd name="connsiteX21" fmla="*/ 340900 w 369189"/>
                  <a:gd name="connsiteY21" fmla="*/ 253484 h 258437"/>
                  <a:gd name="connsiteX22" fmla="*/ 339090 w 369189"/>
                  <a:gd name="connsiteY22" fmla="*/ 252817 h 258437"/>
                  <a:gd name="connsiteX23" fmla="*/ 332708 w 369189"/>
                  <a:gd name="connsiteY23" fmla="*/ 250531 h 258437"/>
                  <a:gd name="connsiteX24" fmla="*/ 332708 w 369189"/>
                  <a:gd name="connsiteY24" fmla="*/ 250531 h 258437"/>
                  <a:gd name="connsiteX25" fmla="*/ 315754 w 369189"/>
                  <a:gd name="connsiteY25" fmla="*/ 244340 h 258437"/>
                  <a:gd name="connsiteX26" fmla="*/ 323564 w 369189"/>
                  <a:gd name="connsiteY26" fmla="*/ 222814 h 258437"/>
                  <a:gd name="connsiteX27" fmla="*/ 339947 w 369189"/>
                  <a:gd name="connsiteY27" fmla="*/ 228814 h 258437"/>
                  <a:gd name="connsiteX28" fmla="*/ 343757 w 369189"/>
                  <a:gd name="connsiteY28" fmla="*/ 212527 h 258437"/>
                  <a:gd name="connsiteX29" fmla="*/ 345662 w 369189"/>
                  <a:gd name="connsiteY29" fmla="*/ 195858 h 258437"/>
                  <a:gd name="connsiteX30" fmla="*/ 328231 w 369189"/>
                  <a:gd name="connsiteY30" fmla="*/ 195858 h 258437"/>
                  <a:gd name="connsiteX31" fmla="*/ 328231 w 369189"/>
                  <a:gd name="connsiteY31" fmla="*/ 172998 h 258437"/>
                  <a:gd name="connsiteX32" fmla="*/ 345662 w 369189"/>
                  <a:gd name="connsiteY32" fmla="*/ 172998 h 258437"/>
                  <a:gd name="connsiteX33" fmla="*/ 343757 w 369189"/>
                  <a:gd name="connsiteY33" fmla="*/ 156329 h 258437"/>
                  <a:gd name="connsiteX34" fmla="*/ 339947 w 369189"/>
                  <a:gd name="connsiteY34" fmla="*/ 140041 h 258437"/>
                  <a:gd name="connsiteX35" fmla="*/ 323564 w 369189"/>
                  <a:gd name="connsiteY35" fmla="*/ 146042 h 258437"/>
                  <a:gd name="connsiteX36" fmla="*/ 315754 w 369189"/>
                  <a:gd name="connsiteY36" fmla="*/ 124516 h 258437"/>
                  <a:gd name="connsiteX37" fmla="*/ 332137 w 369189"/>
                  <a:gd name="connsiteY37" fmla="*/ 118515 h 258437"/>
                  <a:gd name="connsiteX38" fmla="*/ 324612 w 369189"/>
                  <a:gd name="connsiteY38" fmla="*/ 103561 h 258437"/>
                  <a:gd name="connsiteX39" fmla="*/ 315373 w 369189"/>
                  <a:gd name="connsiteY39" fmla="*/ 89559 h 258437"/>
                  <a:gd name="connsiteX40" fmla="*/ 301943 w 369189"/>
                  <a:gd name="connsiteY40" fmla="*/ 100798 h 258437"/>
                  <a:gd name="connsiteX41" fmla="*/ 287274 w 369189"/>
                  <a:gd name="connsiteY41" fmla="*/ 83272 h 258437"/>
                  <a:gd name="connsiteX42" fmla="*/ 300704 w 369189"/>
                  <a:gd name="connsiteY42" fmla="*/ 72033 h 258437"/>
                  <a:gd name="connsiteX43" fmla="*/ 288512 w 369189"/>
                  <a:gd name="connsiteY43" fmla="*/ 60603 h 258437"/>
                  <a:gd name="connsiteX44" fmla="*/ 275082 w 369189"/>
                  <a:gd name="connsiteY44" fmla="*/ 50602 h 258437"/>
                  <a:gd name="connsiteX45" fmla="*/ 266319 w 369189"/>
                  <a:gd name="connsiteY45" fmla="*/ 65746 h 258437"/>
                  <a:gd name="connsiteX46" fmla="*/ 246507 w 369189"/>
                  <a:gd name="connsiteY46" fmla="*/ 54316 h 258437"/>
                  <a:gd name="connsiteX47" fmla="*/ 255270 w 369189"/>
                  <a:gd name="connsiteY47" fmla="*/ 39172 h 258437"/>
                  <a:gd name="connsiteX48" fmla="*/ 239935 w 369189"/>
                  <a:gd name="connsiteY48" fmla="*/ 32504 h 258437"/>
                  <a:gd name="connsiteX49" fmla="*/ 223933 w 369189"/>
                  <a:gd name="connsiteY49" fmla="*/ 27742 h 258437"/>
                  <a:gd name="connsiteX50" fmla="*/ 220885 w 369189"/>
                  <a:gd name="connsiteY50" fmla="*/ 44887 h 258437"/>
                  <a:gd name="connsiteX51" fmla="*/ 198311 w 369189"/>
                  <a:gd name="connsiteY51" fmla="*/ 40886 h 258437"/>
                  <a:gd name="connsiteX52" fmla="*/ 201358 w 369189"/>
                  <a:gd name="connsiteY52" fmla="*/ 23741 h 258437"/>
                  <a:gd name="connsiteX53" fmla="*/ 167926 w 369189"/>
                  <a:gd name="connsiteY53" fmla="*/ 23741 h 258437"/>
                  <a:gd name="connsiteX54" fmla="*/ 170974 w 369189"/>
                  <a:gd name="connsiteY54" fmla="*/ 40886 h 258437"/>
                  <a:gd name="connsiteX55" fmla="*/ 148399 w 369189"/>
                  <a:gd name="connsiteY55" fmla="*/ 44887 h 258437"/>
                  <a:gd name="connsiteX56" fmla="*/ 145352 w 369189"/>
                  <a:gd name="connsiteY56" fmla="*/ 27742 h 258437"/>
                  <a:gd name="connsiteX57" fmla="*/ 129349 w 369189"/>
                  <a:gd name="connsiteY57" fmla="*/ 32504 h 258437"/>
                  <a:gd name="connsiteX58" fmla="*/ 113919 w 369189"/>
                  <a:gd name="connsiteY58" fmla="*/ 39172 h 258437"/>
                  <a:gd name="connsiteX59" fmla="*/ 122682 w 369189"/>
                  <a:gd name="connsiteY59" fmla="*/ 54316 h 258437"/>
                  <a:gd name="connsiteX60" fmla="*/ 102870 w 369189"/>
                  <a:gd name="connsiteY60" fmla="*/ 65746 h 258437"/>
                  <a:gd name="connsiteX61" fmla="*/ 94107 w 369189"/>
                  <a:gd name="connsiteY61" fmla="*/ 50602 h 258437"/>
                  <a:gd name="connsiteX62" fmla="*/ 80677 w 369189"/>
                  <a:gd name="connsiteY62" fmla="*/ 60603 h 258437"/>
                  <a:gd name="connsiteX63" fmla="*/ 68485 w 369189"/>
                  <a:gd name="connsiteY63" fmla="*/ 72128 h 258437"/>
                  <a:gd name="connsiteX64" fmla="*/ 81915 w 369189"/>
                  <a:gd name="connsiteY64" fmla="*/ 83368 h 258437"/>
                  <a:gd name="connsiteX65" fmla="*/ 67246 w 369189"/>
                  <a:gd name="connsiteY65" fmla="*/ 100894 h 258437"/>
                  <a:gd name="connsiteX66" fmla="*/ 53816 w 369189"/>
                  <a:gd name="connsiteY66" fmla="*/ 89654 h 258437"/>
                  <a:gd name="connsiteX67" fmla="*/ 44577 w 369189"/>
                  <a:gd name="connsiteY67" fmla="*/ 103656 h 258437"/>
                  <a:gd name="connsiteX68" fmla="*/ 37052 w 369189"/>
                  <a:gd name="connsiteY68" fmla="*/ 118610 h 258437"/>
                  <a:gd name="connsiteX69" fmla="*/ 53435 w 369189"/>
                  <a:gd name="connsiteY69" fmla="*/ 124611 h 258437"/>
                  <a:gd name="connsiteX70" fmla="*/ 45625 w 369189"/>
                  <a:gd name="connsiteY70" fmla="*/ 146137 h 258437"/>
                  <a:gd name="connsiteX71" fmla="*/ 29242 w 369189"/>
                  <a:gd name="connsiteY71" fmla="*/ 140137 h 258437"/>
                  <a:gd name="connsiteX72" fmla="*/ 25432 w 369189"/>
                  <a:gd name="connsiteY72" fmla="*/ 156424 h 258437"/>
                  <a:gd name="connsiteX73" fmla="*/ 23527 w 369189"/>
                  <a:gd name="connsiteY73" fmla="*/ 173093 h 258437"/>
                  <a:gd name="connsiteX74" fmla="*/ 40957 w 369189"/>
                  <a:gd name="connsiteY74" fmla="*/ 173093 h 258437"/>
                  <a:gd name="connsiteX75" fmla="*/ 40957 w 369189"/>
                  <a:gd name="connsiteY75" fmla="*/ 195953 h 258437"/>
                  <a:gd name="connsiteX76" fmla="*/ 23527 w 369189"/>
                  <a:gd name="connsiteY76" fmla="*/ 195953 h 258437"/>
                  <a:gd name="connsiteX77" fmla="*/ 25432 w 369189"/>
                  <a:gd name="connsiteY77" fmla="*/ 212622 h 258437"/>
                  <a:gd name="connsiteX78" fmla="*/ 29242 w 369189"/>
                  <a:gd name="connsiteY78" fmla="*/ 228910 h 258437"/>
                  <a:gd name="connsiteX79" fmla="*/ 45625 w 369189"/>
                  <a:gd name="connsiteY79" fmla="*/ 222909 h 258437"/>
                  <a:gd name="connsiteX80" fmla="*/ 53435 w 369189"/>
                  <a:gd name="connsiteY80" fmla="*/ 244435 h 258437"/>
                  <a:gd name="connsiteX81" fmla="*/ 28289 w 369189"/>
                  <a:gd name="connsiteY81" fmla="*/ 253579 h 258437"/>
                  <a:gd name="connsiteX82" fmla="*/ 28289 w 369189"/>
                  <a:gd name="connsiteY82" fmla="*/ 253579 h 258437"/>
                  <a:gd name="connsiteX83" fmla="*/ 14954 w 369189"/>
                  <a:gd name="connsiteY83" fmla="*/ 258437 h 258437"/>
                  <a:gd name="connsiteX84" fmla="*/ 11049 w 369189"/>
                  <a:gd name="connsiteY84" fmla="*/ 247674 h 258437"/>
                  <a:gd name="connsiteX85" fmla="*/ 2762 w 369189"/>
                  <a:gd name="connsiteY85" fmla="*/ 216622 h 258437"/>
                  <a:gd name="connsiteX86" fmla="*/ 0 w 369189"/>
                  <a:gd name="connsiteY86" fmla="*/ 184618 h 258437"/>
                  <a:gd name="connsiteX87" fmla="*/ 2857 w 369189"/>
                  <a:gd name="connsiteY87" fmla="*/ 152614 h 258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369189" h="258437">
                    <a:moveTo>
                      <a:pt x="2857" y="152614"/>
                    </a:moveTo>
                    <a:cubicBezTo>
                      <a:pt x="4667" y="142042"/>
                      <a:pt x="7525" y="131564"/>
                      <a:pt x="11144" y="121468"/>
                    </a:cubicBezTo>
                    <a:cubicBezTo>
                      <a:pt x="14859" y="111371"/>
                      <a:pt x="19431" y="101560"/>
                      <a:pt x="24765" y="92321"/>
                    </a:cubicBezTo>
                    <a:cubicBezTo>
                      <a:pt x="30099" y="83082"/>
                      <a:pt x="36290" y="74224"/>
                      <a:pt x="43244" y="65937"/>
                    </a:cubicBezTo>
                    <a:cubicBezTo>
                      <a:pt x="50102" y="57745"/>
                      <a:pt x="57817" y="50125"/>
                      <a:pt x="66008" y="43172"/>
                    </a:cubicBezTo>
                    <a:cubicBezTo>
                      <a:pt x="74200" y="36314"/>
                      <a:pt x="83058" y="30028"/>
                      <a:pt x="92297" y="24694"/>
                    </a:cubicBezTo>
                    <a:cubicBezTo>
                      <a:pt x="101537" y="19360"/>
                      <a:pt x="111347" y="14788"/>
                      <a:pt x="121444" y="11073"/>
                    </a:cubicBezTo>
                    <a:cubicBezTo>
                      <a:pt x="131445" y="7453"/>
                      <a:pt x="141922" y="4596"/>
                      <a:pt x="152495" y="2786"/>
                    </a:cubicBezTo>
                    <a:cubicBezTo>
                      <a:pt x="173450" y="-929"/>
                      <a:pt x="195644" y="-929"/>
                      <a:pt x="216598" y="2786"/>
                    </a:cubicBezTo>
                    <a:cubicBezTo>
                      <a:pt x="227171" y="4596"/>
                      <a:pt x="237649" y="7453"/>
                      <a:pt x="247745" y="11073"/>
                    </a:cubicBezTo>
                    <a:cubicBezTo>
                      <a:pt x="257842" y="14788"/>
                      <a:pt x="267653" y="19360"/>
                      <a:pt x="276892" y="24694"/>
                    </a:cubicBezTo>
                    <a:cubicBezTo>
                      <a:pt x="286131" y="30028"/>
                      <a:pt x="294989" y="36219"/>
                      <a:pt x="303276" y="43172"/>
                    </a:cubicBezTo>
                    <a:cubicBezTo>
                      <a:pt x="311468" y="50030"/>
                      <a:pt x="319088" y="57745"/>
                      <a:pt x="326041" y="65937"/>
                    </a:cubicBezTo>
                    <a:cubicBezTo>
                      <a:pt x="332994" y="74224"/>
                      <a:pt x="339185" y="83082"/>
                      <a:pt x="344519" y="92226"/>
                    </a:cubicBezTo>
                    <a:cubicBezTo>
                      <a:pt x="349853" y="101465"/>
                      <a:pt x="354425" y="111276"/>
                      <a:pt x="358140" y="121372"/>
                    </a:cubicBezTo>
                    <a:cubicBezTo>
                      <a:pt x="361855" y="131469"/>
                      <a:pt x="364617" y="141946"/>
                      <a:pt x="366427" y="152424"/>
                    </a:cubicBezTo>
                    <a:cubicBezTo>
                      <a:pt x="368237" y="162901"/>
                      <a:pt x="369189" y="173760"/>
                      <a:pt x="369189" y="184428"/>
                    </a:cubicBezTo>
                    <a:cubicBezTo>
                      <a:pt x="369189" y="195191"/>
                      <a:pt x="368237" y="205954"/>
                      <a:pt x="366427" y="216432"/>
                    </a:cubicBezTo>
                    <a:cubicBezTo>
                      <a:pt x="364617" y="227005"/>
                      <a:pt x="361760" y="237482"/>
                      <a:pt x="358140" y="247579"/>
                    </a:cubicBezTo>
                    <a:lnTo>
                      <a:pt x="354235" y="258342"/>
                    </a:lnTo>
                    <a:lnTo>
                      <a:pt x="340900" y="253484"/>
                    </a:lnTo>
                    <a:lnTo>
                      <a:pt x="340900" y="253484"/>
                    </a:lnTo>
                    <a:lnTo>
                      <a:pt x="339090" y="252817"/>
                    </a:lnTo>
                    <a:lnTo>
                      <a:pt x="332708" y="250531"/>
                    </a:lnTo>
                    <a:lnTo>
                      <a:pt x="332708" y="250531"/>
                    </a:lnTo>
                    <a:lnTo>
                      <a:pt x="315754" y="244340"/>
                    </a:lnTo>
                    <a:lnTo>
                      <a:pt x="323564" y="222814"/>
                    </a:lnTo>
                    <a:lnTo>
                      <a:pt x="339947" y="228814"/>
                    </a:lnTo>
                    <a:cubicBezTo>
                      <a:pt x="341471" y="223480"/>
                      <a:pt x="342805" y="218051"/>
                      <a:pt x="343757" y="212527"/>
                    </a:cubicBezTo>
                    <a:cubicBezTo>
                      <a:pt x="344710" y="207097"/>
                      <a:pt x="345281" y="201478"/>
                      <a:pt x="345662" y="195858"/>
                    </a:cubicBezTo>
                    <a:lnTo>
                      <a:pt x="328231" y="195858"/>
                    </a:lnTo>
                    <a:lnTo>
                      <a:pt x="328231" y="172998"/>
                    </a:lnTo>
                    <a:lnTo>
                      <a:pt x="345662" y="172998"/>
                    </a:lnTo>
                    <a:cubicBezTo>
                      <a:pt x="345281" y="167378"/>
                      <a:pt x="344710" y="161854"/>
                      <a:pt x="343757" y="156329"/>
                    </a:cubicBezTo>
                    <a:cubicBezTo>
                      <a:pt x="342805" y="150805"/>
                      <a:pt x="341471" y="145375"/>
                      <a:pt x="339947" y="140041"/>
                    </a:cubicBezTo>
                    <a:lnTo>
                      <a:pt x="323564" y="146042"/>
                    </a:lnTo>
                    <a:lnTo>
                      <a:pt x="315754" y="124516"/>
                    </a:lnTo>
                    <a:lnTo>
                      <a:pt x="332137" y="118515"/>
                    </a:lnTo>
                    <a:cubicBezTo>
                      <a:pt x="329851" y="113371"/>
                      <a:pt x="327374" y="108418"/>
                      <a:pt x="324612" y="103561"/>
                    </a:cubicBezTo>
                    <a:cubicBezTo>
                      <a:pt x="321850" y="98798"/>
                      <a:pt x="318706" y="94131"/>
                      <a:pt x="315373" y="89559"/>
                    </a:cubicBezTo>
                    <a:lnTo>
                      <a:pt x="301943" y="100798"/>
                    </a:lnTo>
                    <a:lnTo>
                      <a:pt x="287274" y="83272"/>
                    </a:lnTo>
                    <a:lnTo>
                      <a:pt x="300704" y="72033"/>
                    </a:lnTo>
                    <a:cubicBezTo>
                      <a:pt x="296799" y="68032"/>
                      <a:pt x="292798" y="64127"/>
                      <a:pt x="288512" y="60603"/>
                    </a:cubicBezTo>
                    <a:cubicBezTo>
                      <a:pt x="284226" y="56983"/>
                      <a:pt x="279749" y="53745"/>
                      <a:pt x="275082" y="50602"/>
                    </a:cubicBezTo>
                    <a:lnTo>
                      <a:pt x="266319" y="65746"/>
                    </a:lnTo>
                    <a:lnTo>
                      <a:pt x="246507" y="54316"/>
                    </a:lnTo>
                    <a:lnTo>
                      <a:pt x="255270" y="39172"/>
                    </a:lnTo>
                    <a:cubicBezTo>
                      <a:pt x="250222" y="36695"/>
                      <a:pt x="245173" y="34409"/>
                      <a:pt x="239935" y="32504"/>
                    </a:cubicBezTo>
                    <a:cubicBezTo>
                      <a:pt x="234696" y="30599"/>
                      <a:pt x="229362" y="29075"/>
                      <a:pt x="223933" y="27742"/>
                    </a:cubicBezTo>
                    <a:lnTo>
                      <a:pt x="220885" y="44887"/>
                    </a:lnTo>
                    <a:lnTo>
                      <a:pt x="198311" y="40886"/>
                    </a:lnTo>
                    <a:lnTo>
                      <a:pt x="201358" y="23741"/>
                    </a:lnTo>
                    <a:cubicBezTo>
                      <a:pt x="190310" y="22598"/>
                      <a:pt x="179070" y="22598"/>
                      <a:pt x="167926" y="23741"/>
                    </a:cubicBezTo>
                    <a:lnTo>
                      <a:pt x="170974" y="40886"/>
                    </a:lnTo>
                    <a:lnTo>
                      <a:pt x="148399" y="44887"/>
                    </a:lnTo>
                    <a:lnTo>
                      <a:pt x="145352" y="27742"/>
                    </a:lnTo>
                    <a:cubicBezTo>
                      <a:pt x="139922" y="29075"/>
                      <a:pt x="134588" y="30599"/>
                      <a:pt x="129349" y="32504"/>
                    </a:cubicBezTo>
                    <a:cubicBezTo>
                      <a:pt x="124111" y="34409"/>
                      <a:pt x="118967" y="36695"/>
                      <a:pt x="113919" y="39172"/>
                    </a:cubicBezTo>
                    <a:lnTo>
                      <a:pt x="122682" y="54316"/>
                    </a:lnTo>
                    <a:lnTo>
                      <a:pt x="102870" y="65746"/>
                    </a:lnTo>
                    <a:lnTo>
                      <a:pt x="94107" y="50602"/>
                    </a:lnTo>
                    <a:cubicBezTo>
                      <a:pt x="89535" y="53745"/>
                      <a:pt x="84963" y="56983"/>
                      <a:pt x="80677" y="60603"/>
                    </a:cubicBezTo>
                    <a:cubicBezTo>
                      <a:pt x="76390" y="64222"/>
                      <a:pt x="72390" y="68032"/>
                      <a:pt x="68485" y="72128"/>
                    </a:cubicBezTo>
                    <a:lnTo>
                      <a:pt x="81915" y="83368"/>
                    </a:lnTo>
                    <a:lnTo>
                      <a:pt x="67246" y="100894"/>
                    </a:lnTo>
                    <a:lnTo>
                      <a:pt x="53816" y="89654"/>
                    </a:lnTo>
                    <a:cubicBezTo>
                      <a:pt x="50482" y="94226"/>
                      <a:pt x="47435" y="98798"/>
                      <a:pt x="44577" y="103656"/>
                    </a:cubicBezTo>
                    <a:cubicBezTo>
                      <a:pt x="41815" y="108418"/>
                      <a:pt x="39338" y="113467"/>
                      <a:pt x="37052" y="118610"/>
                    </a:cubicBezTo>
                    <a:lnTo>
                      <a:pt x="53435" y="124611"/>
                    </a:lnTo>
                    <a:lnTo>
                      <a:pt x="45625" y="146137"/>
                    </a:lnTo>
                    <a:lnTo>
                      <a:pt x="29242" y="140137"/>
                    </a:lnTo>
                    <a:cubicBezTo>
                      <a:pt x="27718" y="145471"/>
                      <a:pt x="26384" y="150900"/>
                      <a:pt x="25432" y="156424"/>
                    </a:cubicBezTo>
                    <a:cubicBezTo>
                      <a:pt x="24479" y="161854"/>
                      <a:pt x="23908" y="167473"/>
                      <a:pt x="23527" y="173093"/>
                    </a:cubicBezTo>
                    <a:lnTo>
                      <a:pt x="40957" y="173093"/>
                    </a:lnTo>
                    <a:lnTo>
                      <a:pt x="40957" y="195953"/>
                    </a:lnTo>
                    <a:lnTo>
                      <a:pt x="23527" y="195953"/>
                    </a:lnTo>
                    <a:cubicBezTo>
                      <a:pt x="23908" y="201573"/>
                      <a:pt x="24479" y="207097"/>
                      <a:pt x="25432" y="212622"/>
                    </a:cubicBezTo>
                    <a:cubicBezTo>
                      <a:pt x="26384" y="218146"/>
                      <a:pt x="27718" y="223576"/>
                      <a:pt x="29242" y="228910"/>
                    </a:cubicBezTo>
                    <a:lnTo>
                      <a:pt x="45625" y="222909"/>
                    </a:lnTo>
                    <a:lnTo>
                      <a:pt x="53435" y="244435"/>
                    </a:lnTo>
                    <a:lnTo>
                      <a:pt x="28289" y="253579"/>
                    </a:lnTo>
                    <a:lnTo>
                      <a:pt x="28289" y="253579"/>
                    </a:lnTo>
                    <a:lnTo>
                      <a:pt x="14954" y="258437"/>
                    </a:lnTo>
                    <a:lnTo>
                      <a:pt x="11049" y="247674"/>
                    </a:lnTo>
                    <a:cubicBezTo>
                      <a:pt x="7334" y="237577"/>
                      <a:pt x="4572" y="227100"/>
                      <a:pt x="2762" y="216622"/>
                    </a:cubicBezTo>
                    <a:cubicBezTo>
                      <a:pt x="953" y="206145"/>
                      <a:pt x="0" y="195382"/>
                      <a:pt x="0" y="184618"/>
                    </a:cubicBezTo>
                    <a:cubicBezTo>
                      <a:pt x="0" y="173855"/>
                      <a:pt x="1048" y="163092"/>
                      <a:pt x="2857" y="152614"/>
                    </a:cubicBezTo>
                    <a:close/>
                  </a:path>
                </a:pathLst>
              </a:custGeom>
              <a:grpFill/>
              <a:ln w="9525" cap="flat">
                <a:noFill/>
                <a:prstDash val="solid"/>
                <a:miter/>
              </a:ln>
            </p:spPr>
            <p:txBody>
              <a:bodyPr rtlCol="0" anchor="ctr"/>
              <a:lstStyle/>
              <a:p>
                <a:endParaRPr lang="en-US"/>
              </a:p>
            </p:txBody>
          </p:sp>
        </p:grpSp>
        <p:pic>
          <p:nvPicPr>
            <p:cNvPr id="44" name="Graphic 39">
              <a:extLst>
                <a:ext uri="{FF2B5EF4-FFF2-40B4-BE49-F238E27FC236}">
                  <a16:creationId xmlns:a16="http://schemas.microsoft.com/office/drawing/2014/main" id="{08AE2BA0-1EB2-498C-BB5B-26129EC710F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3526" y="4739030"/>
              <a:ext cx="1106951" cy="415106"/>
            </a:xfrm>
            <a:prstGeom prst="rect">
              <a:avLst/>
            </a:prstGeom>
          </p:spPr>
        </p:pic>
        <p:sp>
          <p:nvSpPr>
            <p:cNvPr id="45" name="Freeform: Shape 36">
              <a:extLst>
                <a:ext uri="{FF2B5EF4-FFF2-40B4-BE49-F238E27FC236}">
                  <a16:creationId xmlns:a16="http://schemas.microsoft.com/office/drawing/2014/main" id="{BF48190C-DC39-4914-9529-D4CDDFDEF30A}"/>
                </a:ext>
              </a:extLst>
            </p:cNvPr>
            <p:cNvSpPr/>
            <p:nvPr/>
          </p:nvSpPr>
          <p:spPr>
            <a:xfrm>
              <a:off x="905206" y="5513129"/>
              <a:ext cx="583593" cy="530818"/>
            </a:xfrm>
            <a:custGeom>
              <a:avLst/>
              <a:gdLst>
                <a:gd name="connsiteX0" fmla="*/ 264128 w 289655"/>
                <a:gd name="connsiteY0" fmla="*/ 237935 h 263461"/>
                <a:gd name="connsiteX1" fmla="*/ 238601 w 289655"/>
                <a:gd name="connsiteY1" fmla="*/ 237935 h 263461"/>
                <a:gd name="connsiteX2" fmla="*/ 223266 w 289655"/>
                <a:gd name="connsiteY2" fmla="*/ 83249 h 263461"/>
                <a:gd name="connsiteX3" fmla="*/ 206216 w 289655"/>
                <a:gd name="connsiteY3" fmla="*/ 67913 h 263461"/>
                <a:gd name="connsiteX4" fmla="*/ 83534 w 289655"/>
                <a:gd name="connsiteY4" fmla="*/ 67913 h 263461"/>
                <a:gd name="connsiteX5" fmla="*/ 66484 w 289655"/>
                <a:gd name="connsiteY5" fmla="*/ 83249 h 263461"/>
                <a:gd name="connsiteX6" fmla="*/ 51149 w 289655"/>
                <a:gd name="connsiteY6" fmla="*/ 237935 h 263461"/>
                <a:gd name="connsiteX7" fmla="*/ 25622 w 289655"/>
                <a:gd name="connsiteY7" fmla="*/ 237935 h 263461"/>
                <a:gd name="connsiteX8" fmla="*/ 25622 w 289655"/>
                <a:gd name="connsiteY8" fmla="*/ 263462 h 263461"/>
                <a:gd name="connsiteX9" fmla="*/ 264223 w 289655"/>
                <a:gd name="connsiteY9" fmla="*/ 263462 h 263461"/>
                <a:gd name="connsiteX10" fmla="*/ 264223 w 289655"/>
                <a:gd name="connsiteY10" fmla="*/ 237935 h 263461"/>
                <a:gd name="connsiteX11" fmla="*/ 182308 w 289655"/>
                <a:gd name="connsiteY11" fmla="*/ 110490 h 263461"/>
                <a:gd name="connsiteX12" fmla="*/ 193357 w 289655"/>
                <a:gd name="connsiteY12" fmla="*/ 220980 h 263461"/>
                <a:gd name="connsiteX13" fmla="*/ 175927 w 289655"/>
                <a:gd name="connsiteY13" fmla="*/ 220980 h 263461"/>
                <a:gd name="connsiteX14" fmla="*/ 165259 w 289655"/>
                <a:gd name="connsiteY14" fmla="*/ 110490 h 263461"/>
                <a:gd name="connsiteX15" fmla="*/ 182308 w 289655"/>
                <a:gd name="connsiteY15" fmla="*/ 110490 h 263461"/>
                <a:gd name="connsiteX16" fmla="*/ 144875 w 289655"/>
                <a:gd name="connsiteY16" fmla="*/ 0 h 263461"/>
                <a:gd name="connsiteX17" fmla="*/ 144875 w 289655"/>
                <a:gd name="connsiteY17" fmla="*/ 0 h 263461"/>
                <a:gd name="connsiteX18" fmla="*/ 136303 w 289655"/>
                <a:gd name="connsiteY18" fmla="*/ 8477 h 263461"/>
                <a:gd name="connsiteX19" fmla="*/ 136303 w 289655"/>
                <a:gd name="connsiteY19" fmla="*/ 42482 h 263461"/>
                <a:gd name="connsiteX20" fmla="*/ 144780 w 289655"/>
                <a:gd name="connsiteY20" fmla="*/ 50959 h 263461"/>
                <a:gd name="connsiteX21" fmla="*/ 144780 w 289655"/>
                <a:gd name="connsiteY21" fmla="*/ 50959 h 263461"/>
                <a:gd name="connsiteX22" fmla="*/ 153257 w 289655"/>
                <a:gd name="connsiteY22" fmla="*/ 42482 h 263461"/>
                <a:gd name="connsiteX23" fmla="*/ 153257 w 289655"/>
                <a:gd name="connsiteY23" fmla="*/ 8477 h 263461"/>
                <a:gd name="connsiteX24" fmla="*/ 144875 w 289655"/>
                <a:gd name="connsiteY24" fmla="*/ 0 h 263461"/>
                <a:gd name="connsiteX25" fmla="*/ 266224 w 289655"/>
                <a:gd name="connsiteY25" fmla="*/ 23622 h 263461"/>
                <a:gd name="connsiteX26" fmla="*/ 266224 w 289655"/>
                <a:gd name="connsiteY26" fmla="*/ 23622 h 263461"/>
                <a:gd name="connsiteX27" fmla="*/ 254222 w 289655"/>
                <a:gd name="connsiteY27" fmla="*/ 23622 h 263461"/>
                <a:gd name="connsiteX28" fmla="*/ 232219 w 289655"/>
                <a:gd name="connsiteY28" fmla="*/ 45529 h 263461"/>
                <a:gd name="connsiteX29" fmla="*/ 232219 w 289655"/>
                <a:gd name="connsiteY29" fmla="*/ 57531 h 263461"/>
                <a:gd name="connsiteX30" fmla="*/ 232219 w 289655"/>
                <a:gd name="connsiteY30" fmla="*/ 57531 h 263461"/>
                <a:gd name="connsiteX31" fmla="*/ 244221 w 289655"/>
                <a:gd name="connsiteY31" fmla="*/ 57531 h 263461"/>
                <a:gd name="connsiteX32" fmla="*/ 266224 w 289655"/>
                <a:gd name="connsiteY32" fmla="*/ 35624 h 263461"/>
                <a:gd name="connsiteX33" fmla="*/ 266224 w 289655"/>
                <a:gd name="connsiteY33" fmla="*/ 23622 h 263461"/>
                <a:gd name="connsiteX34" fmla="*/ 57245 w 289655"/>
                <a:gd name="connsiteY34" fmla="*/ 45339 h 263461"/>
                <a:gd name="connsiteX35" fmla="*/ 35242 w 289655"/>
                <a:gd name="connsiteY35" fmla="*/ 23432 h 263461"/>
                <a:gd name="connsiteX36" fmla="*/ 23241 w 289655"/>
                <a:gd name="connsiteY36" fmla="*/ 23432 h 263461"/>
                <a:gd name="connsiteX37" fmla="*/ 23241 w 289655"/>
                <a:gd name="connsiteY37" fmla="*/ 23432 h 263461"/>
                <a:gd name="connsiteX38" fmla="*/ 23241 w 289655"/>
                <a:gd name="connsiteY38" fmla="*/ 35433 h 263461"/>
                <a:gd name="connsiteX39" fmla="*/ 45244 w 289655"/>
                <a:gd name="connsiteY39" fmla="*/ 57341 h 263461"/>
                <a:gd name="connsiteX40" fmla="*/ 57245 w 289655"/>
                <a:gd name="connsiteY40" fmla="*/ 57341 h 263461"/>
                <a:gd name="connsiteX41" fmla="*/ 57245 w 289655"/>
                <a:gd name="connsiteY41" fmla="*/ 57341 h 263461"/>
                <a:gd name="connsiteX42" fmla="*/ 57245 w 289655"/>
                <a:gd name="connsiteY42" fmla="*/ 45339 h 263461"/>
                <a:gd name="connsiteX43" fmla="*/ 247078 w 289655"/>
                <a:gd name="connsiteY43" fmla="*/ 127445 h 263461"/>
                <a:gd name="connsiteX44" fmla="*/ 247078 w 289655"/>
                <a:gd name="connsiteY44" fmla="*/ 127445 h 263461"/>
                <a:gd name="connsiteX45" fmla="*/ 255556 w 289655"/>
                <a:gd name="connsiteY45" fmla="*/ 135922 h 263461"/>
                <a:gd name="connsiteX46" fmla="*/ 281178 w 289655"/>
                <a:gd name="connsiteY46" fmla="*/ 135922 h 263461"/>
                <a:gd name="connsiteX47" fmla="*/ 289655 w 289655"/>
                <a:gd name="connsiteY47" fmla="*/ 127445 h 263461"/>
                <a:gd name="connsiteX48" fmla="*/ 289655 w 289655"/>
                <a:gd name="connsiteY48" fmla="*/ 127445 h 263461"/>
                <a:gd name="connsiteX49" fmla="*/ 281178 w 289655"/>
                <a:gd name="connsiteY49" fmla="*/ 118967 h 263461"/>
                <a:gd name="connsiteX50" fmla="*/ 255556 w 289655"/>
                <a:gd name="connsiteY50" fmla="*/ 118967 h 263461"/>
                <a:gd name="connsiteX51" fmla="*/ 247078 w 289655"/>
                <a:gd name="connsiteY51" fmla="*/ 127445 h 263461"/>
                <a:gd name="connsiteX52" fmla="*/ 34100 w 289655"/>
                <a:gd name="connsiteY52" fmla="*/ 118967 h 263461"/>
                <a:gd name="connsiteX53" fmla="*/ 8477 w 289655"/>
                <a:gd name="connsiteY53" fmla="*/ 118967 h 263461"/>
                <a:gd name="connsiteX54" fmla="*/ 0 w 289655"/>
                <a:gd name="connsiteY54" fmla="*/ 127445 h 263461"/>
                <a:gd name="connsiteX55" fmla="*/ 0 w 289655"/>
                <a:gd name="connsiteY55" fmla="*/ 127445 h 263461"/>
                <a:gd name="connsiteX56" fmla="*/ 8477 w 289655"/>
                <a:gd name="connsiteY56" fmla="*/ 135922 h 263461"/>
                <a:gd name="connsiteX57" fmla="*/ 34100 w 289655"/>
                <a:gd name="connsiteY57" fmla="*/ 135922 h 263461"/>
                <a:gd name="connsiteX58" fmla="*/ 42577 w 289655"/>
                <a:gd name="connsiteY58" fmla="*/ 127445 h 263461"/>
                <a:gd name="connsiteX59" fmla="*/ 42577 w 289655"/>
                <a:gd name="connsiteY59" fmla="*/ 127445 h 263461"/>
                <a:gd name="connsiteX60" fmla="*/ 34100 w 289655"/>
                <a:gd name="connsiteY60" fmla="*/ 118967 h 263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89655" h="263461">
                  <a:moveTo>
                    <a:pt x="264128" y="237935"/>
                  </a:moveTo>
                  <a:lnTo>
                    <a:pt x="238601" y="237935"/>
                  </a:lnTo>
                  <a:lnTo>
                    <a:pt x="223266" y="83249"/>
                  </a:lnTo>
                  <a:cubicBezTo>
                    <a:pt x="222409" y="74771"/>
                    <a:pt x="215170" y="67913"/>
                    <a:pt x="206216" y="67913"/>
                  </a:cubicBezTo>
                  <a:lnTo>
                    <a:pt x="83534" y="67913"/>
                  </a:lnTo>
                  <a:cubicBezTo>
                    <a:pt x="74581" y="67913"/>
                    <a:pt x="67342" y="74676"/>
                    <a:pt x="66484" y="83249"/>
                  </a:cubicBezTo>
                  <a:lnTo>
                    <a:pt x="51149" y="237935"/>
                  </a:lnTo>
                  <a:lnTo>
                    <a:pt x="25622" y="237935"/>
                  </a:lnTo>
                  <a:lnTo>
                    <a:pt x="25622" y="263462"/>
                  </a:lnTo>
                  <a:lnTo>
                    <a:pt x="264223" y="263462"/>
                  </a:lnTo>
                  <a:lnTo>
                    <a:pt x="264223" y="237935"/>
                  </a:lnTo>
                  <a:close/>
                  <a:moveTo>
                    <a:pt x="182308" y="110490"/>
                  </a:moveTo>
                  <a:lnTo>
                    <a:pt x="193357" y="220980"/>
                  </a:lnTo>
                  <a:lnTo>
                    <a:pt x="175927" y="220980"/>
                  </a:lnTo>
                  <a:lnTo>
                    <a:pt x="165259" y="110490"/>
                  </a:lnTo>
                  <a:lnTo>
                    <a:pt x="182308" y="110490"/>
                  </a:lnTo>
                  <a:close/>
                  <a:moveTo>
                    <a:pt x="144875" y="0"/>
                  </a:moveTo>
                  <a:lnTo>
                    <a:pt x="144875" y="0"/>
                  </a:lnTo>
                  <a:cubicBezTo>
                    <a:pt x="140113" y="0"/>
                    <a:pt x="136303" y="3810"/>
                    <a:pt x="136303" y="8477"/>
                  </a:cubicBezTo>
                  <a:lnTo>
                    <a:pt x="136303" y="42482"/>
                  </a:lnTo>
                  <a:cubicBezTo>
                    <a:pt x="136303" y="47149"/>
                    <a:pt x="140113" y="50959"/>
                    <a:pt x="144780" y="50959"/>
                  </a:cubicBezTo>
                  <a:lnTo>
                    <a:pt x="144780" y="50959"/>
                  </a:lnTo>
                  <a:cubicBezTo>
                    <a:pt x="149447" y="50959"/>
                    <a:pt x="153257" y="47149"/>
                    <a:pt x="153257" y="42482"/>
                  </a:cubicBezTo>
                  <a:lnTo>
                    <a:pt x="153257" y="8477"/>
                  </a:lnTo>
                  <a:cubicBezTo>
                    <a:pt x="153352" y="3810"/>
                    <a:pt x="149543" y="0"/>
                    <a:pt x="144875" y="0"/>
                  </a:cubicBezTo>
                  <a:close/>
                  <a:moveTo>
                    <a:pt x="266224" y="23622"/>
                  </a:moveTo>
                  <a:lnTo>
                    <a:pt x="266224" y="23622"/>
                  </a:lnTo>
                  <a:cubicBezTo>
                    <a:pt x="262890" y="20288"/>
                    <a:pt x="257556" y="20288"/>
                    <a:pt x="254222" y="23622"/>
                  </a:cubicBezTo>
                  <a:lnTo>
                    <a:pt x="232219" y="45529"/>
                  </a:lnTo>
                  <a:cubicBezTo>
                    <a:pt x="228886" y="48863"/>
                    <a:pt x="228886" y="54197"/>
                    <a:pt x="232219" y="57531"/>
                  </a:cubicBezTo>
                  <a:lnTo>
                    <a:pt x="232219" y="57531"/>
                  </a:lnTo>
                  <a:cubicBezTo>
                    <a:pt x="235553" y="60865"/>
                    <a:pt x="240887" y="60865"/>
                    <a:pt x="244221" y="57531"/>
                  </a:cubicBezTo>
                  <a:lnTo>
                    <a:pt x="266224" y="35624"/>
                  </a:lnTo>
                  <a:cubicBezTo>
                    <a:pt x="269557" y="32290"/>
                    <a:pt x="269557" y="26861"/>
                    <a:pt x="266224" y="23622"/>
                  </a:cubicBezTo>
                  <a:close/>
                  <a:moveTo>
                    <a:pt x="57245" y="45339"/>
                  </a:moveTo>
                  <a:lnTo>
                    <a:pt x="35242" y="23432"/>
                  </a:lnTo>
                  <a:cubicBezTo>
                    <a:pt x="31909" y="20098"/>
                    <a:pt x="26575" y="20098"/>
                    <a:pt x="23241" y="23432"/>
                  </a:cubicBezTo>
                  <a:lnTo>
                    <a:pt x="23241" y="23432"/>
                  </a:lnTo>
                  <a:cubicBezTo>
                    <a:pt x="19907" y="26765"/>
                    <a:pt x="19907" y="32099"/>
                    <a:pt x="23241" y="35433"/>
                  </a:cubicBezTo>
                  <a:lnTo>
                    <a:pt x="45244" y="57341"/>
                  </a:lnTo>
                  <a:cubicBezTo>
                    <a:pt x="48577" y="60674"/>
                    <a:pt x="53911" y="60674"/>
                    <a:pt x="57245" y="57341"/>
                  </a:cubicBezTo>
                  <a:lnTo>
                    <a:pt x="57245" y="57341"/>
                  </a:lnTo>
                  <a:cubicBezTo>
                    <a:pt x="60579" y="54007"/>
                    <a:pt x="60579" y="48578"/>
                    <a:pt x="57245" y="45339"/>
                  </a:cubicBezTo>
                  <a:close/>
                  <a:moveTo>
                    <a:pt x="247078" y="127445"/>
                  </a:moveTo>
                  <a:lnTo>
                    <a:pt x="247078" y="127445"/>
                  </a:lnTo>
                  <a:cubicBezTo>
                    <a:pt x="247078" y="132112"/>
                    <a:pt x="250889" y="135922"/>
                    <a:pt x="255556" y="135922"/>
                  </a:cubicBezTo>
                  <a:lnTo>
                    <a:pt x="281178" y="135922"/>
                  </a:lnTo>
                  <a:cubicBezTo>
                    <a:pt x="285845" y="135922"/>
                    <a:pt x="289655" y="132112"/>
                    <a:pt x="289655" y="127445"/>
                  </a:cubicBezTo>
                  <a:lnTo>
                    <a:pt x="289655" y="127445"/>
                  </a:lnTo>
                  <a:cubicBezTo>
                    <a:pt x="289655" y="122777"/>
                    <a:pt x="285845" y="118967"/>
                    <a:pt x="281178" y="118967"/>
                  </a:cubicBezTo>
                  <a:lnTo>
                    <a:pt x="255556" y="118967"/>
                  </a:lnTo>
                  <a:cubicBezTo>
                    <a:pt x="250889" y="118967"/>
                    <a:pt x="247078" y="122777"/>
                    <a:pt x="247078" y="127445"/>
                  </a:cubicBezTo>
                  <a:close/>
                  <a:moveTo>
                    <a:pt x="34100" y="118967"/>
                  </a:moveTo>
                  <a:lnTo>
                    <a:pt x="8477" y="118967"/>
                  </a:lnTo>
                  <a:cubicBezTo>
                    <a:pt x="3810" y="118967"/>
                    <a:pt x="0" y="122777"/>
                    <a:pt x="0" y="127445"/>
                  </a:cubicBezTo>
                  <a:lnTo>
                    <a:pt x="0" y="127445"/>
                  </a:lnTo>
                  <a:cubicBezTo>
                    <a:pt x="0" y="132112"/>
                    <a:pt x="3810" y="135922"/>
                    <a:pt x="8477" y="135922"/>
                  </a:cubicBezTo>
                  <a:lnTo>
                    <a:pt x="34100" y="135922"/>
                  </a:lnTo>
                  <a:cubicBezTo>
                    <a:pt x="38767" y="135922"/>
                    <a:pt x="42577" y="132112"/>
                    <a:pt x="42577" y="127445"/>
                  </a:cubicBezTo>
                  <a:lnTo>
                    <a:pt x="42577" y="127445"/>
                  </a:lnTo>
                  <a:cubicBezTo>
                    <a:pt x="42577" y="122777"/>
                    <a:pt x="38767" y="118967"/>
                    <a:pt x="34100" y="118967"/>
                  </a:cubicBezTo>
                  <a:close/>
                </a:path>
              </a:pathLst>
            </a:custGeom>
            <a:solidFill>
              <a:srgbClr val="3293C8"/>
            </a:solidFill>
            <a:ln w="9525" cap="flat">
              <a:noFill/>
              <a:prstDash val="solid"/>
              <a:miter/>
            </a:ln>
          </p:spPr>
          <p:txBody>
            <a:bodyPr rtlCol="0" anchor="ctr"/>
            <a:lstStyle/>
            <a:p>
              <a:endParaRPr lang="en-US"/>
            </a:p>
          </p:txBody>
        </p:sp>
      </p:grpSp>
      <p:sp>
        <p:nvSpPr>
          <p:cNvPr id="26" name="Content Placeholder 9">
            <a:extLst>
              <a:ext uri="{FF2B5EF4-FFF2-40B4-BE49-F238E27FC236}">
                <a16:creationId xmlns:a16="http://schemas.microsoft.com/office/drawing/2014/main" id="{20232656-D711-4D84-B896-BFAFE207CFDC}"/>
              </a:ext>
            </a:extLst>
          </p:cNvPr>
          <p:cNvSpPr txBox="1">
            <a:spLocks/>
          </p:cNvSpPr>
          <p:nvPr/>
        </p:nvSpPr>
        <p:spPr>
          <a:xfrm>
            <a:off x="2330454" y="2863741"/>
            <a:ext cx="3912322" cy="389191"/>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rgbClr val="3293C8"/>
                </a:solidFill>
              </a:rPr>
              <a:t>Other road user safety</a:t>
            </a:r>
          </a:p>
        </p:txBody>
      </p:sp>
      <p:sp>
        <p:nvSpPr>
          <p:cNvPr id="25" name="Rectangle 24" descr="&quot;  &quot;">
            <a:extLst>
              <a:ext uri="{FF2B5EF4-FFF2-40B4-BE49-F238E27FC236}">
                <a16:creationId xmlns:a16="http://schemas.microsoft.com/office/drawing/2014/main" id="{F42C3393-648B-4806-9C6D-C688A79878C9}"/>
              </a:ext>
            </a:extLst>
          </p:cNvPr>
          <p:cNvSpPr/>
          <p:nvPr/>
        </p:nvSpPr>
        <p:spPr>
          <a:xfrm>
            <a:off x="2330454" y="3284794"/>
            <a:ext cx="4210004" cy="103959"/>
          </a:xfrm>
          <a:prstGeom prst="rect">
            <a:avLst/>
          </a:prstGeom>
          <a:solidFill>
            <a:srgbClr val="3293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Content Placeholder 9">
            <a:extLst>
              <a:ext uri="{FF2B5EF4-FFF2-40B4-BE49-F238E27FC236}">
                <a16:creationId xmlns:a16="http://schemas.microsoft.com/office/drawing/2014/main" id="{0A1FC7BF-EF17-495F-850B-D0CA5C80B761}"/>
              </a:ext>
            </a:extLst>
          </p:cNvPr>
          <p:cNvSpPr txBox="1">
            <a:spLocks/>
          </p:cNvSpPr>
          <p:nvPr/>
        </p:nvSpPr>
        <p:spPr>
          <a:xfrm>
            <a:off x="2330454" y="3478041"/>
            <a:ext cx="3780890" cy="1963983"/>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solidFill>
                  <a:srgbClr val="4C8A87"/>
                </a:solidFill>
              </a:rPr>
              <a:t>Measures that protect other road users</a:t>
            </a:r>
          </a:p>
          <a:p>
            <a:r>
              <a:rPr lang="en-US" sz="2400" dirty="0">
                <a:solidFill>
                  <a:srgbClr val="4C8A87"/>
                </a:solidFill>
              </a:rPr>
              <a:t>Bicyclist and pedestrian detection</a:t>
            </a:r>
          </a:p>
          <a:p>
            <a:r>
              <a:rPr lang="en-US" sz="2400" dirty="0">
                <a:solidFill>
                  <a:srgbClr val="4C8A87"/>
                </a:solidFill>
              </a:rPr>
              <a:t>Vehicle size and design</a:t>
            </a:r>
          </a:p>
        </p:txBody>
      </p:sp>
      <p:sp>
        <p:nvSpPr>
          <p:cNvPr id="23" name="Content Placeholder 9">
            <a:extLst>
              <a:ext uri="{FF2B5EF4-FFF2-40B4-BE49-F238E27FC236}">
                <a16:creationId xmlns:a16="http://schemas.microsoft.com/office/drawing/2014/main" id="{7204108E-B127-449B-9124-7976640F67FE}"/>
              </a:ext>
            </a:extLst>
          </p:cNvPr>
          <p:cNvSpPr txBox="1">
            <a:spLocks/>
          </p:cNvSpPr>
          <p:nvPr/>
        </p:nvSpPr>
        <p:spPr>
          <a:xfrm>
            <a:off x="6968389" y="2863741"/>
            <a:ext cx="3912323" cy="389191"/>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rgbClr val="3293C8"/>
                </a:solidFill>
              </a:rPr>
              <a:t>New technology</a:t>
            </a:r>
          </a:p>
        </p:txBody>
      </p:sp>
      <p:sp>
        <p:nvSpPr>
          <p:cNvPr id="22" name="Rectangle 21" descr="&quot;  &quot;">
            <a:extLst>
              <a:ext uri="{FF2B5EF4-FFF2-40B4-BE49-F238E27FC236}">
                <a16:creationId xmlns:a16="http://schemas.microsoft.com/office/drawing/2014/main" id="{CC9F467C-189F-41A3-B247-55EBA6C89977}"/>
              </a:ext>
            </a:extLst>
          </p:cNvPr>
          <p:cNvSpPr/>
          <p:nvPr/>
        </p:nvSpPr>
        <p:spPr>
          <a:xfrm>
            <a:off x="6968389" y="3284794"/>
            <a:ext cx="4210004" cy="103959"/>
          </a:xfrm>
          <a:prstGeom prst="rect">
            <a:avLst/>
          </a:prstGeom>
          <a:solidFill>
            <a:srgbClr val="3293C8"/>
          </a:solidFill>
          <a:ln w="7790" cap="flat">
            <a:noFill/>
            <a:prstDash val="solid"/>
            <a:miter/>
          </a:ln>
        </p:spPr>
        <p:txBody>
          <a:bodyPr rtlCol="0" anchor="ctr"/>
          <a:lstStyle/>
          <a:p>
            <a:endParaRPr lang="en-US">
              <a:solidFill>
                <a:schemeClr val="tx1"/>
              </a:solidFill>
            </a:endParaRPr>
          </a:p>
        </p:txBody>
      </p:sp>
      <p:sp>
        <p:nvSpPr>
          <p:cNvPr id="21" name="Content Placeholder 9">
            <a:extLst>
              <a:ext uri="{FF2B5EF4-FFF2-40B4-BE49-F238E27FC236}">
                <a16:creationId xmlns:a16="http://schemas.microsoft.com/office/drawing/2014/main" id="{2F512AA1-B176-480F-B84E-AFA19166DF97}"/>
              </a:ext>
            </a:extLst>
          </p:cNvPr>
          <p:cNvSpPr txBox="1">
            <a:spLocks/>
          </p:cNvSpPr>
          <p:nvPr/>
        </p:nvSpPr>
        <p:spPr>
          <a:xfrm>
            <a:off x="6968389" y="3478041"/>
            <a:ext cx="4086495" cy="2092463"/>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solidFill>
                  <a:srgbClr val="4C8A87"/>
                </a:solidFill>
              </a:rPr>
              <a:t>Leveraging connected and automated vehicle (CAV) technology to improve safety</a:t>
            </a:r>
          </a:p>
        </p:txBody>
      </p:sp>
      <p:sp>
        <p:nvSpPr>
          <p:cNvPr id="15" name="TextBox 14">
            <a:extLst>
              <a:ext uri="{FF2B5EF4-FFF2-40B4-BE49-F238E27FC236}">
                <a16:creationId xmlns:a16="http://schemas.microsoft.com/office/drawing/2014/main" id="{8D8275A7-FF4A-4734-BA02-AA43D94E9BB9}"/>
              </a:ext>
            </a:extLst>
          </p:cNvPr>
          <p:cNvSpPr txBox="1"/>
          <p:nvPr/>
        </p:nvSpPr>
        <p:spPr>
          <a:xfrm>
            <a:off x="29996" y="6455203"/>
            <a:ext cx="682876" cy="215444"/>
          </a:xfrm>
          <a:prstGeom prst="rect">
            <a:avLst/>
          </a:prstGeom>
          <a:noFill/>
        </p:spPr>
        <p:txBody>
          <a:bodyPr wrap="square" lIns="0" tIns="0" rIns="0" bIns="0" rtlCol="0">
            <a:spAutoFit/>
          </a:bodyPr>
          <a:lstStyle/>
          <a:p>
            <a:pPr algn="r"/>
            <a:fld id="{DDB3D640-4032-4024-920B-AC4F90A03C18}" type="slidenum">
              <a:rPr lang="en-US" sz="1400" smtClean="0">
                <a:solidFill>
                  <a:schemeClr val="bg1"/>
                </a:solidFill>
              </a:rPr>
              <a:t>30</a:t>
            </a:fld>
            <a:endParaRPr lang="en-US" sz="1400" dirty="0">
              <a:solidFill>
                <a:schemeClr val="bg1"/>
              </a:solidFill>
            </a:endParaRPr>
          </a:p>
        </p:txBody>
      </p:sp>
    </p:spTree>
    <p:extLst>
      <p:ext uri="{BB962C8B-B14F-4D97-AF65-F5344CB8AC3E}">
        <p14:creationId xmlns:p14="http://schemas.microsoft.com/office/powerpoint/2010/main" val="27598691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descr="&quot;  &quot;">
            <a:extLst>
              <a:ext uri="{FF2B5EF4-FFF2-40B4-BE49-F238E27FC236}">
                <a16:creationId xmlns:a16="http://schemas.microsoft.com/office/drawing/2014/main" id="{0AEB7E5E-0D32-4787-BA6B-70F2791787AF}"/>
              </a:ext>
            </a:extLst>
          </p:cNvPr>
          <p:cNvSpPr/>
          <p:nvPr/>
        </p:nvSpPr>
        <p:spPr>
          <a:xfrm>
            <a:off x="833436" y="426719"/>
            <a:ext cx="2194560" cy="90219"/>
          </a:xfrm>
          <a:prstGeom prst="rect">
            <a:avLst/>
          </a:prstGeom>
          <a:solidFill>
            <a:srgbClr val="DF8A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itle 3">
            <a:extLst>
              <a:ext uri="{FF2B5EF4-FFF2-40B4-BE49-F238E27FC236}">
                <a16:creationId xmlns:a16="http://schemas.microsoft.com/office/drawing/2014/main" id="{B8632B49-0ADD-4BA7-9896-6B58625EAA68}"/>
              </a:ext>
            </a:extLst>
          </p:cNvPr>
          <p:cNvSpPr>
            <a:spLocks noGrp="1"/>
          </p:cNvSpPr>
          <p:nvPr>
            <p:ph type="title"/>
          </p:nvPr>
        </p:nvSpPr>
        <p:spPr>
          <a:xfrm>
            <a:off x="838200" y="663707"/>
            <a:ext cx="10515600" cy="349501"/>
          </a:xfrm>
        </p:spPr>
        <p:txBody>
          <a:bodyPr/>
          <a:lstStyle/>
          <a:p>
            <a:r>
              <a:rPr lang="en-US" dirty="0"/>
              <a:t>Safe Speeds</a:t>
            </a:r>
          </a:p>
        </p:txBody>
      </p:sp>
      <p:grpSp>
        <p:nvGrpSpPr>
          <p:cNvPr id="2" name="Group 1" descr="Safe System eleent 3 is the focus of this slide."/>
          <p:cNvGrpSpPr/>
          <p:nvPr/>
        </p:nvGrpSpPr>
        <p:grpSpPr>
          <a:xfrm>
            <a:off x="581025" y="2118768"/>
            <a:ext cx="1304925" cy="3925179"/>
            <a:chOff x="581025" y="2118768"/>
            <a:chExt cx="1304925" cy="3925179"/>
          </a:xfrm>
        </p:grpSpPr>
        <p:pic>
          <p:nvPicPr>
            <p:cNvPr id="41" name="Graphic 40">
              <a:extLst>
                <a:ext uri="{FF2B5EF4-FFF2-40B4-BE49-F238E27FC236}">
                  <a16:creationId xmlns:a16="http://schemas.microsoft.com/office/drawing/2014/main" id="{6F400EBE-2503-4834-B89A-21469971AAD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19181" y="2118768"/>
              <a:ext cx="1221624" cy="383534"/>
            </a:xfrm>
            <a:prstGeom prst="rect">
              <a:avLst/>
            </a:prstGeom>
          </p:spPr>
        </p:pic>
        <p:grpSp>
          <p:nvGrpSpPr>
            <p:cNvPr id="30" name="Group 29">
              <a:extLst>
                <a:ext uri="{FF2B5EF4-FFF2-40B4-BE49-F238E27FC236}">
                  <a16:creationId xmlns:a16="http://schemas.microsoft.com/office/drawing/2014/main" id="{D004D845-F2FA-4E80-B47E-C8B1438D9720}"/>
                </a:ext>
              </a:extLst>
            </p:cNvPr>
            <p:cNvGrpSpPr/>
            <p:nvPr/>
          </p:nvGrpSpPr>
          <p:grpSpPr>
            <a:xfrm>
              <a:off x="700014" y="2861297"/>
              <a:ext cx="993976" cy="565938"/>
              <a:chOff x="4157510" y="1508569"/>
              <a:chExt cx="993976" cy="565938"/>
            </a:xfrm>
            <a:solidFill>
              <a:srgbClr val="3293C8"/>
            </a:solidFill>
          </p:grpSpPr>
          <p:sp>
            <p:nvSpPr>
              <p:cNvPr id="32" name="Freeform: Shape 31">
                <a:extLst>
                  <a:ext uri="{FF2B5EF4-FFF2-40B4-BE49-F238E27FC236}">
                    <a16:creationId xmlns:a16="http://schemas.microsoft.com/office/drawing/2014/main" id="{AE803B13-F15C-4D62-8162-FBA808F44339}"/>
                  </a:ext>
                </a:extLst>
              </p:cNvPr>
              <p:cNvSpPr/>
              <p:nvPr/>
            </p:nvSpPr>
            <p:spPr>
              <a:xfrm>
                <a:off x="4157510" y="1508569"/>
                <a:ext cx="411643" cy="565938"/>
              </a:xfrm>
              <a:custGeom>
                <a:avLst/>
                <a:gdLst>
                  <a:gd name="connsiteX0" fmla="*/ 161734 w 204311"/>
                  <a:gd name="connsiteY0" fmla="*/ 0 h 280892"/>
                  <a:gd name="connsiteX1" fmla="*/ 42577 w 204311"/>
                  <a:gd name="connsiteY1" fmla="*/ 0 h 280892"/>
                  <a:gd name="connsiteX2" fmla="*/ 0 w 204311"/>
                  <a:gd name="connsiteY2" fmla="*/ 42577 h 280892"/>
                  <a:gd name="connsiteX3" fmla="*/ 0 w 204311"/>
                  <a:gd name="connsiteY3" fmla="*/ 212789 h 280892"/>
                  <a:gd name="connsiteX4" fmla="*/ 33052 w 204311"/>
                  <a:gd name="connsiteY4" fmla="*/ 254222 h 280892"/>
                  <a:gd name="connsiteX5" fmla="*/ 33052 w 204311"/>
                  <a:gd name="connsiteY5" fmla="*/ 272225 h 280892"/>
                  <a:gd name="connsiteX6" fmla="*/ 41720 w 204311"/>
                  <a:gd name="connsiteY6" fmla="*/ 280892 h 280892"/>
                  <a:gd name="connsiteX7" fmla="*/ 51911 w 204311"/>
                  <a:gd name="connsiteY7" fmla="*/ 280892 h 280892"/>
                  <a:gd name="connsiteX8" fmla="*/ 60579 w 204311"/>
                  <a:gd name="connsiteY8" fmla="*/ 272225 h 280892"/>
                  <a:gd name="connsiteX9" fmla="*/ 60579 w 204311"/>
                  <a:gd name="connsiteY9" fmla="*/ 255365 h 280892"/>
                  <a:gd name="connsiteX10" fmla="*/ 143732 w 204311"/>
                  <a:gd name="connsiteY10" fmla="*/ 255365 h 280892"/>
                  <a:gd name="connsiteX11" fmla="*/ 143732 w 204311"/>
                  <a:gd name="connsiteY11" fmla="*/ 272225 h 280892"/>
                  <a:gd name="connsiteX12" fmla="*/ 152400 w 204311"/>
                  <a:gd name="connsiteY12" fmla="*/ 280892 h 280892"/>
                  <a:gd name="connsiteX13" fmla="*/ 162592 w 204311"/>
                  <a:gd name="connsiteY13" fmla="*/ 280892 h 280892"/>
                  <a:gd name="connsiteX14" fmla="*/ 171259 w 204311"/>
                  <a:gd name="connsiteY14" fmla="*/ 272225 h 280892"/>
                  <a:gd name="connsiteX15" fmla="*/ 171259 w 204311"/>
                  <a:gd name="connsiteY15" fmla="*/ 254222 h 280892"/>
                  <a:gd name="connsiteX16" fmla="*/ 204311 w 204311"/>
                  <a:gd name="connsiteY16" fmla="*/ 212789 h 280892"/>
                  <a:gd name="connsiteX17" fmla="*/ 204311 w 204311"/>
                  <a:gd name="connsiteY17" fmla="*/ 42577 h 280892"/>
                  <a:gd name="connsiteX18" fmla="*/ 161734 w 204311"/>
                  <a:gd name="connsiteY18" fmla="*/ 0 h 280892"/>
                  <a:gd name="connsiteX19" fmla="*/ 55340 w 204311"/>
                  <a:gd name="connsiteY19" fmla="*/ 21241 h 280892"/>
                  <a:gd name="connsiteX20" fmla="*/ 148971 w 204311"/>
                  <a:gd name="connsiteY20" fmla="*/ 21241 h 280892"/>
                  <a:gd name="connsiteX21" fmla="*/ 157448 w 204311"/>
                  <a:gd name="connsiteY21" fmla="*/ 29718 h 280892"/>
                  <a:gd name="connsiteX22" fmla="*/ 148971 w 204311"/>
                  <a:gd name="connsiteY22" fmla="*/ 38195 h 280892"/>
                  <a:gd name="connsiteX23" fmla="*/ 55340 w 204311"/>
                  <a:gd name="connsiteY23" fmla="*/ 38195 h 280892"/>
                  <a:gd name="connsiteX24" fmla="*/ 46863 w 204311"/>
                  <a:gd name="connsiteY24" fmla="*/ 29718 h 280892"/>
                  <a:gd name="connsiteX25" fmla="*/ 55340 w 204311"/>
                  <a:gd name="connsiteY25" fmla="*/ 21241 h 280892"/>
                  <a:gd name="connsiteX26" fmla="*/ 46863 w 204311"/>
                  <a:gd name="connsiteY26" fmla="*/ 221361 h 280892"/>
                  <a:gd name="connsiteX27" fmla="*/ 31147 w 204311"/>
                  <a:gd name="connsiteY27" fmla="*/ 205645 h 280892"/>
                  <a:gd name="connsiteX28" fmla="*/ 46863 w 204311"/>
                  <a:gd name="connsiteY28" fmla="*/ 189929 h 280892"/>
                  <a:gd name="connsiteX29" fmla="*/ 62579 w 204311"/>
                  <a:gd name="connsiteY29" fmla="*/ 205645 h 280892"/>
                  <a:gd name="connsiteX30" fmla="*/ 46863 w 204311"/>
                  <a:gd name="connsiteY30" fmla="*/ 221361 h 280892"/>
                  <a:gd name="connsiteX31" fmla="*/ 157448 w 204311"/>
                  <a:gd name="connsiteY31" fmla="*/ 221361 h 280892"/>
                  <a:gd name="connsiteX32" fmla="*/ 141732 w 204311"/>
                  <a:gd name="connsiteY32" fmla="*/ 205645 h 280892"/>
                  <a:gd name="connsiteX33" fmla="*/ 157448 w 204311"/>
                  <a:gd name="connsiteY33" fmla="*/ 189929 h 280892"/>
                  <a:gd name="connsiteX34" fmla="*/ 173164 w 204311"/>
                  <a:gd name="connsiteY34" fmla="*/ 205645 h 280892"/>
                  <a:gd name="connsiteX35" fmla="*/ 157448 w 204311"/>
                  <a:gd name="connsiteY35" fmla="*/ 221361 h 280892"/>
                  <a:gd name="connsiteX36" fmla="*/ 178784 w 204311"/>
                  <a:gd name="connsiteY36" fmla="*/ 136112 h 280892"/>
                  <a:gd name="connsiteX37" fmla="*/ 161734 w 204311"/>
                  <a:gd name="connsiteY37" fmla="*/ 153162 h 280892"/>
                  <a:gd name="connsiteX38" fmla="*/ 42577 w 204311"/>
                  <a:gd name="connsiteY38" fmla="*/ 153162 h 280892"/>
                  <a:gd name="connsiteX39" fmla="*/ 25527 w 204311"/>
                  <a:gd name="connsiteY39" fmla="*/ 136112 h 280892"/>
                  <a:gd name="connsiteX40" fmla="*/ 25527 w 204311"/>
                  <a:gd name="connsiteY40" fmla="*/ 76581 h 280892"/>
                  <a:gd name="connsiteX41" fmla="*/ 42577 w 204311"/>
                  <a:gd name="connsiteY41" fmla="*/ 59531 h 280892"/>
                  <a:gd name="connsiteX42" fmla="*/ 161734 w 204311"/>
                  <a:gd name="connsiteY42" fmla="*/ 59531 h 280892"/>
                  <a:gd name="connsiteX43" fmla="*/ 178784 w 204311"/>
                  <a:gd name="connsiteY43" fmla="*/ 76581 h 280892"/>
                  <a:gd name="connsiteX44" fmla="*/ 178784 w 204311"/>
                  <a:gd name="connsiteY44" fmla="*/ 136112 h 28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04311" h="280892">
                    <a:moveTo>
                      <a:pt x="161734" y="0"/>
                    </a:moveTo>
                    <a:lnTo>
                      <a:pt x="42577" y="0"/>
                    </a:lnTo>
                    <a:cubicBezTo>
                      <a:pt x="19050" y="0"/>
                      <a:pt x="0" y="19050"/>
                      <a:pt x="0" y="42577"/>
                    </a:cubicBezTo>
                    <a:lnTo>
                      <a:pt x="0" y="212789"/>
                    </a:lnTo>
                    <a:cubicBezTo>
                      <a:pt x="0" y="232981"/>
                      <a:pt x="14097" y="249936"/>
                      <a:pt x="33052" y="254222"/>
                    </a:cubicBezTo>
                    <a:lnTo>
                      <a:pt x="33052" y="272225"/>
                    </a:lnTo>
                    <a:cubicBezTo>
                      <a:pt x="33052" y="276987"/>
                      <a:pt x="36957" y="280892"/>
                      <a:pt x="41720" y="280892"/>
                    </a:cubicBezTo>
                    <a:lnTo>
                      <a:pt x="51911" y="280892"/>
                    </a:lnTo>
                    <a:cubicBezTo>
                      <a:pt x="56674" y="280892"/>
                      <a:pt x="60579" y="276987"/>
                      <a:pt x="60579" y="272225"/>
                    </a:cubicBezTo>
                    <a:lnTo>
                      <a:pt x="60579" y="255365"/>
                    </a:lnTo>
                    <a:lnTo>
                      <a:pt x="143732" y="255365"/>
                    </a:lnTo>
                    <a:lnTo>
                      <a:pt x="143732" y="272225"/>
                    </a:lnTo>
                    <a:cubicBezTo>
                      <a:pt x="143732" y="276987"/>
                      <a:pt x="147638" y="280892"/>
                      <a:pt x="152400" y="280892"/>
                    </a:cubicBezTo>
                    <a:lnTo>
                      <a:pt x="162592" y="280892"/>
                    </a:lnTo>
                    <a:cubicBezTo>
                      <a:pt x="167354" y="280892"/>
                      <a:pt x="171259" y="276987"/>
                      <a:pt x="171259" y="272225"/>
                    </a:cubicBezTo>
                    <a:lnTo>
                      <a:pt x="171259" y="254222"/>
                    </a:lnTo>
                    <a:cubicBezTo>
                      <a:pt x="190214" y="249936"/>
                      <a:pt x="204311" y="232981"/>
                      <a:pt x="204311" y="212789"/>
                    </a:cubicBezTo>
                    <a:lnTo>
                      <a:pt x="204311" y="42577"/>
                    </a:lnTo>
                    <a:cubicBezTo>
                      <a:pt x="204311" y="19050"/>
                      <a:pt x="185261" y="0"/>
                      <a:pt x="161734" y="0"/>
                    </a:cubicBezTo>
                    <a:close/>
                    <a:moveTo>
                      <a:pt x="55340" y="21241"/>
                    </a:moveTo>
                    <a:lnTo>
                      <a:pt x="148971" y="21241"/>
                    </a:lnTo>
                    <a:cubicBezTo>
                      <a:pt x="153638" y="21241"/>
                      <a:pt x="157448" y="25051"/>
                      <a:pt x="157448" y="29718"/>
                    </a:cubicBezTo>
                    <a:cubicBezTo>
                      <a:pt x="157448" y="34385"/>
                      <a:pt x="153638" y="38195"/>
                      <a:pt x="148971" y="38195"/>
                    </a:cubicBezTo>
                    <a:lnTo>
                      <a:pt x="55340" y="38195"/>
                    </a:lnTo>
                    <a:cubicBezTo>
                      <a:pt x="50673" y="38195"/>
                      <a:pt x="46863" y="34385"/>
                      <a:pt x="46863" y="29718"/>
                    </a:cubicBezTo>
                    <a:cubicBezTo>
                      <a:pt x="46863" y="25051"/>
                      <a:pt x="50673" y="21241"/>
                      <a:pt x="55340" y="21241"/>
                    </a:cubicBezTo>
                    <a:close/>
                    <a:moveTo>
                      <a:pt x="46863" y="221361"/>
                    </a:moveTo>
                    <a:cubicBezTo>
                      <a:pt x="38195" y="221361"/>
                      <a:pt x="31147" y="214313"/>
                      <a:pt x="31147" y="205645"/>
                    </a:cubicBezTo>
                    <a:cubicBezTo>
                      <a:pt x="31147" y="196977"/>
                      <a:pt x="38195" y="189929"/>
                      <a:pt x="46863" y="189929"/>
                    </a:cubicBezTo>
                    <a:cubicBezTo>
                      <a:pt x="55531" y="189929"/>
                      <a:pt x="62579" y="196977"/>
                      <a:pt x="62579" y="205645"/>
                    </a:cubicBezTo>
                    <a:cubicBezTo>
                      <a:pt x="62579" y="214313"/>
                      <a:pt x="55531" y="221361"/>
                      <a:pt x="46863" y="221361"/>
                    </a:cubicBezTo>
                    <a:close/>
                    <a:moveTo>
                      <a:pt x="157448" y="221361"/>
                    </a:moveTo>
                    <a:cubicBezTo>
                      <a:pt x="148780" y="221361"/>
                      <a:pt x="141732" y="214313"/>
                      <a:pt x="141732" y="205645"/>
                    </a:cubicBezTo>
                    <a:cubicBezTo>
                      <a:pt x="141732" y="196977"/>
                      <a:pt x="148780" y="189929"/>
                      <a:pt x="157448" y="189929"/>
                    </a:cubicBezTo>
                    <a:cubicBezTo>
                      <a:pt x="166116" y="189929"/>
                      <a:pt x="173164" y="196977"/>
                      <a:pt x="173164" y="205645"/>
                    </a:cubicBezTo>
                    <a:cubicBezTo>
                      <a:pt x="173164" y="214313"/>
                      <a:pt x="166211" y="221361"/>
                      <a:pt x="157448" y="221361"/>
                    </a:cubicBezTo>
                    <a:close/>
                    <a:moveTo>
                      <a:pt x="178784" y="136112"/>
                    </a:moveTo>
                    <a:cubicBezTo>
                      <a:pt x="178784" y="145542"/>
                      <a:pt x="171164" y="153162"/>
                      <a:pt x="161734" y="153162"/>
                    </a:cubicBezTo>
                    <a:lnTo>
                      <a:pt x="42577" y="153162"/>
                    </a:lnTo>
                    <a:cubicBezTo>
                      <a:pt x="33147" y="153162"/>
                      <a:pt x="25527" y="145542"/>
                      <a:pt x="25527" y="136112"/>
                    </a:cubicBezTo>
                    <a:lnTo>
                      <a:pt x="25527" y="76581"/>
                    </a:lnTo>
                    <a:cubicBezTo>
                      <a:pt x="25527" y="67151"/>
                      <a:pt x="33147" y="59531"/>
                      <a:pt x="42577" y="59531"/>
                    </a:cubicBezTo>
                    <a:lnTo>
                      <a:pt x="161734" y="59531"/>
                    </a:lnTo>
                    <a:cubicBezTo>
                      <a:pt x="171164" y="59531"/>
                      <a:pt x="178784" y="67151"/>
                      <a:pt x="178784" y="76581"/>
                    </a:cubicBezTo>
                    <a:lnTo>
                      <a:pt x="178784" y="136112"/>
                    </a:lnTo>
                    <a:close/>
                  </a:path>
                </a:pathLst>
              </a:custGeom>
              <a:grpFill/>
              <a:ln w="952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FFC7D7BF-641E-44E0-933B-DB5F2FE74D5D}"/>
                  </a:ext>
                </a:extLst>
              </p:cNvPr>
              <p:cNvSpPr/>
              <p:nvPr/>
            </p:nvSpPr>
            <p:spPr>
              <a:xfrm>
                <a:off x="4633109" y="1684934"/>
                <a:ext cx="518377" cy="389191"/>
              </a:xfrm>
              <a:custGeom>
                <a:avLst/>
                <a:gdLst>
                  <a:gd name="connsiteX0" fmla="*/ 255626 w 257286"/>
                  <a:gd name="connsiteY0" fmla="*/ 59817 h 193167"/>
                  <a:gd name="connsiteX1" fmla="*/ 250197 w 257286"/>
                  <a:gd name="connsiteY1" fmla="*/ 57245 h 193167"/>
                  <a:gd name="connsiteX2" fmla="*/ 223622 w 257286"/>
                  <a:gd name="connsiteY2" fmla="*/ 57245 h 193167"/>
                  <a:gd name="connsiteX3" fmla="*/ 198857 w 257286"/>
                  <a:gd name="connsiteY3" fmla="*/ 16573 h 193167"/>
                  <a:gd name="connsiteX4" fmla="*/ 58364 w 257286"/>
                  <a:gd name="connsiteY4" fmla="*/ 16573 h 193167"/>
                  <a:gd name="connsiteX5" fmla="*/ 33599 w 257286"/>
                  <a:gd name="connsiteY5" fmla="*/ 57245 h 193167"/>
                  <a:gd name="connsiteX6" fmla="*/ 7024 w 257286"/>
                  <a:gd name="connsiteY6" fmla="*/ 57245 h 193167"/>
                  <a:gd name="connsiteX7" fmla="*/ 1595 w 257286"/>
                  <a:gd name="connsiteY7" fmla="*/ 59817 h 193167"/>
                  <a:gd name="connsiteX8" fmla="*/ 166 w 257286"/>
                  <a:gd name="connsiteY8" fmla="*/ 65627 h 193167"/>
                  <a:gd name="connsiteX9" fmla="*/ 4071 w 257286"/>
                  <a:gd name="connsiteY9" fmla="*/ 84677 h 193167"/>
                  <a:gd name="connsiteX10" fmla="*/ 10929 w 257286"/>
                  <a:gd name="connsiteY10" fmla="*/ 90202 h 193167"/>
                  <a:gd name="connsiteX11" fmla="*/ 18835 w 257286"/>
                  <a:gd name="connsiteY11" fmla="*/ 90202 h 193167"/>
                  <a:gd name="connsiteX12" fmla="*/ 7500 w 257286"/>
                  <a:gd name="connsiteY12" fmla="*/ 121063 h 193167"/>
                  <a:gd name="connsiteX13" fmla="*/ 32551 w 257286"/>
                  <a:gd name="connsiteY13" fmla="*/ 165735 h 193167"/>
                  <a:gd name="connsiteX14" fmla="*/ 32551 w 257286"/>
                  <a:gd name="connsiteY14" fmla="*/ 184499 h 193167"/>
                  <a:gd name="connsiteX15" fmla="*/ 41219 w 257286"/>
                  <a:gd name="connsiteY15" fmla="*/ 193167 h 193167"/>
                  <a:gd name="connsiteX16" fmla="*/ 51410 w 257286"/>
                  <a:gd name="connsiteY16" fmla="*/ 193167 h 193167"/>
                  <a:gd name="connsiteX17" fmla="*/ 60078 w 257286"/>
                  <a:gd name="connsiteY17" fmla="*/ 184499 h 193167"/>
                  <a:gd name="connsiteX18" fmla="*/ 60078 w 257286"/>
                  <a:gd name="connsiteY18" fmla="*/ 165735 h 193167"/>
                  <a:gd name="connsiteX19" fmla="*/ 197238 w 257286"/>
                  <a:gd name="connsiteY19" fmla="*/ 165735 h 193167"/>
                  <a:gd name="connsiteX20" fmla="*/ 197238 w 257286"/>
                  <a:gd name="connsiteY20" fmla="*/ 184499 h 193167"/>
                  <a:gd name="connsiteX21" fmla="*/ 205906 w 257286"/>
                  <a:gd name="connsiteY21" fmla="*/ 193167 h 193167"/>
                  <a:gd name="connsiteX22" fmla="*/ 216098 w 257286"/>
                  <a:gd name="connsiteY22" fmla="*/ 193167 h 193167"/>
                  <a:gd name="connsiteX23" fmla="*/ 224765 w 257286"/>
                  <a:gd name="connsiteY23" fmla="*/ 184499 h 193167"/>
                  <a:gd name="connsiteX24" fmla="*/ 224765 w 257286"/>
                  <a:gd name="connsiteY24" fmla="*/ 165735 h 193167"/>
                  <a:gd name="connsiteX25" fmla="*/ 249911 w 257286"/>
                  <a:gd name="connsiteY25" fmla="*/ 122015 h 193167"/>
                  <a:gd name="connsiteX26" fmla="*/ 238100 w 257286"/>
                  <a:gd name="connsiteY26" fmla="*/ 90202 h 193167"/>
                  <a:gd name="connsiteX27" fmla="*/ 246482 w 257286"/>
                  <a:gd name="connsiteY27" fmla="*/ 90202 h 193167"/>
                  <a:gd name="connsiteX28" fmla="*/ 253340 w 257286"/>
                  <a:gd name="connsiteY28" fmla="*/ 84582 h 193167"/>
                  <a:gd name="connsiteX29" fmla="*/ 257246 w 257286"/>
                  <a:gd name="connsiteY29" fmla="*/ 65532 h 193167"/>
                  <a:gd name="connsiteX30" fmla="*/ 255626 w 257286"/>
                  <a:gd name="connsiteY30" fmla="*/ 59817 h 193167"/>
                  <a:gd name="connsiteX31" fmla="*/ 53411 w 257286"/>
                  <a:gd name="connsiteY31" fmla="*/ 63913 h 193167"/>
                  <a:gd name="connsiteX32" fmla="*/ 69794 w 257286"/>
                  <a:gd name="connsiteY32" fmla="*/ 34099 h 193167"/>
                  <a:gd name="connsiteX33" fmla="*/ 187237 w 257286"/>
                  <a:gd name="connsiteY33" fmla="*/ 34099 h 193167"/>
                  <a:gd name="connsiteX34" fmla="*/ 203620 w 257286"/>
                  <a:gd name="connsiteY34" fmla="*/ 63913 h 193167"/>
                  <a:gd name="connsiteX35" fmla="*/ 200667 w 257286"/>
                  <a:gd name="connsiteY35" fmla="*/ 68199 h 193167"/>
                  <a:gd name="connsiteX36" fmla="*/ 56268 w 257286"/>
                  <a:gd name="connsiteY36" fmla="*/ 68199 h 193167"/>
                  <a:gd name="connsiteX37" fmla="*/ 53411 w 257286"/>
                  <a:gd name="connsiteY37" fmla="*/ 63913 h 193167"/>
                  <a:gd name="connsiteX38" fmla="*/ 59126 w 257286"/>
                  <a:gd name="connsiteY38" fmla="*/ 133826 h 193167"/>
                  <a:gd name="connsiteX39" fmla="*/ 43409 w 257286"/>
                  <a:gd name="connsiteY39" fmla="*/ 118110 h 193167"/>
                  <a:gd name="connsiteX40" fmla="*/ 59126 w 257286"/>
                  <a:gd name="connsiteY40" fmla="*/ 102394 h 193167"/>
                  <a:gd name="connsiteX41" fmla="*/ 74842 w 257286"/>
                  <a:gd name="connsiteY41" fmla="*/ 118110 h 193167"/>
                  <a:gd name="connsiteX42" fmla="*/ 59126 w 257286"/>
                  <a:gd name="connsiteY42" fmla="*/ 133826 h 193167"/>
                  <a:gd name="connsiteX43" fmla="*/ 182570 w 257286"/>
                  <a:gd name="connsiteY43" fmla="*/ 118110 h 193167"/>
                  <a:gd name="connsiteX44" fmla="*/ 198286 w 257286"/>
                  <a:gd name="connsiteY44" fmla="*/ 102394 h 193167"/>
                  <a:gd name="connsiteX45" fmla="*/ 214002 w 257286"/>
                  <a:gd name="connsiteY45" fmla="*/ 118110 h 193167"/>
                  <a:gd name="connsiteX46" fmla="*/ 198286 w 257286"/>
                  <a:gd name="connsiteY46" fmla="*/ 133826 h 193167"/>
                  <a:gd name="connsiteX47" fmla="*/ 182570 w 257286"/>
                  <a:gd name="connsiteY47" fmla="*/ 118110 h 193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57286" h="193167">
                    <a:moveTo>
                      <a:pt x="255626" y="59817"/>
                    </a:moveTo>
                    <a:cubicBezTo>
                      <a:pt x="254293" y="58198"/>
                      <a:pt x="252293" y="57245"/>
                      <a:pt x="250197" y="57245"/>
                    </a:cubicBezTo>
                    <a:lnTo>
                      <a:pt x="223622" y="57245"/>
                    </a:lnTo>
                    <a:cubicBezTo>
                      <a:pt x="217050" y="39910"/>
                      <a:pt x="208573" y="23051"/>
                      <a:pt x="198857" y="16573"/>
                    </a:cubicBezTo>
                    <a:cubicBezTo>
                      <a:pt x="165234" y="-5524"/>
                      <a:pt x="91892" y="-5524"/>
                      <a:pt x="58364" y="16573"/>
                    </a:cubicBezTo>
                    <a:cubicBezTo>
                      <a:pt x="48648" y="22955"/>
                      <a:pt x="40171" y="39910"/>
                      <a:pt x="33599" y="57245"/>
                    </a:cubicBezTo>
                    <a:lnTo>
                      <a:pt x="7024" y="57245"/>
                    </a:lnTo>
                    <a:cubicBezTo>
                      <a:pt x="4928" y="57245"/>
                      <a:pt x="2928" y="58198"/>
                      <a:pt x="1595" y="59817"/>
                    </a:cubicBezTo>
                    <a:cubicBezTo>
                      <a:pt x="261" y="61436"/>
                      <a:pt x="-310" y="63627"/>
                      <a:pt x="166" y="65627"/>
                    </a:cubicBezTo>
                    <a:lnTo>
                      <a:pt x="4071" y="84677"/>
                    </a:lnTo>
                    <a:cubicBezTo>
                      <a:pt x="4738" y="87916"/>
                      <a:pt x="7595" y="90202"/>
                      <a:pt x="10929" y="90202"/>
                    </a:cubicBezTo>
                    <a:lnTo>
                      <a:pt x="18835" y="90202"/>
                    </a:lnTo>
                    <a:cubicBezTo>
                      <a:pt x="11215" y="98965"/>
                      <a:pt x="7595" y="110014"/>
                      <a:pt x="7500" y="121063"/>
                    </a:cubicBezTo>
                    <a:cubicBezTo>
                      <a:pt x="7405" y="134684"/>
                      <a:pt x="23121" y="157067"/>
                      <a:pt x="32551" y="165735"/>
                    </a:cubicBezTo>
                    <a:lnTo>
                      <a:pt x="32551" y="184499"/>
                    </a:lnTo>
                    <a:cubicBezTo>
                      <a:pt x="32551" y="189262"/>
                      <a:pt x="36456" y="193167"/>
                      <a:pt x="41219" y="193167"/>
                    </a:cubicBezTo>
                    <a:lnTo>
                      <a:pt x="51410" y="193167"/>
                    </a:lnTo>
                    <a:cubicBezTo>
                      <a:pt x="56173" y="193167"/>
                      <a:pt x="60078" y="189262"/>
                      <a:pt x="60078" y="184499"/>
                    </a:cubicBezTo>
                    <a:lnTo>
                      <a:pt x="60078" y="165735"/>
                    </a:lnTo>
                    <a:lnTo>
                      <a:pt x="197238" y="165735"/>
                    </a:lnTo>
                    <a:lnTo>
                      <a:pt x="197238" y="184499"/>
                    </a:lnTo>
                    <a:cubicBezTo>
                      <a:pt x="197238" y="189262"/>
                      <a:pt x="201143" y="193167"/>
                      <a:pt x="205906" y="193167"/>
                    </a:cubicBezTo>
                    <a:lnTo>
                      <a:pt x="216098" y="193167"/>
                    </a:lnTo>
                    <a:cubicBezTo>
                      <a:pt x="220860" y="193167"/>
                      <a:pt x="224765" y="189262"/>
                      <a:pt x="224765" y="184499"/>
                    </a:cubicBezTo>
                    <a:lnTo>
                      <a:pt x="224765" y="165735"/>
                    </a:lnTo>
                    <a:cubicBezTo>
                      <a:pt x="234862" y="156496"/>
                      <a:pt x="249816" y="134684"/>
                      <a:pt x="249911" y="122015"/>
                    </a:cubicBezTo>
                    <a:cubicBezTo>
                      <a:pt x="249911" y="110585"/>
                      <a:pt x="246101" y="99155"/>
                      <a:pt x="238100" y="90202"/>
                    </a:cubicBezTo>
                    <a:lnTo>
                      <a:pt x="246482" y="90202"/>
                    </a:lnTo>
                    <a:cubicBezTo>
                      <a:pt x="249816" y="90202"/>
                      <a:pt x="252674" y="87916"/>
                      <a:pt x="253340" y="84582"/>
                    </a:cubicBezTo>
                    <a:lnTo>
                      <a:pt x="257246" y="65532"/>
                    </a:lnTo>
                    <a:cubicBezTo>
                      <a:pt x="257436" y="63627"/>
                      <a:pt x="256960" y="61436"/>
                      <a:pt x="255626" y="59817"/>
                    </a:cubicBezTo>
                    <a:close/>
                    <a:moveTo>
                      <a:pt x="53411" y="63913"/>
                    </a:moveTo>
                    <a:cubicBezTo>
                      <a:pt x="59030" y="49054"/>
                      <a:pt x="65031" y="37243"/>
                      <a:pt x="69794" y="34099"/>
                    </a:cubicBezTo>
                    <a:cubicBezTo>
                      <a:pt x="96559" y="16478"/>
                      <a:pt x="160472" y="16478"/>
                      <a:pt x="187237" y="34099"/>
                    </a:cubicBezTo>
                    <a:cubicBezTo>
                      <a:pt x="191999" y="37243"/>
                      <a:pt x="198000" y="48959"/>
                      <a:pt x="203620" y="63913"/>
                    </a:cubicBezTo>
                    <a:cubicBezTo>
                      <a:pt x="204382" y="66008"/>
                      <a:pt x="202858" y="68199"/>
                      <a:pt x="200667" y="68199"/>
                    </a:cubicBezTo>
                    <a:lnTo>
                      <a:pt x="56268" y="68199"/>
                    </a:lnTo>
                    <a:cubicBezTo>
                      <a:pt x="54173" y="68199"/>
                      <a:pt x="52649" y="66008"/>
                      <a:pt x="53411" y="63913"/>
                    </a:cubicBezTo>
                    <a:close/>
                    <a:moveTo>
                      <a:pt x="59126" y="133826"/>
                    </a:moveTo>
                    <a:cubicBezTo>
                      <a:pt x="50458" y="133826"/>
                      <a:pt x="43409" y="126778"/>
                      <a:pt x="43409" y="118110"/>
                    </a:cubicBezTo>
                    <a:cubicBezTo>
                      <a:pt x="43409" y="109442"/>
                      <a:pt x="50458" y="102394"/>
                      <a:pt x="59126" y="102394"/>
                    </a:cubicBezTo>
                    <a:cubicBezTo>
                      <a:pt x="67793" y="102394"/>
                      <a:pt x="74842" y="109442"/>
                      <a:pt x="74842" y="118110"/>
                    </a:cubicBezTo>
                    <a:cubicBezTo>
                      <a:pt x="74842" y="126778"/>
                      <a:pt x="67793" y="133826"/>
                      <a:pt x="59126" y="133826"/>
                    </a:cubicBezTo>
                    <a:close/>
                    <a:moveTo>
                      <a:pt x="182570" y="118110"/>
                    </a:moveTo>
                    <a:cubicBezTo>
                      <a:pt x="182570" y="109442"/>
                      <a:pt x="189618" y="102394"/>
                      <a:pt x="198286" y="102394"/>
                    </a:cubicBezTo>
                    <a:cubicBezTo>
                      <a:pt x="206953" y="102394"/>
                      <a:pt x="214002" y="109442"/>
                      <a:pt x="214002" y="118110"/>
                    </a:cubicBezTo>
                    <a:cubicBezTo>
                      <a:pt x="214002" y="126778"/>
                      <a:pt x="206953" y="133826"/>
                      <a:pt x="198286" y="133826"/>
                    </a:cubicBezTo>
                    <a:cubicBezTo>
                      <a:pt x="189618" y="133826"/>
                      <a:pt x="182570" y="126778"/>
                      <a:pt x="182570" y="118110"/>
                    </a:cubicBezTo>
                    <a:close/>
                  </a:path>
                </a:pathLst>
              </a:custGeom>
              <a:grpFill/>
              <a:ln w="9525" cap="flat">
                <a:noFill/>
                <a:prstDash val="solid"/>
                <a:miter/>
              </a:ln>
            </p:spPr>
            <p:txBody>
              <a:bodyPr rtlCol="0" anchor="ctr"/>
              <a:lstStyle/>
              <a:p>
                <a:endParaRPr lang="en-US"/>
              </a:p>
            </p:txBody>
          </p:sp>
        </p:grpSp>
        <p:grpSp>
          <p:nvGrpSpPr>
            <p:cNvPr id="27" name="Group 26">
              <a:extLst>
                <a:ext uri="{FF2B5EF4-FFF2-40B4-BE49-F238E27FC236}">
                  <a16:creationId xmlns:a16="http://schemas.microsoft.com/office/drawing/2014/main" id="{AF43DD85-E31D-4019-B16C-50F9213C2574}"/>
                </a:ext>
              </a:extLst>
            </p:cNvPr>
            <p:cNvGrpSpPr/>
            <p:nvPr/>
          </p:nvGrpSpPr>
          <p:grpSpPr>
            <a:xfrm>
              <a:off x="825083" y="3786230"/>
              <a:ext cx="743838" cy="520696"/>
              <a:chOff x="4759529" y="3579024"/>
              <a:chExt cx="743838" cy="520696"/>
            </a:xfrm>
            <a:solidFill>
              <a:srgbClr val="3293C8"/>
            </a:solidFill>
          </p:grpSpPr>
          <p:sp>
            <p:nvSpPr>
              <p:cNvPr id="28" name="Freeform: Shape 27">
                <a:extLst>
                  <a:ext uri="{FF2B5EF4-FFF2-40B4-BE49-F238E27FC236}">
                    <a16:creationId xmlns:a16="http://schemas.microsoft.com/office/drawing/2014/main" id="{62E3A27E-5D12-4E50-A505-C7F0165AF5E1}"/>
                  </a:ext>
                </a:extLst>
              </p:cNvPr>
              <p:cNvSpPr/>
              <p:nvPr/>
            </p:nvSpPr>
            <p:spPr>
              <a:xfrm>
                <a:off x="4983319" y="3764928"/>
                <a:ext cx="186612" cy="217255"/>
              </a:xfrm>
              <a:custGeom>
                <a:avLst/>
                <a:gdLst>
                  <a:gd name="connsiteX0" fmla="*/ 4083 w 92621"/>
                  <a:gd name="connsiteY0" fmla="*/ 623 h 107830"/>
                  <a:gd name="connsiteX1" fmla="*/ 88284 w 92621"/>
                  <a:gd name="connsiteY1" fmla="*/ 76632 h 107830"/>
                  <a:gd name="connsiteX2" fmla="*/ 85712 w 92621"/>
                  <a:gd name="connsiteY2" fmla="*/ 103493 h 107830"/>
                  <a:gd name="connsiteX3" fmla="*/ 58852 w 92621"/>
                  <a:gd name="connsiteY3" fmla="*/ 100921 h 107830"/>
                  <a:gd name="connsiteX4" fmla="*/ 368 w 92621"/>
                  <a:gd name="connsiteY4" fmla="*/ 3671 h 107830"/>
                  <a:gd name="connsiteX5" fmla="*/ 4083 w 92621"/>
                  <a:gd name="connsiteY5" fmla="*/ 623 h 107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621" h="107830">
                    <a:moveTo>
                      <a:pt x="4083" y="623"/>
                    </a:moveTo>
                    <a:cubicBezTo>
                      <a:pt x="28181" y="21864"/>
                      <a:pt x="83045" y="70346"/>
                      <a:pt x="88284" y="76632"/>
                    </a:cubicBezTo>
                    <a:cubicBezTo>
                      <a:pt x="94951" y="84729"/>
                      <a:pt x="93808" y="96825"/>
                      <a:pt x="85712" y="103493"/>
                    </a:cubicBezTo>
                    <a:cubicBezTo>
                      <a:pt x="77616" y="110160"/>
                      <a:pt x="65519" y="109017"/>
                      <a:pt x="58852" y="100921"/>
                    </a:cubicBezTo>
                    <a:cubicBezTo>
                      <a:pt x="53613" y="94635"/>
                      <a:pt x="16560" y="31389"/>
                      <a:pt x="368" y="3671"/>
                    </a:cubicBezTo>
                    <a:cubicBezTo>
                      <a:pt x="-1061" y="1290"/>
                      <a:pt x="1987" y="-1187"/>
                      <a:pt x="4083" y="623"/>
                    </a:cubicBezTo>
                    <a:close/>
                  </a:path>
                </a:pathLst>
              </a:custGeom>
              <a:grp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12174BCF-0CCD-4599-957C-484BFD109740}"/>
                  </a:ext>
                </a:extLst>
              </p:cNvPr>
              <p:cNvSpPr/>
              <p:nvPr/>
            </p:nvSpPr>
            <p:spPr>
              <a:xfrm>
                <a:off x="4759529" y="3579024"/>
                <a:ext cx="743838" cy="520696"/>
              </a:xfrm>
              <a:custGeom>
                <a:avLst/>
                <a:gdLst>
                  <a:gd name="connsiteX0" fmla="*/ 2857 w 369189"/>
                  <a:gd name="connsiteY0" fmla="*/ 152614 h 258437"/>
                  <a:gd name="connsiteX1" fmla="*/ 11144 w 369189"/>
                  <a:gd name="connsiteY1" fmla="*/ 121468 h 258437"/>
                  <a:gd name="connsiteX2" fmla="*/ 24765 w 369189"/>
                  <a:gd name="connsiteY2" fmla="*/ 92321 h 258437"/>
                  <a:gd name="connsiteX3" fmla="*/ 43244 w 369189"/>
                  <a:gd name="connsiteY3" fmla="*/ 65937 h 258437"/>
                  <a:gd name="connsiteX4" fmla="*/ 66008 w 369189"/>
                  <a:gd name="connsiteY4" fmla="*/ 43172 h 258437"/>
                  <a:gd name="connsiteX5" fmla="*/ 92297 w 369189"/>
                  <a:gd name="connsiteY5" fmla="*/ 24694 h 258437"/>
                  <a:gd name="connsiteX6" fmla="*/ 121444 w 369189"/>
                  <a:gd name="connsiteY6" fmla="*/ 11073 h 258437"/>
                  <a:gd name="connsiteX7" fmla="*/ 152495 w 369189"/>
                  <a:gd name="connsiteY7" fmla="*/ 2786 h 258437"/>
                  <a:gd name="connsiteX8" fmla="*/ 216598 w 369189"/>
                  <a:gd name="connsiteY8" fmla="*/ 2786 h 258437"/>
                  <a:gd name="connsiteX9" fmla="*/ 247745 w 369189"/>
                  <a:gd name="connsiteY9" fmla="*/ 11073 h 258437"/>
                  <a:gd name="connsiteX10" fmla="*/ 276892 w 369189"/>
                  <a:gd name="connsiteY10" fmla="*/ 24694 h 258437"/>
                  <a:gd name="connsiteX11" fmla="*/ 303276 w 369189"/>
                  <a:gd name="connsiteY11" fmla="*/ 43172 h 258437"/>
                  <a:gd name="connsiteX12" fmla="*/ 326041 w 369189"/>
                  <a:gd name="connsiteY12" fmla="*/ 65937 h 258437"/>
                  <a:gd name="connsiteX13" fmla="*/ 344519 w 369189"/>
                  <a:gd name="connsiteY13" fmla="*/ 92226 h 258437"/>
                  <a:gd name="connsiteX14" fmla="*/ 358140 w 369189"/>
                  <a:gd name="connsiteY14" fmla="*/ 121372 h 258437"/>
                  <a:gd name="connsiteX15" fmla="*/ 366427 w 369189"/>
                  <a:gd name="connsiteY15" fmla="*/ 152424 h 258437"/>
                  <a:gd name="connsiteX16" fmla="*/ 369189 w 369189"/>
                  <a:gd name="connsiteY16" fmla="*/ 184428 h 258437"/>
                  <a:gd name="connsiteX17" fmla="*/ 366427 w 369189"/>
                  <a:gd name="connsiteY17" fmla="*/ 216432 h 258437"/>
                  <a:gd name="connsiteX18" fmla="*/ 358140 w 369189"/>
                  <a:gd name="connsiteY18" fmla="*/ 247579 h 258437"/>
                  <a:gd name="connsiteX19" fmla="*/ 354235 w 369189"/>
                  <a:gd name="connsiteY19" fmla="*/ 258342 h 258437"/>
                  <a:gd name="connsiteX20" fmla="*/ 340900 w 369189"/>
                  <a:gd name="connsiteY20" fmla="*/ 253484 h 258437"/>
                  <a:gd name="connsiteX21" fmla="*/ 340900 w 369189"/>
                  <a:gd name="connsiteY21" fmla="*/ 253484 h 258437"/>
                  <a:gd name="connsiteX22" fmla="*/ 339090 w 369189"/>
                  <a:gd name="connsiteY22" fmla="*/ 252817 h 258437"/>
                  <a:gd name="connsiteX23" fmla="*/ 332708 w 369189"/>
                  <a:gd name="connsiteY23" fmla="*/ 250531 h 258437"/>
                  <a:gd name="connsiteX24" fmla="*/ 332708 w 369189"/>
                  <a:gd name="connsiteY24" fmla="*/ 250531 h 258437"/>
                  <a:gd name="connsiteX25" fmla="*/ 315754 w 369189"/>
                  <a:gd name="connsiteY25" fmla="*/ 244340 h 258437"/>
                  <a:gd name="connsiteX26" fmla="*/ 323564 w 369189"/>
                  <a:gd name="connsiteY26" fmla="*/ 222814 h 258437"/>
                  <a:gd name="connsiteX27" fmla="*/ 339947 w 369189"/>
                  <a:gd name="connsiteY27" fmla="*/ 228814 h 258437"/>
                  <a:gd name="connsiteX28" fmla="*/ 343757 w 369189"/>
                  <a:gd name="connsiteY28" fmla="*/ 212527 h 258437"/>
                  <a:gd name="connsiteX29" fmla="*/ 345662 w 369189"/>
                  <a:gd name="connsiteY29" fmla="*/ 195858 h 258437"/>
                  <a:gd name="connsiteX30" fmla="*/ 328231 w 369189"/>
                  <a:gd name="connsiteY30" fmla="*/ 195858 h 258437"/>
                  <a:gd name="connsiteX31" fmla="*/ 328231 w 369189"/>
                  <a:gd name="connsiteY31" fmla="*/ 172998 h 258437"/>
                  <a:gd name="connsiteX32" fmla="*/ 345662 w 369189"/>
                  <a:gd name="connsiteY32" fmla="*/ 172998 h 258437"/>
                  <a:gd name="connsiteX33" fmla="*/ 343757 w 369189"/>
                  <a:gd name="connsiteY33" fmla="*/ 156329 h 258437"/>
                  <a:gd name="connsiteX34" fmla="*/ 339947 w 369189"/>
                  <a:gd name="connsiteY34" fmla="*/ 140041 h 258437"/>
                  <a:gd name="connsiteX35" fmla="*/ 323564 w 369189"/>
                  <a:gd name="connsiteY35" fmla="*/ 146042 h 258437"/>
                  <a:gd name="connsiteX36" fmla="*/ 315754 w 369189"/>
                  <a:gd name="connsiteY36" fmla="*/ 124516 h 258437"/>
                  <a:gd name="connsiteX37" fmla="*/ 332137 w 369189"/>
                  <a:gd name="connsiteY37" fmla="*/ 118515 h 258437"/>
                  <a:gd name="connsiteX38" fmla="*/ 324612 w 369189"/>
                  <a:gd name="connsiteY38" fmla="*/ 103561 h 258437"/>
                  <a:gd name="connsiteX39" fmla="*/ 315373 w 369189"/>
                  <a:gd name="connsiteY39" fmla="*/ 89559 h 258437"/>
                  <a:gd name="connsiteX40" fmla="*/ 301943 w 369189"/>
                  <a:gd name="connsiteY40" fmla="*/ 100798 h 258437"/>
                  <a:gd name="connsiteX41" fmla="*/ 287274 w 369189"/>
                  <a:gd name="connsiteY41" fmla="*/ 83272 h 258437"/>
                  <a:gd name="connsiteX42" fmla="*/ 300704 w 369189"/>
                  <a:gd name="connsiteY42" fmla="*/ 72033 h 258437"/>
                  <a:gd name="connsiteX43" fmla="*/ 288512 w 369189"/>
                  <a:gd name="connsiteY43" fmla="*/ 60603 h 258437"/>
                  <a:gd name="connsiteX44" fmla="*/ 275082 w 369189"/>
                  <a:gd name="connsiteY44" fmla="*/ 50602 h 258437"/>
                  <a:gd name="connsiteX45" fmla="*/ 266319 w 369189"/>
                  <a:gd name="connsiteY45" fmla="*/ 65746 h 258437"/>
                  <a:gd name="connsiteX46" fmla="*/ 246507 w 369189"/>
                  <a:gd name="connsiteY46" fmla="*/ 54316 h 258437"/>
                  <a:gd name="connsiteX47" fmla="*/ 255270 w 369189"/>
                  <a:gd name="connsiteY47" fmla="*/ 39172 h 258437"/>
                  <a:gd name="connsiteX48" fmla="*/ 239935 w 369189"/>
                  <a:gd name="connsiteY48" fmla="*/ 32504 h 258437"/>
                  <a:gd name="connsiteX49" fmla="*/ 223933 w 369189"/>
                  <a:gd name="connsiteY49" fmla="*/ 27742 h 258437"/>
                  <a:gd name="connsiteX50" fmla="*/ 220885 w 369189"/>
                  <a:gd name="connsiteY50" fmla="*/ 44887 h 258437"/>
                  <a:gd name="connsiteX51" fmla="*/ 198311 w 369189"/>
                  <a:gd name="connsiteY51" fmla="*/ 40886 h 258437"/>
                  <a:gd name="connsiteX52" fmla="*/ 201358 w 369189"/>
                  <a:gd name="connsiteY52" fmla="*/ 23741 h 258437"/>
                  <a:gd name="connsiteX53" fmla="*/ 167926 w 369189"/>
                  <a:gd name="connsiteY53" fmla="*/ 23741 h 258437"/>
                  <a:gd name="connsiteX54" fmla="*/ 170974 w 369189"/>
                  <a:gd name="connsiteY54" fmla="*/ 40886 h 258437"/>
                  <a:gd name="connsiteX55" fmla="*/ 148399 w 369189"/>
                  <a:gd name="connsiteY55" fmla="*/ 44887 h 258437"/>
                  <a:gd name="connsiteX56" fmla="*/ 145352 w 369189"/>
                  <a:gd name="connsiteY56" fmla="*/ 27742 h 258437"/>
                  <a:gd name="connsiteX57" fmla="*/ 129349 w 369189"/>
                  <a:gd name="connsiteY57" fmla="*/ 32504 h 258437"/>
                  <a:gd name="connsiteX58" fmla="*/ 113919 w 369189"/>
                  <a:gd name="connsiteY58" fmla="*/ 39172 h 258437"/>
                  <a:gd name="connsiteX59" fmla="*/ 122682 w 369189"/>
                  <a:gd name="connsiteY59" fmla="*/ 54316 h 258437"/>
                  <a:gd name="connsiteX60" fmla="*/ 102870 w 369189"/>
                  <a:gd name="connsiteY60" fmla="*/ 65746 h 258437"/>
                  <a:gd name="connsiteX61" fmla="*/ 94107 w 369189"/>
                  <a:gd name="connsiteY61" fmla="*/ 50602 h 258437"/>
                  <a:gd name="connsiteX62" fmla="*/ 80677 w 369189"/>
                  <a:gd name="connsiteY62" fmla="*/ 60603 h 258437"/>
                  <a:gd name="connsiteX63" fmla="*/ 68485 w 369189"/>
                  <a:gd name="connsiteY63" fmla="*/ 72128 h 258437"/>
                  <a:gd name="connsiteX64" fmla="*/ 81915 w 369189"/>
                  <a:gd name="connsiteY64" fmla="*/ 83368 h 258437"/>
                  <a:gd name="connsiteX65" fmla="*/ 67246 w 369189"/>
                  <a:gd name="connsiteY65" fmla="*/ 100894 h 258437"/>
                  <a:gd name="connsiteX66" fmla="*/ 53816 w 369189"/>
                  <a:gd name="connsiteY66" fmla="*/ 89654 h 258437"/>
                  <a:gd name="connsiteX67" fmla="*/ 44577 w 369189"/>
                  <a:gd name="connsiteY67" fmla="*/ 103656 h 258437"/>
                  <a:gd name="connsiteX68" fmla="*/ 37052 w 369189"/>
                  <a:gd name="connsiteY68" fmla="*/ 118610 h 258437"/>
                  <a:gd name="connsiteX69" fmla="*/ 53435 w 369189"/>
                  <a:gd name="connsiteY69" fmla="*/ 124611 h 258437"/>
                  <a:gd name="connsiteX70" fmla="*/ 45625 w 369189"/>
                  <a:gd name="connsiteY70" fmla="*/ 146137 h 258437"/>
                  <a:gd name="connsiteX71" fmla="*/ 29242 w 369189"/>
                  <a:gd name="connsiteY71" fmla="*/ 140137 h 258437"/>
                  <a:gd name="connsiteX72" fmla="*/ 25432 w 369189"/>
                  <a:gd name="connsiteY72" fmla="*/ 156424 h 258437"/>
                  <a:gd name="connsiteX73" fmla="*/ 23527 w 369189"/>
                  <a:gd name="connsiteY73" fmla="*/ 173093 h 258437"/>
                  <a:gd name="connsiteX74" fmla="*/ 40957 w 369189"/>
                  <a:gd name="connsiteY74" fmla="*/ 173093 h 258437"/>
                  <a:gd name="connsiteX75" fmla="*/ 40957 w 369189"/>
                  <a:gd name="connsiteY75" fmla="*/ 195953 h 258437"/>
                  <a:gd name="connsiteX76" fmla="*/ 23527 w 369189"/>
                  <a:gd name="connsiteY76" fmla="*/ 195953 h 258437"/>
                  <a:gd name="connsiteX77" fmla="*/ 25432 w 369189"/>
                  <a:gd name="connsiteY77" fmla="*/ 212622 h 258437"/>
                  <a:gd name="connsiteX78" fmla="*/ 29242 w 369189"/>
                  <a:gd name="connsiteY78" fmla="*/ 228910 h 258437"/>
                  <a:gd name="connsiteX79" fmla="*/ 45625 w 369189"/>
                  <a:gd name="connsiteY79" fmla="*/ 222909 h 258437"/>
                  <a:gd name="connsiteX80" fmla="*/ 53435 w 369189"/>
                  <a:gd name="connsiteY80" fmla="*/ 244435 h 258437"/>
                  <a:gd name="connsiteX81" fmla="*/ 28289 w 369189"/>
                  <a:gd name="connsiteY81" fmla="*/ 253579 h 258437"/>
                  <a:gd name="connsiteX82" fmla="*/ 28289 w 369189"/>
                  <a:gd name="connsiteY82" fmla="*/ 253579 h 258437"/>
                  <a:gd name="connsiteX83" fmla="*/ 14954 w 369189"/>
                  <a:gd name="connsiteY83" fmla="*/ 258437 h 258437"/>
                  <a:gd name="connsiteX84" fmla="*/ 11049 w 369189"/>
                  <a:gd name="connsiteY84" fmla="*/ 247674 h 258437"/>
                  <a:gd name="connsiteX85" fmla="*/ 2762 w 369189"/>
                  <a:gd name="connsiteY85" fmla="*/ 216622 h 258437"/>
                  <a:gd name="connsiteX86" fmla="*/ 0 w 369189"/>
                  <a:gd name="connsiteY86" fmla="*/ 184618 h 258437"/>
                  <a:gd name="connsiteX87" fmla="*/ 2857 w 369189"/>
                  <a:gd name="connsiteY87" fmla="*/ 152614 h 258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369189" h="258437">
                    <a:moveTo>
                      <a:pt x="2857" y="152614"/>
                    </a:moveTo>
                    <a:cubicBezTo>
                      <a:pt x="4667" y="142042"/>
                      <a:pt x="7525" y="131564"/>
                      <a:pt x="11144" y="121468"/>
                    </a:cubicBezTo>
                    <a:cubicBezTo>
                      <a:pt x="14859" y="111371"/>
                      <a:pt x="19431" y="101560"/>
                      <a:pt x="24765" y="92321"/>
                    </a:cubicBezTo>
                    <a:cubicBezTo>
                      <a:pt x="30099" y="83082"/>
                      <a:pt x="36290" y="74224"/>
                      <a:pt x="43244" y="65937"/>
                    </a:cubicBezTo>
                    <a:cubicBezTo>
                      <a:pt x="50102" y="57745"/>
                      <a:pt x="57817" y="50125"/>
                      <a:pt x="66008" y="43172"/>
                    </a:cubicBezTo>
                    <a:cubicBezTo>
                      <a:pt x="74200" y="36314"/>
                      <a:pt x="83058" y="30028"/>
                      <a:pt x="92297" y="24694"/>
                    </a:cubicBezTo>
                    <a:cubicBezTo>
                      <a:pt x="101537" y="19360"/>
                      <a:pt x="111347" y="14788"/>
                      <a:pt x="121444" y="11073"/>
                    </a:cubicBezTo>
                    <a:cubicBezTo>
                      <a:pt x="131445" y="7453"/>
                      <a:pt x="141922" y="4596"/>
                      <a:pt x="152495" y="2786"/>
                    </a:cubicBezTo>
                    <a:cubicBezTo>
                      <a:pt x="173450" y="-929"/>
                      <a:pt x="195644" y="-929"/>
                      <a:pt x="216598" y="2786"/>
                    </a:cubicBezTo>
                    <a:cubicBezTo>
                      <a:pt x="227171" y="4596"/>
                      <a:pt x="237649" y="7453"/>
                      <a:pt x="247745" y="11073"/>
                    </a:cubicBezTo>
                    <a:cubicBezTo>
                      <a:pt x="257842" y="14788"/>
                      <a:pt x="267653" y="19360"/>
                      <a:pt x="276892" y="24694"/>
                    </a:cubicBezTo>
                    <a:cubicBezTo>
                      <a:pt x="286131" y="30028"/>
                      <a:pt x="294989" y="36219"/>
                      <a:pt x="303276" y="43172"/>
                    </a:cubicBezTo>
                    <a:cubicBezTo>
                      <a:pt x="311468" y="50030"/>
                      <a:pt x="319088" y="57745"/>
                      <a:pt x="326041" y="65937"/>
                    </a:cubicBezTo>
                    <a:cubicBezTo>
                      <a:pt x="332994" y="74224"/>
                      <a:pt x="339185" y="83082"/>
                      <a:pt x="344519" y="92226"/>
                    </a:cubicBezTo>
                    <a:cubicBezTo>
                      <a:pt x="349853" y="101465"/>
                      <a:pt x="354425" y="111276"/>
                      <a:pt x="358140" y="121372"/>
                    </a:cubicBezTo>
                    <a:cubicBezTo>
                      <a:pt x="361855" y="131469"/>
                      <a:pt x="364617" y="141946"/>
                      <a:pt x="366427" y="152424"/>
                    </a:cubicBezTo>
                    <a:cubicBezTo>
                      <a:pt x="368237" y="162901"/>
                      <a:pt x="369189" y="173760"/>
                      <a:pt x="369189" y="184428"/>
                    </a:cubicBezTo>
                    <a:cubicBezTo>
                      <a:pt x="369189" y="195191"/>
                      <a:pt x="368237" y="205954"/>
                      <a:pt x="366427" y="216432"/>
                    </a:cubicBezTo>
                    <a:cubicBezTo>
                      <a:pt x="364617" y="227005"/>
                      <a:pt x="361760" y="237482"/>
                      <a:pt x="358140" y="247579"/>
                    </a:cubicBezTo>
                    <a:lnTo>
                      <a:pt x="354235" y="258342"/>
                    </a:lnTo>
                    <a:lnTo>
                      <a:pt x="340900" y="253484"/>
                    </a:lnTo>
                    <a:lnTo>
                      <a:pt x="340900" y="253484"/>
                    </a:lnTo>
                    <a:lnTo>
                      <a:pt x="339090" y="252817"/>
                    </a:lnTo>
                    <a:lnTo>
                      <a:pt x="332708" y="250531"/>
                    </a:lnTo>
                    <a:lnTo>
                      <a:pt x="332708" y="250531"/>
                    </a:lnTo>
                    <a:lnTo>
                      <a:pt x="315754" y="244340"/>
                    </a:lnTo>
                    <a:lnTo>
                      <a:pt x="323564" y="222814"/>
                    </a:lnTo>
                    <a:lnTo>
                      <a:pt x="339947" y="228814"/>
                    </a:lnTo>
                    <a:cubicBezTo>
                      <a:pt x="341471" y="223480"/>
                      <a:pt x="342805" y="218051"/>
                      <a:pt x="343757" y="212527"/>
                    </a:cubicBezTo>
                    <a:cubicBezTo>
                      <a:pt x="344710" y="207097"/>
                      <a:pt x="345281" y="201478"/>
                      <a:pt x="345662" y="195858"/>
                    </a:cubicBezTo>
                    <a:lnTo>
                      <a:pt x="328231" y="195858"/>
                    </a:lnTo>
                    <a:lnTo>
                      <a:pt x="328231" y="172998"/>
                    </a:lnTo>
                    <a:lnTo>
                      <a:pt x="345662" y="172998"/>
                    </a:lnTo>
                    <a:cubicBezTo>
                      <a:pt x="345281" y="167378"/>
                      <a:pt x="344710" y="161854"/>
                      <a:pt x="343757" y="156329"/>
                    </a:cubicBezTo>
                    <a:cubicBezTo>
                      <a:pt x="342805" y="150805"/>
                      <a:pt x="341471" y="145375"/>
                      <a:pt x="339947" y="140041"/>
                    </a:cubicBezTo>
                    <a:lnTo>
                      <a:pt x="323564" y="146042"/>
                    </a:lnTo>
                    <a:lnTo>
                      <a:pt x="315754" y="124516"/>
                    </a:lnTo>
                    <a:lnTo>
                      <a:pt x="332137" y="118515"/>
                    </a:lnTo>
                    <a:cubicBezTo>
                      <a:pt x="329851" y="113371"/>
                      <a:pt x="327374" y="108418"/>
                      <a:pt x="324612" y="103561"/>
                    </a:cubicBezTo>
                    <a:cubicBezTo>
                      <a:pt x="321850" y="98798"/>
                      <a:pt x="318706" y="94131"/>
                      <a:pt x="315373" y="89559"/>
                    </a:cubicBezTo>
                    <a:lnTo>
                      <a:pt x="301943" y="100798"/>
                    </a:lnTo>
                    <a:lnTo>
                      <a:pt x="287274" y="83272"/>
                    </a:lnTo>
                    <a:lnTo>
                      <a:pt x="300704" y="72033"/>
                    </a:lnTo>
                    <a:cubicBezTo>
                      <a:pt x="296799" y="68032"/>
                      <a:pt x="292798" y="64127"/>
                      <a:pt x="288512" y="60603"/>
                    </a:cubicBezTo>
                    <a:cubicBezTo>
                      <a:pt x="284226" y="56983"/>
                      <a:pt x="279749" y="53745"/>
                      <a:pt x="275082" y="50602"/>
                    </a:cubicBezTo>
                    <a:lnTo>
                      <a:pt x="266319" y="65746"/>
                    </a:lnTo>
                    <a:lnTo>
                      <a:pt x="246507" y="54316"/>
                    </a:lnTo>
                    <a:lnTo>
                      <a:pt x="255270" y="39172"/>
                    </a:lnTo>
                    <a:cubicBezTo>
                      <a:pt x="250222" y="36695"/>
                      <a:pt x="245173" y="34409"/>
                      <a:pt x="239935" y="32504"/>
                    </a:cubicBezTo>
                    <a:cubicBezTo>
                      <a:pt x="234696" y="30599"/>
                      <a:pt x="229362" y="29075"/>
                      <a:pt x="223933" y="27742"/>
                    </a:cubicBezTo>
                    <a:lnTo>
                      <a:pt x="220885" y="44887"/>
                    </a:lnTo>
                    <a:lnTo>
                      <a:pt x="198311" y="40886"/>
                    </a:lnTo>
                    <a:lnTo>
                      <a:pt x="201358" y="23741"/>
                    </a:lnTo>
                    <a:cubicBezTo>
                      <a:pt x="190310" y="22598"/>
                      <a:pt x="179070" y="22598"/>
                      <a:pt x="167926" y="23741"/>
                    </a:cubicBezTo>
                    <a:lnTo>
                      <a:pt x="170974" y="40886"/>
                    </a:lnTo>
                    <a:lnTo>
                      <a:pt x="148399" y="44887"/>
                    </a:lnTo>
                    <a:lnTo>
                      <a:pt x="145352" y="27742"/>
                    </a:lnTo>
                    <a:cubicBezTo>
                      <a:pt x="139922" y="29075"/>
                      <a:pt x="134588" y="30599"/>
                      <a:pt x="129349" y="32504"/>
                    </a:cubicBezTo>
                    <a:cubicBezTo>
                      <a:pt x="124111" y="34409"/>
                      <a:pt x="118967" y="36695"/>
                      <a:pt x="113919" y="39172"/>
                    </a:cubicBezTo>
                    <a:lnTo>
                      <a:pt x="122682" y="54316"/>
                    </a:lnTo>
                    <a:lnTo>
                      <a:pt x="102870" y="65746"/>
                    </a:lnTo>
                    <a:lnTo>
                      <a:pt x="94107" y="50602"/>
                    </a:lnTo>
                    <a:cubicBezTo>
                      <a:pt x="89535" y="53745"/>
                      <a:pt x="84963" y="56983"/>
                      <a:pt x="80677" y="60603"/>
                    </a:cubicBezTo>
                    <a:cubicBezTo>
                      <a:pt x="76390" y="64222"/>
                      <a:pt x="72390" y="68032"/>
                      <a:pt x="68485" y="72128"/>
                    </a:cubicBezTo>
                    <a:lnTo>
                      <a:pt x="81915" y="83368"/>
                    </a:lnTo>
                    <a:lnTo>
                      <a:pt x="67246" y="100894"/>
                    </a:lnTo>
                    <a:lnTo>
                      <a:pt x="53816" y="89654"/>
                    </a:lnTo>
                    <a:cubicBezTo>
                      <a:pt x="50482" y="94226"/>
                      <a:pt x="47435" y="98798"/>
                      <a:pt x="44577" y="103656"/>
                    </a:cubicBezTo>
                    <a:cubicBezTo>
                      <a:pt x="41815" y="108418"/>
                      <a:pt x="39338" y="113467"/>
                      <a:pt x="37052" y="118610"/>
                    </a:cubicBezTo>
                    <a:lnTo>
                      <a:pt x="53435" y="124611"/>
                    </a:lnTo>
                    <a:lnTo>
                      <a:pt x="45625" y="146137"/>
                    </a:lnTo>
                    <a:lnTo>
                      <a:pt x="29242" y="140137"/>
                    </a:lnTo>
                    <a:cubicBezTo>
                      <a:pt x="27718" y="145471"/>
                      <a:pt x="26384" y="150900"/>
                      <a:pt x="25432" y="156424"/>
                    </a:cubicBezTo>
                    <a:cubicBezTo>
                      <a:pt x="24479" y="161854"/>
                      <a:pt x="23908" y="167473"/>
                      <a:pt x="23527" y="173093"/>
                    </a:cubicBezTo>
                    <a:lnTo>
                      <a:pt x="40957" y="173093"/>
                    </a:lnTo>
                    <a:lnTo>
                      <a:pt x="40957" y="195953"/>
                    </a:lnTo>
                    <a:lnTo>
                      <a:pt x="23527" y="195953"/>
                    </a:lnTo>
                    <a:cubicBezTo>
                      <a:pt x="23908" y="201573"/>
                      <a:pt x="24479" y="207097"/>
                      <a:pt x="25432" y="212622"/>
                    </a:cubicBezTo>
                    <a:cubicBezTo>
                      <a:pt x="26384" y="218146"/>
                      <a:pt x="27718" y="223576"/>
                      <a:pt x="29242" y="228910"/>
                    </a:cubicBezTo>
                    <a:lnTo>
                      <a:pt x="45625" y="222909"/>
                    </a:lnTo>
                    <a:lnTo>
                      <a:pt x="53435" y="244435"/>
                    </a:lnTo>
                    <a:lnTo>
                      <a:pt x="28289" y="253579"/>
                    </a:lnTo>
                    <a:lnTo>
                      <a:pt x="28289" y="253579"/>
                    </a:lnTo>
                    <a:lnTo>
                      <a:pt x="14954" y="258437"/>
                    </a:lnTo>
                    <a:lnTo>
                      <a:pt x="11049" y="247674"/>
                    </a:lnTo>
                    <a:cubicBezTo>
                      <a:pt x="7334" y="237577"/>
                      <a:pt x="4572" y="227100"/>
                      <a:pt x="2762" y="216622"/>
                    </a:cubicBezTo>
                    <a:cubicBezTo>
                      <a:pt x="953" y="206145"/>
                      <a:pt x="0" y="195382"/>
                      <a:pt x="0" y="184618"/>
                    </a:cubicBezTo>
                    <a:cubicBezTo>
                      <a:pt x="0" y="173855"/>
                      <a:pt x="1048" y="163092"/>
                      <a:pt x="2857" y="152614"/>
                    </a:cubicBezTo>
                    <a:close/>
                  </a:path>
                </a:pathLst>
              </a:custGeom>
              <a:grpFill/>
              <a:ln w="9525" cap="flat">
                <a:noFill/>
                <a:prstDash val="solid"/>
                <a:miter/>
              </a:ln>
            </p:spPr>
            <p:txBody>
              <a:bodyPr rtlCol="0" anchor="ctr"/>
              <a:lstStyle/>
              <a:p>
                <a:endParaRPr lang="en-US"/>
              </a:p>
            </p:txBody>
          </p:sp>
        </p:grpSp>
        <p:sp>
          <p:nvSpPr>
            <p:cNvPr id="42" name="Rectangle 41">
              <a:extLst>
                <a:ext uri="{FF2B5EF4-FFF2-40B4-BE49-F238E27FC236}">
                  <a16:creationId xmlns:a16="http://schemas.microsoft.com/office/drawing/2014/main" id="{343E72F2-07A3-4ACF-B61B-E37D550FD2BC}"/>
                </a:ext>
              </a:extLst>
            </p:cNvPr>
            <p:cNvSpPr/>
            <p:nvPr/>
          </p:nvSpPr>
          <p:spPr>
            <a:xfrm>
              <a:off x="581025" y="3694269"/>
              <a:ext cx="1304925" cy="703576"/>
            </a:xfrm>
            <a:prstGeom prst="rect">
              <a:avLst/>
            </a:prstGeom>
            <a:noFill/>
            <a:ln w="25400">
              <a:solidFill>
                <a:srgbClr val="3293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Graphic 39">
              <a:extLst>
                <a:ext uri="{FF2B5EF4-FFF2-40B4-BE49-F238E27FC236}">
                  <a16:creationId xmlns:a16="http://schemas.microsoft.com/office/drawing/2014/main" id="{08AE2BA0-1EB2-498C-BB5B-26129EC710F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3526" y="4739030"/>
              <a:ext cx="1106951" cy="415106"/>
            </a:xfrm>
            <a:prstGeom prst="rect">
              <a:avLst/>
            </a:prstGeom>
          </p:spPr>
        </p:pic>
        <p:sp>
          <p:nvSpPr>
            <p:cNvPr id="37" name="Freeform: Shape 36">
              <a:extLst>
                <a:ext uri="{FF2B5EF4-FFF2-40B4-BE49-F238E27FC236}">
                  <a16:creationId xmlns:a16="http://schemas.microsoft.com/office/drawing/2014/main" id="{BF48190C-DC39-4914-9529-D4CDDFDEF30A}"/>
                </a:ext>
              </a:extLst>
            </p:cNvPr>
            <p:cNvSpPr/>
            <p:nvPr/>
          </p:nvSpPr>
          <p:spPr>
            <a:xfrm>
              <a:off x="905206" y="5513129"/>
              <a:ext cx="583593" cy="530818"/>
            </a:xfrm>
            <a:custGeom>
              <a:avLst/>
              <a:gdLst>
                <a:gd name="connsiteX0" fmla="*/ 264128 w 289655"/>
                <a:gd name="connsiteY0" fmla="*/ 237935 h 263461"/>
                <a:gd name="connsiteX1" fmla="*/ 238601 w 289655"/>
                <a:gd name="connsiteY1" fmla="*/ 237935 h 263461"/>
                <a:gd name="connsiteX2" fmla="*/ 223266 w 289655"/>
                <a:gd name="connsiteY2" fmla="*/ 83249 h 263461"/>
                <a:gd name="connsiteX3" fmla="*/ 206216 w 289655"/>
                <a:gd name="connsiteY3" fmla="*/ 67913 h 263461"/>
                <a:gd name="connsiteX4" fmla="*/ 83534 w 289655"/>
                <a:gd name="connsiteY4" fmla="*/ 67913 h 263461"/>
                <a:gd name="connsiteX5" fmla="*/ 66484 w 289655"/>
                <a:gd name="connsiteY5" fmla="*/ 83249 h 263461"/>
                <a:gd name="connsiteX6" fmla="*/ 51149 w 289655"/>
                <a:gd name="connsiteY6" fmla="*/ 237935 h 263461"/>
                <a:gd name="connsiteX7" fmla="*/ 25622 w 289655"/>
                <a:gd name="connsiteY7" fmla="*/ 237935 h 263461"/>
                <a:gd name="connsiteX8" fmla="*/ 25622 w 289655"/>
                <a:gd name="connsiteY8" fmla="*/ 263462 h 263461"/>
                <a:gd name="connsiteX9" fmla="*/ 264223 w 289655"/>
                <a:gd name="connsiteY9" fmla="*/ 263462 h 263461"/>
                <a:gd name="connsiteX10" fmla="*/ 264223 w 289655"/>
                <a:gd name="connsiteY10" fmla="*/ 237935 h 263461"/>
                <a:gd name="connsiteX11" fmla="*/ 182308 w 289655"/>
                <a:gd name="connsiteY11" fmla="*/ 110490 h 263461"/>
                <a:gd name="connsiteX12" fmla="*/ 193357 w 289655"/>
                <a:gd name="connsiteY12" fmla="*/ 220980 h 263461"/>
                <a:gd name="connsiteX13" fmla="*/ 175927 w 289655"/>
                <a:gd name="connsiteY13" fmla="*/ 220980 h 263461"/>
                <a:gd name="connsiteX14" fmla="*/ 165259 w 289655"/>
                <a:gd name="connsiteY14" fmla="*/ 110490 h 263461"/>
                <a:gd name="connsiteX15" fmla="*/ 182308 w 289655"/>
                <a:gd name="connsiteY15" fmla="*/ 110490 h 263461"/>
                <a:gd name="connsiteX16" fmla="*/ 144875 w 289655"/>
                <a:gd name="connsiteY16" fmla="*/ 0 h 263461"/>
                <a:gd name="connsiteX17" fmla="*/ 144875 w 289655"/>
                <a:gd name="connsiteY17" fmla="*/ 0 h 263461"/>
                <a:gd name="connsiteX18" fmla="*/ 136303 w 289655"/>
                <a:gd name="connsiteY18" fmla="*/ 8477 h 263461"/>
                <a:gd name="connsiteX19" fmla="*/ 136303 w 289655"/>
                <a:gd name="connsiteY19" fmla="*/ 42482 h 263461"/>
                <a:gd name="connsiteX20" fmla="*/ 144780 w 289655"/>
                <a:gd name="connsiteY20" fmla="*/ 50959 h 263461"/>
                <a:gd name="connsiteX21" fmla="*/ 144780 w 289655"/>
                <a:gd name="connsiteY21" fmla="*/ 50959 h 263461"/>
                <a:gd name="connsiteX22" fmla="*/ 153257 w 289655"/>
                <a:gd name="connsiteY22" fmla="*/ 42482 h 263461"/>
                <a:gd name="connsiteX23" fmla="*/ 153257 w 289655"/>
                <a:gd name="connsiteY23" fmla="*/ 8477 h 263461"/>
                <a:gd name="connsiteX24" fmla="*/ 144875 w 289655"/>
                <a:gd name="connsiteY24" fmla="*/ 0 h 263461"/>
                <a:gd name="connsiteX25" fmla="*/ 266224 w 289655"/>
                <a:gd name="connsiteY25" fmla="*/ 23622 h 263461"/>
                <a:gd name="connsiteX26" fmla="*/ 266224 w 289655"/>
                <a:gd name="connsiteY26" fmla="*/ 23622 h 263461"/>
                <a:gd name="connsiteX27" fmla="*/ 254222 w 289655"/>
                <a:gd name="connsiteY27" fmla="*/ 23622 h 263461"/>
                <a:gd name="connsiteX28" fmla="*/ 232219 w 289655"/>
                <a:gd name="connsiteY28" fmla="*/ 45529 h 263461"/>
                <a:gd name="connsiteX29" fmla="*/ 232219 w 289655"/>
                <a:gd name="connsiteY29" fmla="*/ 57531 h 263461"/>
                <a:gd name="connsiteX30" fmla="*/ 232219 w 289655"/>
                <a:gd name="connsiteY30" fmla="*/ 57531 h 263461"/>
                <a:gd name="connsiteX31" fmla="*/ 244221 w 289655"/>
                <a:gd name="connsiteY31" fmla="*/ 57531 h 263461"/>
                <a:gd name="connsiteX32" fmla="*/ 266224 w 289655"/>
                <a:gd name="connsiteY32" fmla="*/ 35624 h 263461"/>
                <a:gd name="connsiteX33" fmla="*/ 266224 w 289655"/>
                <a:gd name="connsiteY33" fmla="*/ 23622 h 263461"/>
                <a:gd name="connsiteX34" fmla="*/ 57245 w 289655"/>
                <a:gd name="connsiteY34" fmla="*/ 45339 h 263461"/>
                <a:gd name="connsiteX35" fmla="*/ 35242 w 289655"/>
                <a:gd name="connsiteY35" fmla="*/ 23432 h 263461"/>
                <a:gd name="connsiteX36" fmla="*/ 23241 w 289655"/>
                <a:gd name="connsiteY36" fmla="*/ 23432 h 263461"/>
                <a:gd name="connsiteX37" fmla="*/ 23241 w 289655"/>
                <a:gd name="connsiteY37" fmla="*/ 23432 h 263461"/>
                <a:gd name="connsiteX38" fmla="*/ 23241 w 289655"/>
                <a:gd name="connsiteY38" fmla="*/ 35433 h 263461"/>
                <a:gd name="connsiteX39" fmla="*/ 45244 w 289655"/>
                <a:gd name="connsiteY39" fmla="*/ 57341 h 263461"/>
                <a:gd name="connsiteX40" fmla="*/ 57245 w 289655"/>
                <a:gd name="connsiteY40" fmla="*/ 57341 h 263461"/>
                <a:gd name="connsiteX41" fmla="*/ 57245 w 289655"/>
                <a:gd name="connsiteY41" fmla="*/ 57341 h 263461"/>
                <a:gd name="connsiteX42" fmla="*/ 57245 w 289655"/>
                <a:gd name="connsiteY42" fmla="*/ 45339 h 263461"/>
                <a:gd name="connsiteX43" fmla="*/ 247078 w 289655"/>
                <a:gd name="connsiteY43" fmla="*/ 127445 h 263461"/>
                <a:gd name="connsiteX44" fmla="*/ 247078 w 289655"/>
                <a:gd name="connsiteY44" fmla="*/ 127445 h 263461"/>
                <a:gd name="connsiteX45" fmla="*/ 255556 w 289655"/>
                <a:gd name="connsiteY45" fmla="*/ 135922 h 263461"/>
                <a:gd name="connsiteX46" fmla="*/ 281178 w 289655"/>
                <a:gd name="connsiteY46" fmla="*/ 135922 h 263461"/>
                <a:gd name="connsiteX47" fmla="*/ 289655 w 289655"/>
                <a:gd name="connsiteY47" fmla="*/ 127445 h 263461"/>
                <a:gd name="connsiteX48" fmla="*/ 289655 w 289655"/>
                <a:gd name="connsiteY48" fmla="*/ 127445 h 263461"/>
                <a:gd name="connsiteX49" fmla="*/ 281178 w 289655"/>
                <a:gd name="connsiteY49" fmla="*/ 118967 h 263461"/>
                <a:gd name="connsiteX50" fmla="*/ 255556 w 289655"/>
                <a:gd name="connsiteY50" fmla="*/ 118967 h 263461"/>
                <a:gd name="connsiteX51" fmla="*/ 247078 w 289655"/>
                <a:gd name="connsiteY51" fmla="*/ 127445 h 263461"/>
                <a:gd name="connsiteX52" fmla="*/ 34100 w 289655"/>
                <a:gd name="connsiteY52" fmla="*/ 118967 h 263461"/>
                <a:gd name="connsiteX53" fmla="*/ 8477 w 289655"/>
                <a:gd name="connsiteY53" fmla="*/ 118967 h 263461"/>
                <a:gd name="connsiteX54" fmla="*/ 0 w 289655"/>
                <a:gd name="connsiteY54" fmla="*/ 127445 h 263461"/>
                <a:gd name="connsiteX55" fmla="*/ 0 w 289655"/>
                <a:gd name="connsiteY55" fmla="*/ 127445 h 263461"/>
                <a:gd name="connsiteX56" fmla="*/ 8477 w 289655"/>
                <a:gd name="connsiteY56" fmla="*/ 135922 h 263461"/>
                <a:gd name="connsiteX57" fmla="*/ 34100 w 289655"/>
                <a:gd name="connsiteY57" fmla="*/ 135922 h 263461"/>
                <a:gd name="connsiteX58" fmla="*/ 42577 w 289655"/>
                <a:gd name="connsiteY58" fmla="*/ 127445 h 263461"/>
                <a:gd name="connsiteX59" fmla="*/ 42577 w 289655"/>
                <a:gd name="connsiteY59" fmla="*/ 127445 h 263461"/>
                <a:gd name="connsiteX60" fmla="*/ 34100 w 289655"/>
                <a:gd name="connsiteY60" fmla="*/ 118967 h 263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89655" h="263461">
                  <a:moveTo>
                    <a:pt x="264128" y="237935"/>
                  </a:moveTo>
                  <a:lnTo>
                    <a:pt x="238601" y="237935"/>
                  </a:lnTo>
                  <a:lnTo>
                    <a:pt x="223266" y="83249"/>
                  </a:lnTo>
                  <a:cubicBezTo>
                    <a:pt x="222409" y="74771"/>
                    <a:pt x="215170" y="67913"/>
                    <a:pt x="206216" y="67913"/>
                  </a:cubicBezTo>
                  <a:lnTo>
                    <a:pt x="83534" y="67913"/>
                  </a:lnTo>
                  <a:cubicBezTo>
                    <a:pt x="74581" y="67913"/>
                    <a:pt x="67342" y="74676"/>
                    <a:pt x="66484" y="83249"/>
                  </a:cubicBezTo>
                  <a:lnTo>
                    <a:pt x="51149" y="237935"/>
                  </a:lnTo>
                  <a:lnTo>
                    <a:pt x="25622" y="237935"/>
                  </a:lnTo>
                  <a:lnTo>
                    <a:pt x="25622" y="263462"/>
                  </a:lnTo>
                  <a:lnTo>
                    <a:pt x="264223" y="263462"/>
                  </a:lnTo>
                  <a:lnTo>
                    <a:pt x="264223" y="237935"/>
                  </a:lnTo>
                  <a:close/>
                  <a:moveTo>
                    <a:pt x="182308" y="110490"/>
                  </a:moveTo>
                  <a:lnTo>
                    <a:pt x="193357" y="220980"/>
                  </a:lnTo>
                  <a:lnTo>
                    <a:pt x="175927" y="220980"/>
                  </a:lnTo>
                  <a:lnTo>
                    <a:pt x="165259" y="110490"/>
                  </a:lnTo>
                  <a:lnTo>
                    <a:pt x="182308" y="110490"/>
                  </a:lnTo>
                  <a:close/>
                  <a:moveTo>
                    <a:pt x="144875" y="0"/>
                  </a:moveTo>
                  <a:lnTo>
                    <a:pt x="144875" y="0"/>
                  </a:lnTo>
                  <a:cubicBezTo>
                    <a:pt x="140113" y="0"/>
                    <a:pt x="136303" y="3810"/>
                    <a:pt x="136303" y="8477"/>
                  </a:cubicBezTo>
                  <a:lnTo>
                    <a:pt x="136303" y="42482"/>
                  </a:lnTo>
                  <a:cubicBezTo>
                    <a:pt x="136303" y="47149"/>
                    <a:pt x="140113" y="50959"/>
                    <a:pt x="144780" y="50959"/>
                  </a:cubicBezTo>
                  <a:lnTo>
                    <a:pt x="144780" y="50959"/>
                  </a:lnTo>
                  <a:cubicBezTo>
                    <a:pt x="149447" y="50959"/>
                    <a:pt x="153257" y="47149"/>
                    <a:pt x="153257" y="42482"/>
                  </a:cubicBezTo>
                  <a:lnTo>
                    <a:pt x="153257" y="8477"/>
                  </a:lnTo>
                  <a:cubicBezTo>
                    <a:pt x="153352" y="3810"/>
                    <a:pt x="149543" y="0"/>
                    <a:pt x="144875" y="0"/>
                  </a:cubicBezTo>
                  <a:close/>
                  <a:moveTo>
                    <a:pt x="266224" y="23622"/>
                  </a:moveTo>
                  <a:lnTo>
                    <a:pt x="266224" y="23622"/>
                  </a:lnTo>
                  <a:cubicBezTo>
                    <a:pt x="262890" y="20288"/>
                    <a:pt x="257556" y="20288"/>
                    <a:pt x="254222" y="23622"/>
                  </a:cubicBezTo>
                  <a:lnTo>
                    <a:pt x="232219" y="45529"/>
                  </a:lnTo>
                  <a:cubicBezTo>
                    <a:pt x="228886" y="48863"/>
                    <a:pt x="228886" y="54197"/>
                    <a:pt x="232219" y="57531"/>
                  </a:cubicBezTo>
                  <a:lnTo>
                    <a:pt x="232219" y="57531"/>
                  </a:lnTo>
                  <a:cubicBezTo>
                    <a:pt x="235553" y="60865"/>
                    <a:pt x="240887" y="60865"/>
                    <a:pt x="244221" y="57531"/>
                  </a:cubicBezTo>
                  <a:lnTo>
                    <a:pt x="266224" y="35624"/>
                  </a:lnTo>
                  <a:cubicBezTo>
                    <a:pt x="269557" y="32290"/>
                    <a:pt x="269557" y="26861"/>
                    <a:pt x="266224" y="23622"/>
                  </a:cubicBezTo>
                  <a:close/>
                  <a:moveTo>
                    <a:pt x="57245" y="45339"/>
                  </a:moveTo>
                  <a:lnTo>
                    <a:pt x="35242" y="23432"/>
                  </a:lnTo>
                  <a:cubicBezTo>
                    <a:pt x="31909" y="20098"/>
                    <a:pt x="26575" y="20098"/>
                    <a:pt x="23241" y="23432"/>
                  </a:cubicBezTo>
                  <a:lnTo>
                    <a:pt x="23241" y="23432"/>
                  </a:lnTo>
                  <a:cubicBezTo>
                    <a:pt x="19907" y="26765"/>
                    <a:pt x="19907" y="32099"/>
                    <a:pt x="23241" y="35433"/>
                  </a:cubicBezTo>
                  <a:lnTo>
                    <a:pt x="45244" y="57341"/>
                  </a:lnTo>
                  <a:cubicBezTo>
                    <a:pt x="48577" y="60674"/>
                    <a:pt x="53911" y="60674"/>
                    <a:pt x="57245" y="57341"/>
                  </a:cubicBezTo>
                  <a:lnTo>
                    <a:pt x="57245" y="57341"/>
                  </a:lnTo>
                  <a:cubicBezTo>
                    <a:pt x="60579" y="54007"/>
                    <a:pt x="60579" y="48578"/>
                    <a:pt x="57245" y="45339"/>
                  </a:cubicBezTo>
                  <a:close/>
                  <a:moveTo>
                    <a:pt x="247078" y="127445"/>
                  </a:moveTo>
                  <a:lnTo>
                    <a:pt x="247078" y="127445"/>
                  </a:lnTo>
                  <a:cubicBezTo>
                    <a:pt x="247078" y="132112"/>
                    <a:pt x="250889" y="135922"/>
                    <a:pt x="255556" y="135922"/>
                  </a:cubicBezTo>
                  <a:lnTo>
                    <a:pt x="281178" y="135922"/>
                  </a:lnTo>
                  <a:cubicBezTo>
                    <a:pt x="285845" y="135922"/>
                    <a:pt x="289655" y="132112"/>
                    <a:pt x="289655" y="127445"/>
                  </a:cubicBezTo>
                  <a:lnTo>
                    <a:pt x="289655" y="127445"/>
                  </a:lnTo>
                  <a:cubicBezTo>
                    <a:pt x="289655" y="122777"/>
                    <a:pt x="285845" y="118967"/>
                    <a:pt x="281178" y="118967"/>
                  </a:cubicBezTo>
                  <a:lnTo>
                    <a:pt x="255556" y="118967"/>
                  </a:lnTo>
                  <a:cubicBezTo>
                    <a:pt x="250889" y="118967"/>
                    <a:pt x="247078" y="122777"/>
                    <a:pt x="247078" y="127445"/>
                  </a:cubicBezTo>
                  <a:close/>
                  <a:moveTo>
                    <a:pt x="34100" y="118967"/>
                  </a:moveTo>
                  <a:lnTo>
                    <a:pt x="8477" y="118967"/>
                  </a:lnTo>
                  <a:cubicBezTo>
                    <a:pt x="3810" y="118967"/>
                    <a:pt x="0" y="122777"/>
                    <a:pt x="0" y="127445"/>
                  </a:cubicBezTo>
                  <a:lnTo>
                    <a:pt x="0" y="127445"/>
                  </a:lnTo>
                  <a:cubicBezTo>
                    <a:pt x="0" y="132112"/>
                    <a:pt x="3810" y="135922"/>
                    <a:pt x="8477" y="135922"/>
                  </a:cubicBezTo>
                  <a:lnTo>
                    <a:pt x="34100" y="135922"/>
                  </a:lnTo>
                  <a:cubicBezTo>
                    <a:pt x="38767" y="135922"/>
                    <a:pt x="42577" y="132112"/>
                    <a:pt x="42577" y="127445"/>
                  </a:cubicBezTo>
                  <a:lnTo>
                    <a:pt x="42577" y="127445"/>
                  </a:lnTo>
                  <a:cubicBezTo>
                    <a:pt x="42577" y="122777"/>
                    <a:pt x="38767" y="118967"/>
                    <a:pt x="34100" y="118967"/>
                  </a:cubicBezTo>
                  <a:close/>
                </a:path>
              </a:pathLst>
            </a:custGeom>
            <a:solidFill>
              <a:srgbClr val="3293C8"/>
            </a:solidFill>
            <a:ln w="9525" cap="flat">
              <a:noFill/>
              <a:prstDash val="solid"/>
              <a:miter/>
            </a:ln>
          </p:spPr>
          <p:txBody>
            <a:bodyPr rtlCol="0" anchor="ctr"/>
            <a:lstStyle/>
            <a:p>
              <a:endParaRPr lang="en-US"/>
            </a:p>
          </p:txBody>
        </p:sp>
      </p:grpSp>
      <p:pic>
        <p:nvPicPr>
          <p:cNvPr id="21" name="Graphic 30" descr="Open quote mark">
            <a:extLst>
              <a:ext uri="{FF2B5EF4-FFF2-40B4-BE49-F238E27FC236}">
                <a16:creationId xmlns:a16="http://schemas.microsoft.com/office/drawing/2014/main" id="{EB76DEB9-330E-4651-8951-6C0B1683FE7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250938" y="2785783"/>
            <a:ext cx="671678" cy="671678"/>
          </a:xfrm>
          <a:prstGeom prst="rect">
            <a:avLst/>
          </a:prstGeom>
        </p:spPr>
      </p:pic>
      <p:sp>
        <p:nvSpPr>
          <p:cNvPr id="22" name="Content Placeholder 9">
            <a:extLst>
              <a:ext uri="{FF2B5EF4-FFF2-40B4-BE49-F238E27FC236}">
                <a16:creationId xmlns:a16="http://schemas.microsoft.com/office/drawing/2014/main" id="{20232656-D711-4D84-B896-BFAFE207CFDC}"/>
              </a:ext>
            </a:extLst>
          </p:cNvPr>
          <p:cNvSpPr txBox="1">
            <a:spLocks/>
          </p:cNvSpPr>
          <p:nvPr/>
        </p:nvSpPr>
        <p:spPr>
          <a:xfrm>
            <a:off x="3092454" y="2754617"/>
            <a:ext cx="8220456" cy="2908489"/>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000" dirty="0">
                <a:solidFill>
                  <a:srgbClr val="3293C8"/>
                </a:solidFill>
              </a:rPr>
              <a:t>Speed is at the heart of a forgiving road transport system. It transcends all aspects of safety: without speed there can be no movement, but with speed comes kinetic energy and with kinetic energy and human error come crashes, injuries, and even deaths.”</a:t>
            </a:r>
            <a:endParaRPr lang="en-US" sz="3000" b="1" dirty="0">
              <a:solidFill>
                <a:srgbClr val="3293C8"/>
              </a:solidFill>
            </a:endParaRPr>
          </a:p>
        </p:txBody>
      </p:sp>
      <p:sp>
        <p:nvSpPr>
          <p:cNvPr id="23" name="Content Placeholder 9">
            <a:extLst>
              <a:ext uri="{FF2B5EF4-FFF2-40B4-BE49-F238E27FC236}">
                <a16:creationId xmlns:a16="http://schemas.microsoft.com/office/drawing/2014/main" id="{2F512AA1-B176-480F-B84E-AFA19166DF97}"/>
              </a:ext>
            </a:extLst>
          </p:cNvPr>
          <p:cNvSpPr txBox="1">
            <a:spLocks/>
          </p:cNvSpPr>
          <p:nvPr/>
        </p:nvSpPr>
        <p:spPr>
          <a:xfrm>
            <a:off x="3092454" y="5465390"/>
            <a:ext cx="7819386" cy="249299"/>
          </a:xfrm>
          <a:prstGeom prst="rect">
            <a:avLst/>
          </a:prstGeom>
        </p:spPr>
        <p:txBody>
          <a:bodyPr vert="horz"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buNone/>
            </a:pPr>
            <a:r>
              <a:rPr lang="en-US" sz="1800" dirty="0" err="1">
                <a:solidFill>
                  <a:srgbClr val="4C8A87"/>
                </a:solidFill>
              </a:rPr>
              <a:t>Organisation</a:t>
            </a:r>
            <a:r>
              <a:rPr lang="en-US" sz="1800" dirty="0">
                <a:solidFill>
                  <a:srgbClr val="4C8A87"/>
                </a:solidFill>
              </a:rPr>
              <a:t> for Economic Co-operation and Development</a:t>
            </a:r>
          </a:p>
        </p:txBody>
      </p:sp>
      <p:sp>
        <p:nvSpPr>
          <p:cNvPr id="15" name="TextBox 14">
            <a:extLst>
              <a:ext uri="{FF2B5EF4-FFF2-40B4-BE49-F238E27FC236}">
                <a16:creationId xmlns:a16="http://schemas.microsoft.com/office/drawing/2014/main" id="{8D8275A7-FF4A-4734-BA02-AA43D94E9BB9}"/>
              </a:ext>
            </a:extLst>
          </p:cNvPr>
          <p:cNvSpPr txBox="1"/>
          <p:nvPr/>
        </p:nvSpPr>
        <p:spPr>
          <a:xfrm>
            <a:off x="29996" y="6455203"/>
            <a:ext cx="682876" cy="215444"/>
          </a:xfrm>
          <a:prstGeom prst="rect">
            <a:avLst/>
          </a:prstGeom>
          <a:noFill/>
        </p:spPr>
        <p:txBody>
          <a:bodyPr wrap="square" lIns="0" tIns="0" rIns="0" bIns="0" rtlCol="0">
            <a:spAutoFit/>
          </a:bodyPr>
          <a:lstStyle/>
          <a:p>
            <a:pPr algn="r"/>
            <a:fld id="{DDB3D640-4032-4024-920B-AC4F90A03C18}" type="slidenum">
              <a:rPr lang="en-US" sz="1400" smtClean="0">
                <a:solidFill>
                  <a:schemeClr val="bg1"/>
                </a:solidFill>
              </a:rPr>
              <a:t>31</a:t>
            </a:fld>
            <a:endParaRPr lang="en-US" sz="1400" dirty="0">
              <a:solidFill>
                <a:schemeClr val="bg1"/>
              </a:solidFill>
            </a:endParaRPr>
          </a:p>
        </p:txBody>
      </p:sp>
    </p:spTree>
    <p:extLst>
      <p:ext uri="{BB962C8B-B14F-4D97-AF65-F5344CB8AC3E}">
        <p14:creationId xmlns:p14="http://schemas.microsoft.com/office/powerpoint/2010/main" val="28139080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descr="&quot;  &quot;">
            <a:extLst>
              <a:ext uri="{FF2B5EF4-FFF2-40B4-BE49-F238E27FC236}">
                <a16:creationId xmlns:a16="http://schemas.microsoft.com/office/drawing/2014/main" id="{1118FE18-95A5-4CD1-8FE3-81BD3E327F21}"/>
              </a:ext>
            </a:extLst>
          </p:cNvPr>
          <p:cNvSpPr/>
          <p:nvPr/>
        </p:nvSpPr>
        <p:spPr>
          <a:xfrm>
            <a:off x="833435" y="426719"/>
            <a:ext cx="7772400" cy="90219"/>
          </a:xfrm>
          <a:prstGeom prst="rect">
            <a:avLst/>
          </a:prstGeom>
          <a:solidFill>
            <a:srgbClr val="DF8A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B24F4079-96D9-46B0-81D3-4B21056AD739}"/>
              </a:ext>
            </a:extLst>
          </p:cNvPr>
          <p:cNvSpPr>
            <a:spLocks noGrp="1"/>
          </p:cNvSpPr>
          <p:nvPr>
            <p:ph type="title"/>
          </p:nvPr>
        </p:nvSpPr>
        <p:spPr/>
        <p:txBody>
          <a:bodyPr/>
          <a:lstStyle/>
          <a:p>
            <a:r>
              <a:rPr lang="en-US" dirty="0"/>
              <a:t>SAFE SPEEDS: reducing Pedestrian fatalities</a:t>
            </a:r>
          </a:p>
        </p:txBody>
      </p:sp>
      <p:sp>
        <p:nvSpPr>
          <p:cNvPr id="119" name="Rectangle 118" descr="&quot;  &quot;">
            <a:extLst>
              <a:ext uri="{FF2B5EF4-FFF2-40B4-BE49-F238E27FC236}">
                <a16:creationId xmlns:a16="http://schemas.microsoft.com/office/drawing/2014/main" id="{C1FD881D-AF9F-47B4-842B-239BD937B195}"/>
              </a:ext>
            </a:extLst>
          </p:cNvPr>
          <p:cNvSpPr/>
          <p:nvPr/>
        </p:nvSpPr>
        <p:spPr>
          <a:xfrm>
            <a:off x="532435" y="1645454"/>
            <a:ext cx="3462049" cy="46801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Content Placeholder 9">
            <a:extLst>
              <a:ext uri="{FF2B5EF4-FFF2-40B4-BE49-F238E27FC236}">
                <a16:creationId xmlns:a16="http://schemas.microsoft.com/office/drawing/2014/main" id="{20232656-D711-4D84-B896-BFAFE207CFDC}"/>
              </a:ext>
            </a:extLst>
          </p:cNvPr>
          <p:cNvSpPr txBox="1">
            <a:spLocks/>
          </p:cNvSpPr>
          <p:nvPr/>
        </p:nvSpPr>
        <p:spPr>
          <a:xfrm>
            <a:off x="506218" y="1747942"/>
            <a:ext cx="3477501" cy="3955827"/>
          </a:xfrm>
          <a:prstGeom prst="rect">
            <a:avLst/>
          </a:prstGeom>
        </p:spPr>
        <p:txBody>
          <a:bodyPr vert="horz"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600" b="1" dirty="0">
                <a:solidFill>
                  <a:srgbClr val="3293C8"/>
                </a:solidFill>
                <a:cs typeface="Arial"/>
                <a:sym typeface="Arial"/>
                <a:rtl val="0"/>
              </a:rPr>
              <a:t>Hit by a vehicle traveling at</a:t>
            </a:r>
          </a:p>
          <a:p>
            <a:pPr marL="0" indent="0" algn="ctr">
              <a:buNone/>
            </a:pPr>
            <a:r>
              <a:rPr lang="en-US" sz="15310" dirty="0">
                <a:solidFill>
                  <a:srgbClr val="003C47"/>
                </a:solidFill>
                <a:cs typeface="Arial"/>
                <a:sym typeface="Arial"/>
                <a:rtl val="0"/>
              </a:rPr>
              <a:t>23</a:t>
            </a:r>
            <a:r>
              <a:rPr lang="en-US" sz="2600" b="1" dirty="0">
                <a:solidFill>
                  <a:srgbClr val="3293C8"/>
                </a:solidFill>
                <a:cs typeface="Arial"/>
                <a:sym typeface="Arial"/>
                <a:rtl val="0"/>
              </a:rPr>
              <a:t> </a:t>
            </a:r>
            <a:r>
              <a:rPr lang="en-US" sz="4400" dirty="0">
                <a:solidFill>
                  <a:srgbClr val="003C47"/>
                </a:solidFill>
                <a:cs typeface="Arial"/>
                <a:sym typeface="Arial"/>
                <a:rtl val="0"/>
              </a:rPr>
              <a:t>MPH</a:t>
            </a:r>
          </a:p>
          <a:p>
            <a:pPr marL="0" indent="0" algn="ctr">
              <a:buNone/>
            </a:pPr>
            <a:r>
              <a:rPr lang="en-US" sz="1800" dirty="0">
                <a:solidFill>
                  <a:srgbClr val="4C8A87"/>
                </a:solidFill>
                <a:cs typeface="Arial"/>
                <a:sym typeface="Arial"/>
                <a:rtl val="0"/>
              </a:rPr>
              <a:t>10% risk of death</a:t>
            </a:r>
          </a:p>
        </p:txBody>
      </p:sp>
      <p:grpSp>
        <p:nvGrpSpPr>
          <p:cNvPr id="2" name="Group 1" descr="Image of 10 people with 9 shaded dark green and 1 shaded light blue indicating that there is a 10% risk of death."/>
          <p:cNvGrpSpPr/>
          <p:nvPr/>
        </p:nvGrpSpPr>
        <p:grpSpPr>
          <a:xfrm>
            <a:off x="808864" y="5772806"/>
            <a:ext cx="2899094" cy="494209"/>
            <a:chOff x="808864" y="5772806"/>
            <a:chExt cx="2899094" cy="494209"/>
          </a:xfrm>
        </p:grpSpPr>
        <p:grpSp>
          <p:nvGrpSpPr>
            <p:cNvPr id="116" name="Group 115">
              <a:extLst>
                <a:ext uri="{FF2B5EF4-FFF2-40B4-BE49-F238E27FC236}">
                  <a16:creationId xmlns:a16="http://schemas.microsoft.com/office/drawing/2014/main" id="{310993F2-D0C7-495C-BC49-8B4325061B5B}"/>
                </a:ext>
              </a:extLst>
            </p:cNvPr>
            <p:cNvGrpSpPr/>
            <p:nvPr/>
          </p:nvGrpSpPr>
          <p:grpSpPr>
            <a:xfrm>
              <a:off x="808864" y="5772806"/>
              <a:ext cx="2603888" cy="494209"/>
              <a:chOff x="808864" y="5239406"/>
              <a:chExt cx="2603888" cy="494209"/>
            </a:xfrm>
          </p:grpSpPr>
          <p:grpSp>
            <p:nvGrpSpPr>
              <p:cNvPr id="15" name="Graphic 117">
                <a:extLst>
                  <a:ext uri="{FF2B5EF4-FFF2-40B4-BE49-F238E27FC236}">
                    <a16:creationId xmlns:a16="http://schemas.microsoft.com/office/drawing/2014/main" id="{F2736FBD-EEF6-4D84-8D75-7ACA3B4C3C0B}"/>
                  </a:ext>
                </a:extLst>
              </p:cNvPr>
              <p:cNvGrpSpPr/>
              <p:nvPr/>
            </p:nvGrpSpPr>
            <p:grpSpPr>
              <a:xfrm>
                <a:off x="808864" y="5239406"/>
                <a:ext cx="242242" cy="494209"/>
                <a:chOff x="808864" y="5285126"/>
                <a:chExt cx="242242" cy="494209"/>
              </a:xfrm>
              <a:solidFill>
                <a:srgbClr val="003C47"/>
              </a:solidFill>
            </p:grpSpPr>
            <p:sp>
              <p:nvSpPr>
                <p:cNvPr id="16" name="Freeform: Shape 15">
                  <a:extLst>
                    <a:ext uri="{FF2B5EF4-FFF2-40B4-BE49-F238E27FC236}">
                      <a16:creationId xmlns:a16="http://schemas.microsoft.com/office/drawing/2014/main" id="{A8D474F5-3E40-4B94-A935-E0F54DE164A1}"/>
                    </a:ext>
                  </a:extLst>
                </p:cNvPr>
                <p:cNvSpPr/>
                <p:nvPr/>
              </p:nvSpPr>
              <p:spPr>
                <a:xfrm>
                  <a:off x="885791" y="5285126"/>
                  <a:ext cx="88214" cy="87867"/>
                </a:xfrm>
                <a:custGeom>
                  <a:avLst/>
                  <a:gdLst>
                    <a:gd name="connsiteX0" fmla="*/ 88214 w 88214"/>
                    <a:gd name="connsiteY0" fmla="*/ 43934 h 87867"/>
                    <a:gd name="connsiteX1" fmla="*/ 44107 w 88214"/>
                    <a:gd name="connsiteY1" fmla="*/ 87867 h 87867"/>
                    <a:gd name="connsiteX2" fmla="*/ 0 w 88214"/>
                    <a:gd name="connsiteY2" fmla="*/ 43934 h 87867"/>
                    <a:gd name="connsiteX3" fmla="*/ 44107 w 88214"/>
                    <a:gd name="connsiteY3" fmla="*/ 0 h 87867"/>
                    <a:gd name="connsiteX4" fmla="*/ 88214 w 88214"/>
                    <a:gd name="connsiteY4" fmla="*/ 43934 h 87867"/>
                    <a:gd name="connsiteX5" fmla="*/ 88214 w 88214"/>
                    <a:gd name="connsiteY5" fmla="*/ 43934 h 87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214" h="87867">
                      <a:moveTo>
                        <a:pt x="88214" y="43934"/>
                      </a:moveTo>
                      <a:cubicBezTo>
                        <a:pt x="88214" y="68245"/>
                        <a:pt x="68418" y="87867"/>
                        <a:pt x="44107" y="87867"/>
                      </a:cubicBezTo>
                      <a:cubicBezTo>
                        <a:pt x="19796" y="87867"/>
                        <a:pt x="0" y="68245"/>
                        <a:pt x="0" y="43934"/>
                      </a:cubicBezTo>
                      <a:cubicBezTo>
                        <a:pt x="0" y="19623"/>
                        <a:pt x="19796" y="0"/>
                        <a:pt x="44107" y="0"/>
                      </a:cubicBezTo>
                      <a:cubicBezTo>
                        <a:pt x="68418" y="0"/>
                        <a:pt x="88214" y="19623"/>
                        <a:pt x="88214" y="43934"/>
                      </a:cubicBezTo>
                      <a:lnTo>
                        <a:pt x="88214" y="43934"/>
                      </a:lnTo>
                      <a:close/>
                    </a:path>
                  </a:pathLst>
                </a:custGeom>
                <a:solidFill>
                  <a:srgbClr val="003C47"/>
                </a:solidFill>
                <a:ln w="17351"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9ED4DB99-118C-4B3C-84E6-E171064B89FB}"/>
                    </a:ext>
                  </a:extLst>
                </p:cNvPr>
                <p:cNvSpPr/>
                <p:nvPr/>
              </p:nvSpPr>
              <p:spPr>
                <a:xfrm>
                  <a:off x="808864" y="5384107"/>
                  <a:ext cx="242242" cy="395228"/>
                </a:xfrm>
                <a:custGeom>
                  <a:avLst/>
                  <a:gdLst>
                    <a:gd name="connsiteX0" fmla="*/ 241027 w 242242"/>
                    <a:gd name="connsiteY0" fmla="*/ 171219 h 395228"/>
                    <a:gd name="connsiteX1" fmla="*/ 210117 w 242242"/>
                    <a:gd name="connsiteY1" fmla="*/ 40634 h 395228"/>
                    <a:gd name="connsiteX2" fmla="*/ 203518 w 242242"/>
                    <a:gd name="connsiteY2" fmla="*/ 28479 h 395228"/>
                    <a:gd name="connsiteX3" fmla="*/ 157327 w 242242"/>
                    <a:gd name="connsiteY3" fmla="*/ 4341 h 395228"/>
                    <a:gd name="connsiteX4" fmla="*/ 121034 w 242242"/>
                    <a:gd name="connsiteY4" fmla="*/ 0 h 395228"/>
                    <a:gd name="connsiteX5" fmla="*/ 84741 w 242242"/>
                    <a:gd name="connsiteY5" fmla="*/ 5557 h 395228"/>
                    <a:gd name="connsiteX6" fmla="*/ 38550 w 242242"/>
                    <a:gd name="connsiteY6" fmla="*/ 29694 h 395228"/>
                    <a:gd name="connsiteX7" fmla="*/ 31952 w 242242"/>
                    <a:gd name="connsiteY7" fmla="*/ 41850 h 395228"/>
                    <a:gd name="connsiteX8" fmla="*/ 1042 w 242242"/>
                    <a:gd name="connsiteY8" fmla="*/ 172435 h 395228"/>
                    <a:gd name="connsiteX9" fmla="*/ 0 w 242242"/>
                    <a:gd name="connsiteY9" fmla="*/ 177992 h 395228"/>
                    <a:gd name="connsiteX10" fmla="*/ 22054 w 242242"/>
                    <a:gd name="connsiteY10" fmla="*/ 199872 h 395228"/>
                    <a:gd name="connsiteX11" fmla="*/ 42892 w 242242"/>
                    <a:gd name="connsiteY11" fmla="*/ 183375 h 395228"/>
                    <a:gd name="connsiteX12" fmla="*/ 65987 w 242242"/>
                    <a:gd name="connsiteY12" fmla="*/ 87867 h 395228"/>
                    <a:gd name="connsiteX13" fmla="*/ 65987 w 242242"/>
                    <a:gd name="connsiteY13" fmla="*/ 395229 h 395228"/>
                    <a:gd name="connsiteX14" fmla="*/ 110094 w 242242"/>
                    <a:gd name="connsiteY14" fmla="*/ 395229 h 395228"/>
                    <a:gd name="connsiteX15" fmla="*/ 110094 w 242242"/>
                    <a:gd name="connsiteY15" fmla="*/ 197614 h 395228"/>
                    <a:gd name="connsiteX16" fmla="*/ 132148 w 242242"/>
                    <a:gd name="connsiteY16" fmla="*/ 197614 h 395228"/>
                    <a:gd name="connsiteX17" fmla="*/ 132148 w 242242"/>
                    <a:gd name="connsiteY17" fmla="*/ 395229 h 395228"/>
                    <a:gd name="connsiteX18" fmla="*/ 176255 w 242242"/>
                    <a:gd name="connsiteY18" fmla="*/ 395229 h 395228"/>
                    <a:gd name="connsiteX19" fmla="*/ 176255 w 242242"/>
                    <a:gd name="connsiteY19" fmla="*/ 86652 h 395228"/>
                    <a:gd name="connsiteX20" fmla="*/ 199351 w 242242"/>
                    <a:gd name="connsiteY20" fmla="*/ 182159 h 395228"/>
                    <a:gd name="connsiteX21" fmla="*/ 220189 w 242242"/>
                    <a:gd name="connsiteY21" fmla="*/ 198656 h 395228"/>
                    <a:gd name="connsiteX22" fmla="*/ 242242 w 242242"/>
                    <a:gd name="connsiteY22" fmla="*/ 176776 h 395228"/>
                    <a:gd name="connsiteX23" fmla="*/ 241027 w 242242"/>
                    <a:gd name="connsiteY23" fmla="*/ 171219 h 395228"/>
                    <a:gd name="connsiteX24" fmla="*/ 241027 w 242242"/>
                    <a:gd name="connsiteY24" fmla="*/ 171219 h 395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42242" h="395228">
                      <a:moveTo>
                        <a:pt x="241027" y="171219"/>
                      </a:moveTo>
                      <a:lnTo>
                        <a:pt x="210117" y="40634"/>
                      </a:lnTo>
                      <a:cubicBezTo>
                        <a:pt x="209075" y="36293"/>
                        <a:pt x="206818" y="31778"/>
                        <a:pt x="203518" y="28479"/>
                      </a:cubicBezTo>
                      <a:cubicBezTo>
                        <a:pt x="190321" y="17539"/>
                        <a:pt x="174866" y="9898"/>
                        <a:pt x="157327" y="4341"/>
                      </a:cubicBezTo>
                      <a:cubicBezTo>
                        <a:pt x="145172" y="2084"/>
                        <a:pt x="133016" y="0"/>
                        <a:pt x="121034" y="0"/>
                      </a:cubicBezTo>
                      <a:cubicBezTo>
                        <a:pt x="109052" y="0"/>
                        <a:pt x="96723" y="2258"/>
                        <a:pt x="84741" y="5557"/>
                      </a:cubicBezTo>
                      <a:cubicBezTo>
                        <a:pt x="67203" y="9898"/>
                        <a:pt x="51748" y="18754"/>
                        <a:pt x="38550" y="29694"/>
                      </a:cubicBezTo>
                      <a:cubicBezTo>
                        <a:pt x="35251" y="32994"/>
                        <a:pt x="32994" y="37335"/>
                        <a:pt x="31952" y="41850"/>
                      </a:cubicBezTo>
                      <a:lnTo>
                        <a:pt x="1042" y="172435"/>
                      </a:lnTo>
                      <a:cubicBezTo>
                        <a:pt x="1042" y="173477"/>
                        <a:pt x="0" y="175734"/>
                        <a:pt x="0" y="177992"/>
                      </a:cubicBezTo>
                      <a:cubicBezTo>
                        <a:pt x="0" y="190147"/>
                        <a:pt x="9898" y="199872"/>
                        <a:pt x="22054" y="199872"/>
                      </a:cubicBezTo>
                      <a:cubicBezTo>
                        <a:pt x="31952" y="199872"/>
                        <a:pt x="40808" y="192231"/>
                        <a:pt x="42892" y="183375"/>
                      </a:cubicBezTo>
                      <a:lnTo>
                        <a:pt x="65987" y="87867"/>
                      </a:lnTo>
                      <a:lnTo>
                        <a:pt x="65987" y="395229"/>
                      </a:lnTo>
                      <a:lnTo>
                        <a:pt x="110094" y="395229"/>
                      </a:lnTo>
                      <a:lnTo>
                        <a:pt x="110094" y="197614"/>
                      </a:lnTo>
                      <a:lnTo>
                        <a:pt x="132148" y="197614"/>
                      </a:lnTo>
                      <a:lnTo>
                        <a:pt x="132148" y="395229"/>
                      </a:lnTo>
                      <a:lnTo>
                        <a:pt x="176255" y="395229"/>
                      </a:lnTo>
                      <a:lnTo>
                        <a:pt x="176255" y="86652"/>
                      </a:lnTo>
                      <a:lnTo>
                        <a:pt x="199351" y="182159"/>
                      </a:lnTo>
                      <a:cubicBezTo>
                        <a:pt x="201608" y="191016"/>
                        <a:pt x="210291" y="198656"/>
                        <a:pt x="220189" y="198656"/>
                      </a:cubicBezTo>
                      <a:cubicBezTo>
                        <a:pt x="232344" y="198656"/>
                        <a:pt x="242242" y="188758"/>
                        <a:pt x="242242" y="176776"/>
                      </a:cubicBezTo>
                      <a:cubicBezTo>
                        <a:pt x="242242" y="174345"/>
                        <a:pt x="241027" y="172261"/>
                        <a:pt x="241027" y="171219"/>
                      </a:cubicBezTo>
                      <a:lnTo>
                        <a:pt x="241027" y="171219"/>
                      </a:lnTo>
                      <a:close/>
                    </a:path>
                  </a:pathLst>
                </a:custGeom>
                <a:solidFill>
                  <a:srgbClr val="003C47"/>
                </a:solidFill>
                <a:ln w="17351" cap="flat">
                  <a:noFill/>
                  <a:prstDash val="solid"/>
                  <a:miter/>
                </a:ln>
              </p:spPr>
              <p:txBody>
                <a:bodyPr rtlCol="0" anchor="ctr"/>
                <a:lstStyle/>
                <a:p>
                  <a:endParaRPr lang="en-US"/>
                </a:p>
              </p:txBody>
            </p:sp>
          </p:grpSp>
          <p:grpSp>
            <p:nvGrpSpPr>
              <p:cNvPr id="18" name="Graphic 117">
                <a:extLst>
                  <a:ext uri="{FF2B5EF4-FFF2-40B4-BE49-F238E27FC236}">
                    <a16:creationId xmlns:a16="http://schemas.microsoft.com/office/drawing/2014/main" id="{F2736FBD-EEF6-4D84-8D75-7ACA3B4C3C0B}"/>
                  </a:ext>
                </a:extLst>
              </p:cNvPr>
              <p:cNvGrpSpPr/>
              <p:nvPr/>
            </p:nvGrpSpPr>
            <p:grpSpPr>
              <a:xfrm>
                <a:off x="1104070" y="5239406"/>
                <a:ext cx="242242" cy="494209"/>
                <a:chOff x="1104070" y="5285126"/>
                <a:chExt cx="242242" cy="494209"/>
              </a:xfrm>
              <a:solidFill>
                <a:srgbClr val="003C47"/>
              </a:solidFill>
            </p:grpSpPr>
            <p:sp>
              <p:nvSpPr>
                <p:cNvPr id="19" name="Freeform: Shape 18">
                  <a:extLst>
                    <a:ext uri="{FF2B5EF4-FFF2-40B4-BE49-F238E27FC236}">
                      <a16:creationId xmlns:a16="http://schemas.microsoft.com/office/drawing/2014/main" id="{06119421-8FED-48E9-B58A-5E9598E7A5B7}"/>
                    </a:ext>
                  </a:extLst>
                </p:cNvPr>
                <p:cNvSpPr/>
                <p:nvPr/>
              </p:nvSpPr>
              <p:spPr>
                <a:xfrm>
                  <a:off x="1180997" y="5285126"/>
                  <a:ext cx="88214" cy="87867"/>
                </a:xfrm>
                <a:custGeom>
                  <a:avLst/>
                  <a:gdLst>
                    <a:gd name="connsiteX0" fmla="*/ 88214 w 88214"/>
                    <a:gd name="connsiteY0" fmla="*/ 43934 h 87867"/>
                    <a:gd name="connsiteX1" fmla="*/ 44107 w 88214"/>
                    <a:gd name="connsiteY1" fmla="*/ 87867 h 87867"/>
                    <a:gd name="connsiteX2" fmla="*/ 0 w 88214"/>
                    <a:gd name="connsiteY2" fmla="*/ 43934 h 87867"/>
                    <a:gd name="connsiteX3" fmla="*/ 44107 w 88214"/>
                    <a:gd name="connsiteY3" fmla="*/ 0 h 87867"/>
                    <a:gd name="connsiteX4" fmla="*/ 88214 w 88214"/>
                    <a:gd name="connsiteY4" fmla="*/ 43934 h 87867"/>
                    <a:gd name="connsiteX5" fmla="*/ 88214 w 88214"/>
                    <a:gd name="connsiteY5" fmla="*/ 43934 h 87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214" h="87867">
                      <a:moveTo>
                        <a:pt x="88214" y="43934"/>
                      </a:moveTo>
                      <a:cubicBezTo>
                        <a:pt x="88214" y="68245"/>
                        <a:pt x="68418" y="87867"/>
                        <a:pt x="44107" y="87867"/>
                      </a:cubicBezTo>
                      <a:cubicBezTo>
                        <a:pt x="19796" y="87867"/>
                        <a:pt x="0" y="68245"/>
                        <a:pt x="0" y="43934"/>
                      </a:cubicBezTo>
                      <a:cubicBezTo>
                        <a:pt x="0" y="19623"/>
                        <a:pt x="19796" y="0"/>
                        <a:pt x="44107" y="0"/>
                      </a:cubicBezTo>
                      <a:cubicBezTo>
                        <a:pt x="68418" y="0"/>
                        <a:pt x="88214" y="19623"/>
                        <a:pt x="88214" y="43934"/>
                      </a:cubicBezTo>
                      <a:lnTo>
                        <a:pt x="88214" y="43934"/>
                      </a:lnTo>
                      <a:close/>
                    </a:path>
                  </a:pathLst>
                </a:custGeom>
                <a:solidFill>
                  <a:srgbClr val="003C47"/>
                </a:solidFill>
                <a:ln w="17351"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B8A62721-B39D-480B-AD53-152C1A258623}"/>
                    </a:ext>
                  </a:extLst>
                </p:cNvPr>
                <p:cNvSpPr/>
                <p:nvPr/>
              </p:nvSpPr>
              <p:spPr>
                <a:xfrm>
                  <a:off x="1104070" y="5384107"/>
                  <a:ext cx="242242" cy="395228"/>
                </a:xfrm>
                <a:custGeom>
                  <a:avLst/>
                  <a:gdLst>
                    <a:gd name="connsiteX0" fmla="*/ 241027 w 242242"/>
                    <a:gd name="connsiteY0" fmla="*/ 171219 h 395228"/>
                    <a:gd name="connsiteX1" fmla="*/ 210117 w 242242"/>
                    <a:gd name="connsiteY1" fmla="*/ 40634 h 395228"/>
                    <a:gd name="connsiteX2" fmla="*/ 203518 w 242242"/>
                    <a:gd name="connsiteY2" fmla="*/ 28479 h 395228"/>
                    <a:gd name="connsiteX3" fmla="*/ 157327 w 242242"/>
                    <a:gd name="connsiteY3" fmla="*/ 4341 h 395228"/>
                    <a:gd name="connsiteX4" fmla="*/ 121034 w 242242"/>
                    <a:gd name="connsiteY4" fmla="*/ 0 h 395228"/>
                    <a:gd name="connsiteX5" fmla="*/ 84741 w 242242"/>
                    <a:gd name="connsiteY5" fmla="*/ 5557 h 395228"/>
                    <a:gd name="connsiteX6" fmla="*/ 38550 w 242242"/>
                    <a:gd name="connsiteY6" fmla="*/ 29694 h 395228"/>
                    <a:gd name="connsiteX7" fmla="*/ 31952 w 242242"/>
                    <a:gd name="connsiteY7" fmla="*/ 41850 h 395228"/>
                    <a:gd name="connsiteX8" fmla="*/ 1042 w 242242"/>
                    <a:gd name="connsiteY8" fmla="*/ 172435 h 395228"/>
                    <a:gd name="connsiteX9" fmla="*/ 0 w 242242"/>
                    <a:gd name="connsiteY9" fmla="*/ 177992 h 395228"/>
                    <a:gd name="connsiteX10" fmla="*/ 22054 w 242242"/>
                    <a:gd name="connsiteY10" fmla="*/ 199872 h 395228"/>
                    <a:gd name="connsiteX11" fmla="*/ 42892 w 242242"/>
                    <a:gd name="connsiteY11" fmla="*/ 183375 h 395228"/>
                    <a:gd name="connsiteX12" fmla="*/ 65987 w 242242"/>
                    <a:gd name="connsiteY12" fmla="*/ 87867 h 395228"/>
                    <a:gd name="connsiteX13" fmla="*/ 65987 w 242242"/>
                    <a:gd name="connsiteY13" fmla="*/ 395229 h 395228"/>
                    <a:gd name="connsiteX14" fmla="*/ 110094 w 242242"/>
                    <a:gd name="connsiteY14" fmla="*/ 395229 h 395228"/>
                    <a:gd name="connsiteX15" fmla="*/ 110094 w 242242"/>
                    <a:gd name="connsiteY15" fmla="*/ 197614 h 395228"/>
                    <a:gd name="connsiteX16" fmla="*/ 132148 w 242242"/>
                    <a:gd name="connsiteY16" fmla="*/ 197614 h 395228"/>
                    <a:gd name="connsiteX17" fmla="*/ 132148 w 242242"/>
                    <a:gd name="connsiteY17" fmla="*/ 395229 h 395228"/>
                    <a:gd name="connsiteX18" fmla="*/ 176255 w 242242"/>
                    <a:gd name="connsiteY18" fmla="*/ 395229 h 395228"/>
                    <a:gd name="connsiteX19" fmla="*/ 176255 w 242242"/>
                    <a:gd name="connsiteY19" fmla="*/ 86652 h 395228"/>
                    <a:gd name="connsiteX20" fmla="*/ 199351 w 242242"/>
                    <a:gd name="connsiteY20" fmla="*/ 182159 h 395228"/>
                    <a:gd name="connsiteX21" fmla="*/ 220189 w 242242"/>
                    <a:gd name="connsiteY21" fmla="*/ 198656 h 395228"/>
                    <a:gd name="connsiteX22" fmla="*/ 242242 w 242242"/>
                    <a:gd name="connsiteY22" fmla="*/ 176776 h 395228"/>
                    <a:gd name="connsiteX23" fmla="*/ 241027 w 242242"/>
                    <a:gd name="connsiteY23" fmla="*/ 171219 h 395228"/>
                    <a:gd name="connsiteX24" fmla="*/ 241027 w 242242"/>
                    <a:gd name="connsiteY24" fmla="*/ 171219 h 395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42242" h="395228">
                      <a:moveTo>
                        <a:pt x="241027" y="171219"/>
                      </a:moveTo>
                      <a:lnTo>
                        <a:pt x="210117" y="40634"/>
                      </a:lnTo>
                      <a:cubicBezTo>
                        <a:pt x="209075" y="36293"/>
                        <a:pt x="206818" y="31778"/>
                        <a:pt x="203518" y="28479"/>
                      </a:cubicBezTo>
                      <a:cubicBezTo>
                        <a:pt x="190321" y="17539"/>
                        <a:pt x="174866" y="9898"/>
                        <a:pt x="157327" y="4341"/>
                      </a:cubicBezTo>
                      <a:cubicBezTo>
                        <a:pt x="145172" y="2084"/>
                        <a:pt x="133016" y="0"/>
                        <a:pt x="121034" y="0"/>
                      </a:cubicBezTo>
                      <a:cubicBezTo>
                        <a:pt x="108879" y="0"/>
                        <a:pt x="96723" y="2258"/>
                        <a:pt x="84741" y="5557"/>
                      </a:cubicBezTo>
                      <a:cubicBezTo>
                        <a:pt x="67203" y="9898"/>
                        <a:pt x="51748" y="18754"/>
                        <a:pt x="38550" y="29694"/>
                      </a:cubicBezTo>
                      <a:cubicBezTo>
                        <a:pt x="35251" y="32994"/>
                        <a:pt x="32994" y="37335"/>
                        <a:pt x="31952" y="41850"/>
                      </a:cubicBezTo>
                      <a:lnTo>
                        <a:pt x="1042" y="172435"/>
                      </a:lnTo>
                      <a:cubicBezTo>
                        <a:pt x="1042" y="173477"/>
                        <a:pt x="0" y="175734"/>
                        <a:pt x="0" y="177992"/>
                      </a:cubicBezTo>
                      <a:cubicBezTo>
                        <a:pt x="0" y="190147"/>
                        <a:pt x="9898" y="199872"/>
                        <a:pt x="22054" y="199872"/>
                      </a:cubicBezTo>
                      <a:cubicBezTo>
                        <a:pt x="31952" y="199872"/>
                        <a:pt x="40808" y="192231"/>
                        <a:pt x="42892" y="183375"/>
                      </a:cubicBezTo>
                      <a:lnTo>
                        <a:pt x="65987" y="87867"/>
                      </a:lnTo>
                      <a:lnTo>
                        <a:pt x="65987" y="395229"/>
                      </a:lnTo>
                      <a:lnTo>
                        <a:pt x="110094" y="395229"/>
                      </a:lnTo>
                      <a:lnTo>
                        <a:pt x="110094" y="197614"/>
                      </a:lnTo>
                      <a:lnTo>
                        <a:pt x="132148" y="197614"/>
                      </a:lnTo>
                      <a:lnTo>
                        <a:pt x="132148" y="395229"/>
                      </a:lnTo>
                      <a:lnTo>
                        <a:pt x="176255" y="395229"/>
                      </a:lnTo>
                      <a:lnTo>
                        <a:pt x="176255" y="86652"/>
                      </a:lnTo>
                      <a:lnTo>
                        <a:pt x="199351" y="182159"/>
                      </a:lnTo>
                      <a:cubicBezTo>
                        <a:pt x="201608" y="191016"/>
                        <a:pt x="210291" y="198656"/>
                        <a:pt x="220189" y="198656"/>
                      </a:cubicBezTo>
                      <a:cubicBezTo>
                        <a:pt x="232344" y="198656"/>
                        <a:pt x="242242" y="188758"/>
                        <a:pt x="242242" y="176776"/>
                      </a:cubicBezTo>
                      <a:cubicBezTo>
                        <a:pt x="242242" y="174345"/>
                        <a:pt x="241027" y="172261"/>
                        <a:pt x="241027" y="171219"/>
                      </a:cubicBezTo>
                      <a:lnTo>
                        <a:pt x="241027" y="171219"/>
                      </a:lnTo>
                      <a:close/>
                    </a:path>
                  </a:pathLst>
                </a:custGeom>
                <a:solidFill>
                  <a:srgbClr val="003C47"/>
                </a:solidFill>
                <a:ln w="17351" cap="flat">
                  <a:noFill/>
                  <a:prstDash val="solid"/>
                  <a:miter/>
                </a:ln>
              </p:spPr>
              <p:txBody>
                <a:bodyPr rtlCol="0" anchor="ctr"/>
                <a:lstStyle/>
                <a:p>
                  <a:endParaRPr lang="en-US"/>
                </a:p>
              </p:txBody>
            </p:sp>
          </p:grpSp>
          <p:grpSp>
            <p:nvGrpSpPr>
              <p:cNvPr id="21" name="Graphic 117">
                <a:extLst>
                  <a:ext uri="{FF2B5EF4-FFF2-40B4-BE49-F238E27FC236}">
                    <a16:creationId xmlns:a16="http://schemas.microsoft.com/office/drawing/2014/main" id="{F2736FBD-EEF6-4D84-8D75-7ACA3B4C3C0B}"/>
                  </a:ext>
                </a:extLst>
              </p:cNvPr>
              <p:cNvGrpSpPr/>
              <p:nvPr/>
            </p:nvGrpSpPr>
            <p:grpSpPr>
              <a:xfrm>
                <a:off x="1399276" y="5239406"/>
                <a:ext cx="242242" cy="494209"/>
                <a:chOff x="1399276" y="5285126"/>
                <a:chExt cx="242242" cy="494209"/>
              </a:xfrm>
              <a:solidFill>
                <a:srgbClr val="003C47"/>
              </a:solidFill>
            </p:grpSpPr>
            <p:sp>
              <p:nvSpPr>
                <p:cNvPr id="22" name="Freeform: Shape 21">
                  <a:extLst>
                    <a:ext uri="{FF2B5EF4-FFF2-40B4-BE49-F238E27FC236}">
                      <a16:creationId xmlns:a16="http://schemas.microsoft.com/office/drawing/2014/main" id="{D98A3ABD-6257-4BD1-90D4-927EE84B8E69}"/>
                    </a:ext>
                  </a:extLst>
                </p:cNvPr>
                <p:cNvSpPr/>
                <p:nvPr/>
              </p:nvSpPr>
              <p:spPr>
                <a:xfrm>
                  <a:off x="1476203" y="5285126"/>
                  <a:ext cx="88214" cy="87867"/>
                </a:xfrm>
                <a:custGeom>
                  <a:avLst/>
                  <a:gdLst>
                    <a:gd name="connsiteX0" fmla="*/ 88214 w 88214"/>
                    <a:gd name="connsiteY0" fmla="*/ 43934 h 87867"/>
                    <a:gd name="connsiteX1" fmla="*/ 44107 w 88214"/>
                    <a:gd name="connsiteY1" fmla="*/ 87867 h 87867"/>
                    <a:gd name="connsiteX2" fmla="*/ 0 w 88214"/>
                    <a:gd name="connsiteY2" fmla="*/ 43934 h 87867"/>
                    <a:gd name="connsiteX3" fmla="*/ 44107 w 88214"/>
                    <a:gd name="connsiteY3" fmla="*/ 0 h 87867"/>
                    <a:gd name="connsiteX4" fmla="*/ 88214 w 88214"/>
                    <a:gd name="connsiteY4" fmla="*/ 43934 h 87867"/>
                    <a:gd name="connsiteX5" fmla="*/ 88214 w 88214"/>
                    <a:gd name="connsiteY5" fmla="*/ 43934 h 87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214" h="87867">
                      <a:moveTo>
                        <a:pt x="88214" y="43934"/>
                      </a:moveTo>
                      <a:cubicBezTo>
                        <a:pt x="88214" y="68245"/>
                        <a:pt x="68418" y="87867"/>
                        <a:pt x="44107" y="87867"/>
                      </a:cubicBezTo>
                      <a:cubicBezTo>
                        <a:pt x="19796" y="87867"/>
                        <a:pt x="0" y="68245"/>
                        <a:pt x="0" y="43934"/>
                      </a:cubicBezTo>
                      <a:cubicBezTo>
                        <a:pt x="0" y="19623"/>
                        <a:pt x="19796" y="0"/>
                        <a:pt x="44107" y="0"/>
                      </a:cubicBezTo>
                      <a:cubicBezTo>
                        <a:pt x="68418" y="0"/>
                        <a:pt x="88214" y="19623"/>
                        <a:pt x="88214" y="43934"/>
                      </a:cubicBezTo>
                      <a:lnTo>
                        <a:pt x="88214" y="43934"/>
                      </a:lnTo>
                      <a:close/>
                    </a:path>
                  </a:pathLst>
                </a:custGeom>
                <a:solidFill>
                  <a:srgbClr val="003C47"/>
                </a:solidFill>
                <a:ln w="17351"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71D82EB8-8AA8-406C-A2E3-85A0B05A6E4A}"/>
                    </a:ext>
                  </a:extLst>
                </p:cNvPr>
                <p:cNvSpPr/>
                <p:nvPr/>
              </p:nvSpPr>
              <p:spPr>
                <a:xfrm>
                  <a:off x="1399276" y="5384107"/>
                  <a:ext cx="242242" cy="395228"/>
                </a:xfrm>
                <a:custGeom>
                  <a:avLst/>
                  <a:gdLst>
                    <a:gd name="connsiteX0" fmla="*/ 241027 w 242242"/>
                    <a:gd name="connsiteY0" fmla="*/ 171219 h 395228"/>
                    <a:gd name="connsiteX1" fmla="*/ 210117 w 242242"/>
                    <a:gd name="connsiteY1" fmla="*/ 40634 h 395228"/>
                    <a:gd name="connsiteX2" fmla="*/ 203518 w 242242"/>
                    <a:gd name="connsiteY2" fmla="*/ 28479 h 395228"/>
                    <a:gd name="connsiteX3" fmla="*/ 157327 w 242242"/>
                    <a:gd name="connsiteY3" fmla="*/ 4341 h 395228"/>
                    <a:gd name="connsiteX4" fmla="*/ 121034 w 242242"/>
                    <a:gd name="connsiteY4" fmla="*/ 0 h 395228"/>
                    <a:gd name="connsiteX5" fmla="*/ 84741 w 242242"/>
                    <a:gd name="connsiteY5" fmla="*/ 5557 h 395228"/>
                    <a:gd name="connsiteX6" fmla="*/ 38550 w 242242"/>
                    <a:gd name="connsiteY6" fmla="*/ 29694 h 395228"/>
                    <a:gd name="connsiteX7" fmla="*/ 31952 w 242242"/>
                    <a:gd name="connsiteY7" fmla="*/ 41850 h 395228"/>
                    <a:gd name="connsiteX8" fmla="*/ 1042 w 242242"/>
                    <a:gd name="connsiteY8" fmla="*/ 172435 h 395228"/>
                    <a:gd name="connsiteX9" fmla="*/ 0 w 242242"/>
                    <a:gd name="connsiteY9" fmla="*/ 177992 h 395228"/>
                    <a:gd name="connsiteX10" fmla="*/ 22054 w 242242"/>
                    <a:gd name="connsiteY10" fmla="*/ 199872 h 395228"/>
                    <a:gd name="connsiteX11" fmla="*/ 42892 w 242242"/>
                    <a:gd name="connsiteY11" fmla="*/ 183375 h 395228"/>
                    <a:gd name="connsiteX12" fmla="*/ 65987 w 242242"/>
                    <a:gd name="connsiteY12" fmla="*/ 87867 h 395228"/>
                    <a:gd name="connsiteX13" fmla="*/ 65987 w 242242"/>
                    <a:gd name="connsiteY13" fmla="*/ 395229 h 395228"/>
                    <a:gd name="connsiteX14" fmla="*/ 110094 w 242242"/>
                    <a:gd name="connsiteY14" fmla="*/ 395229 h 395228"/>
                    <a:gd name="connsiteX15" fmla="*/ 110094 w 242242"/>
                    <a:gd name="connsiteY15" fmla="*/ 197614 h 395228"/>
                    <a:gd name="connsiteX16" fmla="*/ 132148 w 242242"/>
                    <a:gd name="connsiteY16" fmla="*/ 197614 h 395228"/>
                    <a:gd name="connsiteX17" fmla="*/ 132148 w 242242"/>
                    <a:gd name="connsiteY17" fmla="*/ 395229 h 395228"/>
                    <a:gd name="connsiteX18" fmla="*/ 176255 w 242242"/>
                    <a:gd name="connsiteY18" fmla="*/ 395229 h 395228"/>
                    <a:gd name="connsiteX19" fmla="*/ 176255 w 242242"/>
                    <a:gd name="connsiteY19" fmla="*/ 86652 h 395228"/>
                    <a:gd name="connsiteX20" fmla="*/ 199351 w 242242"/>
                    <a:gd name="connsiteY20" fmla="*/ 182159 h 395228"/>
                    <a:gd name="connsiteX21" fmla="*/ 220189 w 242242"/>
                    <a:gd name="connsiteY21" fmla="*/ 198656 h 395228"/>
                    <a:gd name="connsiteX22" fmla="*/ 242242 w 242242"/>
                    <a:gd name="connsiteY22" fmla="*/ 176776 h 395228"/>
                    <a:gd name="connsiteX23" fmla="*/ 241027 w 242242"/>
                    <a:gd name="connsiteY23" fmla="*/ 171219 h 395228"/>
                    <a:gd name="connsiteX24" fmla="*/ 241027 w 242242"/>
                    <a:gd name="connsiteY24" fmla="*/ 171219 h 395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42242" h="395228">
                      <a:moveTo>
                        <a:pt x="241027" y="171219"/>
                      </a:moveTo>
                      <a:lnTo>
                        <a:pt x="210117" y="40634"/>
                      </a:lnTo>
                      <a:cubicBezTo>
                        <a:pt x="209075" y="36293"/>
                        <a:pt x="206818" y="31778"/>
                        <a:pt x="203518" y="28479"/>
                      </a:cubicBezTo>
                      <a:cubicBezTo>
                        <a:pt x="190321" y="17539"/>
                        <a:pt x="174866" y="9898"/>
                        <a:pt x="157327" y="4341"/>
                      </a:cubicBezTo>
                      <a:cubicBezTo>
                        <a:pt x="145172" y="2084"/>
                        <a:pt x="133016" y="0"/>
                        <a:pt x="121034" y="0"/>
                      </a:cubicBezTo>
                      <a:cubicBezTo>
                        <a:pt x="108879" y="0"/>
                        <a:pt x="96723" y="2258"/>
                        <a:pt x="84741" y="5557"/>
                      </a:cubicBezTo>
                      <a:cubicBezTo>
                        <a:pt x="67203" y="9898"/>
                        <a:pt x="51748" y="18754"/>
                        <a:pt x="38550" y="29694"/>
                      </a:cubicBezTo>
                      <a:cubicBezTo>
                        <a:pt x="35251" y="32994"/>
                        <a:pt x="32994" y="37335"/>
                        <a:pt x="31952" y="41850"/>
                      </a:cubicBezTo>
                      <a:lnTo>
                        <a:pt x="1042" y="172435"/>
                      </a:lnTo>
                      <a:cubicBezTo>
                        <a:pt x="1042" y="173477"/>
                        <a:pt x="0" y="175734"/>
                        <a:pt x="0" y="177992"/>
                      </a:cubicBezTo>
                      <a:cubicBezTo>
                        <a:pt x="0" y="190147"/>
                        <a:pt x="9898" y="199872"/>
                        <a:pt x="22054" y="199872"/>
                      </a:cubicBezTo>
                      <a:cubicBezTo>
                        <a:pt x="31952" y="199872"/>
                        <a:pt x="40808" y="192231"/>
                        <a:pt x="42892" y="183375"/>
                      </a:cubicBezTo>
                      <a:lnTo>
                        <a:pt x="65987" y="87867"/>
                      </a:lnTo>
                      <a:lnTo>
                        <a:pt x="65987" y="395229"/>
                      </a:lnTo>
                      <a:lnTo>
                        <a:pt x="110094" y="395229"/>
                      </a:lnTo>
                      <a:lnTo>
                        <a:pt x="110094" y="197614"/>
                      </a:lnTo>
                      <a:lnTo>
                        <a:pt x="132148" y="197614"/>
                      </a:lnTo>
                      <a:lnTo>
                        <a:pt x="132148" y="395229"/>
                      </a:lnTo>
                      <a:lnTo>
                        <a:pt x="176255" y="395229"/>
                      </a:lnTo>
                      <a:lnTo>
                        <a:pt x="176255" y="86652"/>
                      </a:lnTo>
                      <a:lnTo>
                        <a:pt x="199351" y="182159"/>
                      </a:lnTo>
                      <a:cubicBezTo>
                        <a:pt x="201608" y="191016"/>
                        <a:pt x="210291" y="198656"/>
                        <a:pt x="220189" y="198656"/>
                      </a:cubicBezTo>
                      <a:cubicBezTo>
                        <a:pt x="232344" y="198656"/>
                        <a:pt x="242242" y="188758"/>
                        <a:pt x="242242" y="176776"/>
                      </a:cubicBezTo>
                      <a:cubicBezTo>
                        <a:pt x="242242" y="174345"/>
                        <a:pt x="241027" y="172261"/>
                        <a:pt x="241027" y="171219"/>
                      </a:cubicBezTo>
                      <a:lnTo>
                        <a:pt x="241027" y="171219"/>
                      </a:lnTo>
                      <a:close/>
                    </a:path>
                  </a:pathLst>
                </a:custGeom>
                <a:solidFill>
                  <a:srgbClr val="003C47"/>
                </a:solidFill>
                <a:ln w="17351" cap="flat">
                  <a:noFill/>
                  <a:prstDash val="solid"/>
                  <a:miter/>
                </a:ln>
              </p:spPr>
              <p:txBody>
                <a:bodyPr rtlCol="0" anchor="ctr"/>
                <a:lstStyle/>
                <a:p>
                  <a:endParaRPr lang="en-US"/>
                </a:p>
              </p:txBody>
            </p:sp>
          </p:grpSp>
          <p:grpSp>
            <p:nvGrpSpPr>
              <p:cNvPr id="24" name="Graphic 117">
                <a:extLst>
                  <a:ext uri="{FF2B5EF4-FFF2-40B4-BE49-F238E27FC236}">
                    <a16:creationId xmlns:a16="http://schemas.microsoft.com/office/drawing/2014/main" id="{F2736FBD-EEF6-4D84-8D75-7ACA3B4C3C0B}"/>
                  </a:ext>
                </a:extLst>
              </p:cNvPr>
              <p:cNvGrpSpPr/>
              <p:nvPr/>
            </p:nvGrpSpPr>
            <p:grpSpPr>
              <a:xfrm>
                <a:off x="1694481" y="5239406"/>
                <a:ext cx="242242" cy="494209"/>
                <a:chOff x="1694481" y="5285126"/>
                <a:chExt cx="242242" cy="494209"/>
              </a:xfrm>
              <a:solidFill>
                <a:srgbClr val="003C47"/>
              </a:solidFill>
            </p:grpSpPr>
            <p:sp>
              <p:nvSpPr>
                <p:cNvPr id="25" name="Freeform: Shape 24">
                  <a:extLst>
                    <a:ext uri="{FF2B5EF4-FFF2-40B4-BE49-F238E27FC236}">
                      <a16:creationId xmlns:a16="http://schemas.microsoft.com/office/drawing/2014/main" id="{15AB89F0-3903-4074-A57F-5720D13CAEF8}"/>
                    </a:ext>
                  </a:extLst>
                </p:cNvPr>
                <p:cNvSpPr/>
                <p:nvPr/>
              </p:nvSpPr>
              <p:spPr>
                <a:xfrm>
                  <a:off x="1771409" y="5285126"/>
                  <a:ext cx="88214" cy="87867"/>
                </a:xfrm>
                <a:custGeom>
                  <a:avLst/>
                  <a:gdLst>
                    <a:gd name="connsiteX0" fmla="*/ 88214 w 88214"/>
                    <a:gd name="connsiteY0" fmla="*/ 43934 h 87867"/>
                    <a:gd name="connsiteX1" fmla="*/ 44107 w 88214"/>
                    <a:gd name="connsiteY1" fmla="*/ 87867 h 87867"/>
                    <a:gd name="connsiteX2" fmla="*/ 0 w 88214"/>
                    <a:gd name="connsiteY2" fmla="*/ 43934 h 87867"/>
                    <a:gd name="connsiteX3" fmla="*/ 44107 w 88214"/>
                    <a:gd name="connsiteY3" fmla="*/ 0 h 87867"/>
                    <a:gd name="connsiteX4" fmla="*/ 88214 w 88214"/>
                    <a:gd name="connsiteY4" fmla="*/ 43934 h 87867"/>
                    <a:gd name="connsiteX5" fmla="*/ 88214 w 88214"/>
                    <a:gd name="connsiteY5" fmla="*/ 43934 h 87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214" h="87867">
                      <a:moveTo>
                        <a:pt x="88214" y="43934"/>
                      </a:moveTo>
                      <a:cubicBezTo>
                        <a:pt x="88214" y="68245"/>
                        <a:pt x="68418" y="87867"/>
                        <a:pt x="44107" y="87867"/>
                      </a:cubicBezTo>
                      <a:cubicBezTo>
                        <a:pt x="19796" y="87867"/>
                        <a:pt x="0" y="68245"/>
                        <a:pt x="0" y="43934"/>
                      </a:cubicBezTo>
                      <a:cubicBezTo>
                        <a:pt x="0" y="19623"/>
                        <a:pt x="19796" y="0"/>
                        <a:pt x="44107" y="0"/>
                      </a:cubicBezTo>
                      <a:cubicBezTo>
                        <a:pt x="68418" y="0"/>
                        <a:pt x="88214" y="19623"/>
                        <a:pt x="88214" y="43934"/>
                      </a:cubicBezTo>
                      <a:lnTo>
                        <a:pt x="88214" y="43934"/>
                      </a:lnTo>
                      <a:close/>
                    </a:path>
                  </a:pathLst>
                </a:custGeom>
                <a:solidFill>
                  <a:srgbClr val="003C47"/>
                </a:solidFill>
                <a:ln w="17351"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F0CE6EBB-D9EC-4465-BF35-6D744189E852}"/>
                    </a:ext>
                  </a:extLst>
                </p:cNvPr>
                <p:cNvSpPr/>
                <p:nvPr/>
              </p:nvSpPr>
              <p:spPr>
                <a:xfrm>
                  <a:off x="1694481" y="5384107"/>
                  <a:ext cx="242242" cy="395228"/>
                </a:xfrm>
                <a:custGeom>
                  <a:avLst/>
                  <a:gdLst>
                    <a:gd name="connsiteX0" fmla="*/ 241027 w 242242"/>
                    <a:gd name="connsiteY0" fmla="*/ 171219 h 395228"/>
                    <a:gd name="connsiteX1" fmla="*/ 210117 w 242242"/>
                    <a:gd name="connsiteY1" fmla="*/ 40634 h 395228"/>
                    <a:gd name="connsiteX2" fmla="*/ 203518 w 242242"/>
                    <a:gd name="connsiteY2" fmla="*/ 28479 h 395228"/>
                    <a:gd name="connsiteX3" fmla="*/ 157327 w 242242"/>
                    <a:gd name="connsiteY3" fmla="*/ 4341 h 395228"/>
                    <a:gd name="connsiteX4" fmla="*/ 121034 w 242242"/>
                    <a:gd name="connsiteY4" fmla="*/ 0 h 395228"/>
                    <a:gd name="connsiteX5" fmla="*/ 84742 w 242242"/>
                    <a:gd name="connsiteY5" fmla="*/ 5557 h 395228"/>
                    <a:gd name="connsiteX6" fmla="*/ 38550 w 242242"/>
                    <a:gd name="connsiteY6" fmla="*/ 29694 h 395228"/>
                    <a:gd name="connsiteX7" fmla="*/ 31952 w 242242"/>
                    <a:gd name="connsiteY7" fmla="*/ 41850 h 395228"/>
                    <a:gd name="connsiteX8" fmla="*/ 1042 w 242242"/>
                    <a:gd name="connsiteY8" fmla="*/ 172435 h 395228"/>
                    <a:gd name="connsiteX9" fmla="*/ 0 w 242242"/>
                    <a:gd name="connsiteY9" fmla="*/ 177992 h 395228"/>
                    <a:gd name="connsiteX10" fmla="*/ 22054 w 242242"/>
                    <a:gd name="connsiteY10" fmla="*/ 199872 h 395228"/>
                    <a:gd name="connsiteX11" fmla="*/ 42892 w 242242"/>
                    <a:gd name="connsiteY11" fmla="*/ 183375 h 395228"/>
                    <a:gd name="connsiteX12" fmla="*/ 65987 w 242242"/>
                    <a:gd name="connsiteY12" fmla="*/ 87867 h 395228"/>
                    <a:gd name="connsiteX13" fmla="*/ 65987 w 242242"/>
                    <a:gd name="connsiteY13" fmla="*/ 395229 h 395228"/>
                    <a:gd name="connsiteX14" fmla="*/ 110094 w 242242"/>
                    <a:gd name="connsiteY14" fmla="*/ 395229 h 395228"/>
                    <a:gd name="connsiteX15" fmla="*/ 110094 w 242242"/>
                    <a:gd name="connsiteY15" fmla="*/ 197614 h 395228"/>
                    <a:gd name="connsiteX16" fmla="*/ 132148 w 242242"/>
                    <a:gd name="connsiteY16" fmla="*/ 197614 h 395228"/>
                    <a:gd name="connsiteX17" fmla="*/ 132148 w 242242"/>
                    <a:gd name="connsiteY17" fmla="*/ 395229 h 395228"/>
                    <a:gd name="connsiteX18" fmla="*/ 176255 w 242242"/>
                    <a:gd name="connsiteY18" fmla="*/ 395229 h 395228"/>
                    <a:gd name="connsiteX19" fmla="*/ 176255 w 242242"/>
                    <a:gd name="connsiteY19" fmla="*/ 86652 h 395228"/>
                    <a:gd name="connsiteX20" fmla="*/ 199351 w 242242"/>
                    <a:gd name="connsiteY20" fmla="*/ 182159 h 395228"/>
                    <a:gd name="connsiteX21" fmla="*/ 220189 w 242242"/>
                    <a:gd name="connsiteY21" fmla="*/ 198656 h 395228"/>
                    <a:gd name="connsiteX22" fmla="*/ 242242 w 242242"/>
                    <a:gd name="connsiteY22" fmla="*/ 176776 h 395228"/>
                    <a:gd name="connsiteX23" fmla="*/ 241027 w 242242"/>
                    <a:gd name="connsiteY23" fmla="*/ 171219 h 395228"/>
                    <a:gd name="connsiteX24" fmla="*/ 241027 w 242242"/>
                    <a:gd name="connsiteY24" fmla="*/ 171219 h 395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42242" h="395228">
                      <a:moveTo>
                        <a:pt x="241027" y="171219"/>
                      </a:moveTo>
                      <a:lnTo>
                        <a:pt x="210117" y="40634"/>
                      </a:lnTo>
                      <a:cubicBezTo>
                        <a:pt x="209075" y="36293"/>
                        <a:pt x="206818" y="31778"/>
                        <a:pt x="203518" y="28479"/>
                      </a:cubicBezTo>
                      <a:cubicBezTo>
                        <a:pt x="190321" y="17539"/>
                        <a:pt x="174866" y="9898"/>
                        <a:pt x="157327" y="4341"/>
                      </a:cubicBezTo>
                      <a:cubicBezTo>
                        <a:pt x="145172" y="2084"/>
                        <a:pt x="133016" y="0"/>
                        <a:pt x="121034" y="0"/>
                      </a:cubicBezTo>
                      <a:cubicBezTo>
                        <a:pt x="109052" y="0"/>
                        <a:pt x="96723" y="2258"/>
                        <a:pt x="84742" y="5557"/>
                      </a:cubicBezTo>
                      <a:cubicBezTo>
                        <a:pt x="67203" y="9898"/>
                        <a:pt x="51748" y="18754"/>
                        <a:pt x="38550" y="29694"/>
                      </a:cubicBezTo>
                      <a:cubicBezTo>
                        <a:pt x="35251" y="32994"/>
                        <a:pt x="32994" y="37335"/>
                        <a:pt x="31952" y="41850"/>
                      </a:cubicBezTo>
                      <a:lnTo>
                        <a:pt x="1042" y="172435"/>
                      </a:lnTo>
                      <a:cubicBezTo>
                        <a:pt x="1042" y="173477"/>
                        <a:pt x="0" y="175734"/>
                        <a:pt x="0" y="177992"/>
                      </a:cubicBezTo>
                      <a:cubicBezTo>
                        <a:pt x="0" y="190147"/>
                        <a:pt x="9898" y="199872"/>
                        <a:pt x="22054" y="199872"/>
                      </a:cubicBezTo>
                      <a:cubicBezTo>
                        <a:pt x="31952" y="199872"/>
                        <a:pt x="40808" y="192231"/>
                        <a:pt x="42892" y="183375"/>
                      </a:cubicBezTo>
                      <a:lnTo>
                        <a:pt x="65987" y="87867"/>
                      </a:lnTo>
                      <a:lnTo>
                        <a:pt x="65987" y="395229"/>
                      </a:lnTo>
                      <a:lnTo>
                        <a:pt x="110094" y="395229"/>
                      </a:lnTo>
                      <a:lnTo>
                        <a:pt x="110094" y="197614"/>
                      </a:lnTo>
                      <a:lnTo>
                        <a:pt x="132148" y="197614"/>
                      </a:lnTo>
                      <a:lnTo>
                        <a:pt x="132148" y="395229"/>
                      </a:lnTo>
                      <a:lnTo>
                        <a:pt x="176255" y="395229"/>
                      </a:lnTo>
                      <a:lnTo>
                        <a:pt x="176255" y="86652"/>
                      </a:lnTo>
                      <a:lnTo>
                        <a:pt x="199351" y="182159"/>
                      </a:lnTo>
                      <a:cubicBezTo>
                        <a:pt x="201608" y="191016"/>
                        <a:pt x="210291" y="198656"/>
                        <a:pt x="220189" y="198656"/>
                      </a:cubicBezTo>
                      <a:cubicBezTo>
                        <a:pt x="232344" y="198656"/>
                        <a:pt x="242242" y="188758"/>
                        <a:pt x="242242" y="176776"/>
                      </a:cubicBezTo>
                      <a:cubicBezTo>
                        <a:pt x="242242" y="174345"/>
                        <a:pt x="241027" y="172261"/>
                        <a:pt x="241027" y="171219"/>
                      </a:cubicBezTo>
                      <a:lnTo>
                        <a:pt x="241027" y="171219"/>
                      </a:lnTo>
                      <a:close/>
                    </a:path>
                  </a:pathLst>
                </a:custGeom>
                <a:solidFill>
                  <a:srgbClr val="003C47"/>
                </a:solidFill>
                <a:ln w="17351" cap="flat">
                  <a:noFill/>
                  <a:prstDash val="solid"/>
                  <a:miter/>
                </a:ln>
              </p:spPr>
              <p:txBody>
                <a:bodyPr rtlCol="0" anchor="ctr"/>
                <a:lstStyle/>
                <a:p>
                  <a:endParaRPr lang="en-US"/>
                </a:p>
              </p:txBody>
            </p:sp>
          </p:grpSp>
          <p:grpSp>
            <p:nvGrpSpPr>
              <p:cNvPr id="27" name="Graphic 117">
                <a:extLst>
                  <a:ext uri="{FF2B5EF4-FFF2-40B4-BE49-F238E27FC236}">
                    <a16:creationId xmlns:a16="http://schemas.microsoft.com/office/drawing/2014/main" id="{F2736FBD-EEF6-4D84-8D75-7ACA3B4C3C0B}"/>
                  </a:ext>
                </a:extLst>
              </p:cNvPr>
              <p:cNvGrpSpPr/>
              <p:nvPr/>
            </p:nvGrpSpPr>
            <p:grpSpPr>
              <a:xfrm>
                <a:off x="1989687" y="5239406"/>
                <a:ext cx="242242" cy="494209"/>
                <a:chOff x="1989687" y="5285126"/>
                <a:chExt cx="242242" cy="494209"/>
              </a:xfrm>
              <a:solidFill>
                <a:srgbClr val="003C47"/>
              </a:solidFill>
            </p:grpSpPr>
            <p:sp>
              <p:nvSpPr>
                <p:cNvPr id="28" name="Freeform: Shape 27">
                  <a:extLst>
                    <a:ext uri="{FF2B5EF4-FFF2-40B4-BE49-F238E27FC236}">
                      <a16:creationId xmlns:a16="http://schemas.microsoft.com/office/drawing/2014/main" id="{F151F69C-ABBE-4EA3-BAAB-BF568AA78709}"/>
                    </a:ext>
                  </a:extLst>
                </p:cNvPr>
                <p:cNvSpPr/>
                <p:nvPr/>
              </p:nvSpPr>
              <p:spPr>
                <a:xfrm>
                  <a:off x="2066614" y="5285126"/>
                  <a:ext cx="88214" cy="87867"/>
                </a:xfrm>
                <a:custGeom>
                  <a:avLst/>
                  <a:gdLst>
                    <a:gd name="connsiteX0" fmla="*/ 88214 w 88214"/>
                    <a:gd name="connsiteY0" fmla="*/ 43934 h 87867"/>
                    <a:gd name="connsiteX1" fmla="*/ 44107 w 88214"/>
                    <a:gd name="connsiteY1" fmla="*/ 87867 h 87867"/>
                    <a:gd name="connsiteX2" fmla="*/ 0 w 88214"/>
                    <a:gd name="connsiteY2" fmla="*/ 43934 h 87867"/>
                    <a:gd name="connsiteX3" fmla="*/ 44107 w 88214"/>
                    <a:gd name="connsiteY3" fmla="*/ 0 h 87867"/>
                    <a:gd name="connsiteX4" fmla="*/ 88214 w 88214"/>
                    <a:gd name="connsiteY4" fmla="*/ 43934 h 87867"/>
                    <a:gd name="connsiteX5" fmla="*/ 88214 w 88214"/>
                    <a:gd name="connsiteY5" fmla="*/ 43934 h 87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214" h="87867">
                      <a:moveTo>
                        <a:pt x="88214" y="43934"/>
                      </a:moveTo>
                      <a:cubicBezTo>
                        <a:pt x="88214" y="68245"/>
                        <a:pt x="68418" y="87867"/>
                        <a:pt x="44107" y="87867"/>
                      </a:cubicBezTo>
                      <a:cubicBezTo>
                        <a:pt x="19796" y="87867"/>
                        <a:pt x="0" y="68245"/>
                        <a:pt x="0" y="43934"/>
                      </a:cubicBezTo>
                      <a:cubicBezTo>
                        <a:pt x="0" y="19623"/>
                        <a:pt x="19796" y="0"/>
                        <a:pt x="44107" y="0"/>
                      </a:cubicBezTo>
                      <a:cubicBezTo>
                        <a:pt x="68418" y="0"/>
                        <a:pt x="88214" y="19623"/>
                        <a:pt x="88214" y="43934"/>
                      </a:cubicBezTo>
                      <a:lnTo>
                        <a:pt x="88214" y="43934"/>
                      </a:lnTo>
                      <a:close/>
                    </a:path>
                  </a:pathLst>
                </a:custGeom>
                <a:solidFill>
                  <a:srgbClr val="003C47"/>
                </a:solidFill>
                <a:ln w="17351"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CA90D1EE-1F99-4D61-9AC1-4BA17A7BD34F}"/>
                    </a:ext>
                  </a:extLst>
                </p:cNvPr>
                <p:cNvSpPr/>
                <p:nvPr/>
              </p:nvSpPr>
              <p:spPr>
                <a:xfrm>
                  <a:off x="1989687" y="5384107"/>
                  <a:ext cx="242242" cy="395228"/>
                </a:xfrm>
                <a:custGeom>
                  <a:avLst/>
                  <a:gdLst>
                    <a:gd name="connsiteX0" fmla="*/ 241027 w 242242"/>
                    <a:gd name="connsiteY0" fmla="*/ 171219 h 395228"/>
                    <a:gd name="connsiteX1" fmla="*/ 210117 w 242242"/>
                    <a:gd name="connsiteY1" fmla="*/ 40634 h 395228"/>
                    <a:gd name="connsiteX2" fmla="*/ 203518 w 242242"/>
                    <a:gd name="connsiteY2" fmla="*/ 28479 h 395228"/>
                    <a:gd name="connsiteX3" fmla="*/ 157327 w 242242"/>
                    <a:gd name="connsiteY3" fmla="*/ 4341 h 395228"/>
                    <a:gd name="connsiteX4" fmla="*/ 121034 w 242242"/>
                    <a:gd name="connsiteY4" fmla="*/ 0 h 395228"/>
                    <a:gd name="connsiteX5" fmla="*/ 84742 w 242242"/>
                    <a:gd name="connsiteY5" fmla="*/ 5557 h 395228"/>
                    <a:gd name="connsiteX6" fmla="*/ 38550 w 242242"/>
                    <a:gd name="connsiteY6" fmla="*/ 29694 h 395228"/>
                    <a:gd name="connsiteX7" fmla="*/ 31952 w 242242"/>
                    <a:gd name="connsiteY7" fmla="*/ 41850 h 395228"/>
                    <a:gd name="connsiteX8" fmla="*/ 1042 w 242242"/>
                    <a:gd name="connsiteY8" fmla="*/ 172435 h 395228"/>
                    <a:gd name="connsiteX9" fmla="*/ 0 w 242242"/>
                    <a:gd name="connsiteY9" fmla="*/ 177992 h 395228"/>
                    <a:gd name="connsiteX10" fmla="*/ 22054 w 242242"/>
                    <a:gd name="connsiteY10" fmla="*/ 199872 h 395228"/>
                    <a:gd name="connsiteX11" fmla="*/ 42892 w 242242"/>
                    <a:gd name="connsiteY11" fmla="*/ 183375 h 395228"/>
                    <a:gd name="connsiteX12" fmla="*/ 65987 w 242242"/>
                    <a:gd name="connsiteY12" fmla="*/ 87867 h 395228"/>
                    <a:gd name="connsiteX13" fmla="*/ 65987 w 242242"/>
                    <a:gd name="connsiteY13" fmla="*/ 395229 h 395228"/>
                    <a:gd name="connsiteX14" fmla="*/ 110094 w 242242"/>
                    <a:gd name="connsiteY14" fmla="*/ 395229 h 395228"/>
                    <a:gd name="connsiteX15" fmla="*/ 110094 w 242242"/>
                    <a:gd name="connsiteY15" fmla="*/ 197614 h 395228"/>
                    <a:gd name="connsiteX16" fmla="*/ 132148 w 242242"/>
                    <a:gd name="connsiteY16" fmla="*/ 197614 h 395228"/>
                    <a:gd name="connsiteX17" fmla="*/ 132148 w 242242"/>
                    <a:gd name="connsiteY17" fmla="*/ 395229 h 395228"/>
                    <a:gd name="connsiteX18" fmla="*/ 176255 w 242242"/>
                    <a:gd name="connsiteY18" fmla="*/ 395229 h 395228"/>
                    <a:gd name="connsiteX19" fmla="*/ 176255 w 242242"/>
                    <a:gd name="connsiteY19" fmla="*/ 86652 h 395228"/>
                    <a:gd name="connsiteX20" fmla="*/ 199351 w 242242"/>
                    <a:gd name="connsiteY20" fmla="*/ 182159 h 395228"/>
                    <a:gd name="connsiteX21" fmla="*/ 220189 w 242242"/>
                    <a:gd name="connsiteY21" fmla="*/ 198656 h 395228"/>
                    <a:gd name="connsiteX22" fmla="*/ 242242 w 242242"/>
                    <a:gd name="connsiteY22" fmla="*/ 176776 h 395228"/>
                    <a:gd name="connsiteX23" fmla="*/ 241027 w 242242"/>
                    <a:gd name="connsiteY23" fmla="*/ 171219 h 395228"/>
                    <a:gd name="connsiteX24" fmla="*/ 241027 w 242242"/>
                    <a:gd name="connsiteY24" fmla="*/ 171219 h 395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42242" h="395228">
                      <a:moveTo>
                        <a:pt x="241027" y="171219"/>
                      </a:moveTo>
                      <a:lnTo>
                        <a:pt x="210117" y="40634"/>
                      </a:lnTo>
                      <a:cubicBezTo>
                        <a:pt x="209075" y="36293"/>
                        <a:pt x="206818" y="31778"/>
                        <a:pt x="203518" y="28479"/>
                      </a:cubicBezTo>
                      <a:cubicBezTo>
                        <a:pt x="190321" y="17539"/>
                        <a:pt x="174866" y="9898"/>
                        <a:pt x="157327" y="4341"/>
                      </a:cubicBezTo>
                      <a:cubicBezTo>
                        <a:pt x="145172" y="2084"/>
                        <a:pt x="133016" y="0"/>
                        <a:pt x="121034" y="0"/>
                      </a:cubicBezTo>
                      <a:cubicBezTo>
                        <a:pt x="109052" y="0"/>
                        <a:pt x="96723" y="2258"/>
                        <a:pt x="84742" y="5557"/>
                      </a:cubicBezTo>
                      <a:cubicBezTo>
                        <a:pt x="67203" y="9898"/>
                        <a:pt x="51748" y="18754"/>
                        <a:pt x="38550" y="29694"/>
                      </a:cubicBezTo>
                      <a:cubicBezTo>
                        <a:pt x="35251" y="32994"/>
                        <a:pt x="32994" y="37335"/>
                        <a:pt x="31952" y="41850"/>
                      </a:cubicBezTo>
                      <a:lnTo>
                        <a:pt x="1042" y="172435"/>
                      </a:lnTo>
                      <a:cubicBezTo>
                        <a:pt x="1042" y="173477"/>
                        <a:pt x="0" y="175734"/>
                        <a:pt x="0" y="177992"/>
                      </a:cubicBezTo>
                      <a:cubicBezTo>
                        <a:pt x="0" y="190147"/>
                        <a:pt x="9898" y="199872"/>
                        <a:pt x="22054" y="199872"/>
                      </a:cubicBezTo>
                      <a:cubicBezTo>
                        <a:pt x="31952" y="199872"/>
                        <a:pt x="40808" y="192231"/>
                        <a:pt x="42892" y="183375"/>
                      </a:cubicBezTo>
                      <a:lnTo>
                        <a:pt x="65987" y="87867"/>
                      </a:lnTo>
                      <a:lnTo>
                        <a:pt x="65987" y="395229"/>
                      </a:lnTo>
                      <a:lnTo>
                        <a:pt x="110094" y="395229"/>
                      </a:lnTo>
                      <a:lnTo>
                        <a:pt x="110094" y="197614"/>
                      </a:lnTo>
                      <a:lnTo>
                        <a:pt x="132148" y="197614"/>
                      </a:lnTo>
                      <a:lnTo>
                        <a:pt x="132148" y="395229"/>
                      </a:lnTo>
                      <a:lnTo>
                        <a:pt x="176255" y="395229"/>
                      </a:lnTo>
                      <a:lnTo>
                        <a:pt x="176255" y="86652"/>
                      </a:lnTo>
                      <a:lnTo>
                        <a:pt x="199351" y="182159"/>
                      </a:lnTo>
                      <a:cubicBezTo>
                        <a:pt x="201608" y="191016"/>
                        <a:pt x="210291" y="198656"/>
                        <a:pt x="220189" y="198656"/>
                      </a:cubicBezTo>
                      <a:cubicBezTo>
                        <a:pt x="232344" y="198656"/>
                        <a:pt x="242242" y="188758"/>
                        <a:pt x="242242" y="176776"/>
                      </a:cubicBezTo>
                      <a:cubicBezTo>
                        <a:pt x="242242" y="174345"/>
                        <a:pt x="241027" y="172261"/>
                        <a:pt x="241027" y="171219"/>
                      </a:cubicBezTo>
                      <a:lnTo>
                        <a:pt x="241027" y="171219"/>
                      </a:lnTo>
                      <a:close/>
                    </a:path>
                  </a:pathLst>
                </a:custGeom>
                <a:solidFill>
                  <a:srgbClr val="003C47"/>
                </a:solidFill>
                <a:ln w="17351" cap="flat">
                  <a:noFill/>
                  <a:prstDash val="solid"/>
                  <a:miter/>
                </a:ln>
              </p:spPr>
              <p:txBody>
                <a:bodyPr rtlCol="0" anchor="ctr"/>
                <a:lstStyle/>
                <a:p>
                  <a:endParaRPr lang="en-US"/>
                </a:p>
              </p:txBody>
            </p:sp>
          </p:grpSp>
          <p:grpSp>
            <p:nvGrpSpPr>
              <p:cNvPr id="30" name="Graphic 117">
                <a:extLst>
                  <a:ext uri="{FF2B5EF4-FFF2-40B4-BE49-F238E27FC236}">
                    <a16:creationId xmlns:a16="http://schemas.microsoft.com/office/drawing/2014/main" id="{F2736FBD-EEF6-4D84-8D75-7ACA3B4C3C0B}"/>
                  </a:ext>
                </a:extLst>
              </p:cNvPr>
              <p:cNvGrpSpPr/>
              <p:nvPr/>
            </p:nvGrpSpPr>
            <p:grpSpPr>
              <a:xfrm>
                <a:off x="2284893" y="5239406"/>
                <a:ext cx="242242" cy="494209"/>
                <a:chOff x="2284893" y="5285126"/>
                <a:chExt cx="242242" cy="494209"/>
              </a:xfrm>
              <a:solidFill>
                <a:srgbClr val="003C47"/>
              </a:solidFill>
            </p:grpSpPr>
            <p:sp>
              <p:nvSpPr>
                <p:cNvPr id="31" name="Freeform: Shape 30">
                  <a:extLst>
                    <a:ext uri="{FF2B5EF4-FFF2-40B4-BE49-F238E27FC236}">
                      <a16:creationId xmlns:a16="http://schemas.microsoft.com/office/drawing/2014/main" id="{C97D3B8D-6C4C-4CEF-A009-0B391B003E5F}"/>
                    </a:ext>
                  </a:extLst>
                </p:cNvPr>
                <p:cNvSpPr/>
                <p:nvPr/>
              </p:nvSpPr>
              <p:spPr>
                <a:xfrm>
                  <a:off x="2361820" y="5285126"/>
                  <a:ext cx="88214" cy="87867"/>
                </a:xfrm>
                <a:custGeom>
                  <a:avLst/>
                  <a:gdLst>
                    <a:gd name="connsiteX0" fmla="*/ 88214 w 88214"/>
                    <a:gd name="connsiteY0" fmla="*/ 43934 h 87867"/>
                    <a:gd name="connsiteX1" fmla="*/ 44107 w 88214"/>
                    <a:gd name="connsiteY1" fmla="*/ 87867 h 87867"/>
                    <a:gd name="connsiteX2" fmla="*/ 0 w 88214"/>
                    <a:gd name="connsiteY2" fmla="*/ 43934 h 87867"/>
                    <a:gd name="connsiteX3" fmla="*/ 44107 w 88214"/>
                    <a:gd name="connsiteY3" fmla="*/ 0 h 87867"/>
                    <a:gd name="connsiteX4" fmla="*/ 88214 w 88214"/>
                    <a:gd name="connsiteY4" fmla="*/ 43934 h 87867"/>
                    <a:gd name="connsiteX5" fmla="*/ 88214 w 88214"/>
                    <a:gd name="connsiteY5" fmla="*/ 43934 h 87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214" h="87867">
                      <a:moveTo>
                        <a:pt x="88214" y="43934"/>
                      </a:moveTo>
                      <a:cubicBezTo>
                        <a:pt x="88214" y="68245"/>
                        <a:pt x="68418" y="87867"/>
                        <a:pt x="44107" y="87867"/>
                      </a:cubicBezTo>
                      <a:cubicBezTo>
                        <a:pt x="19796" y="87867"/>
                        <a:pt x="0" y="68245"/>
                        <a:pt x="0" y="43934"/>
                      </a:cubicBezTo>
                      <a:cubicBezTo>
                        <a:pt x="0" y="19623"/>
                        <a:pt x="19796" y="0"/>
                        <a:pt x="44107" y="0"/>
                      </a:cubicBezTo>
                      <a:cubicBezTo>
                        <a:pt x="68418" y="0"/>
                        <a:pt x="88214" y="19623"/>
                        <a:pt x="88214" y="43934"/>
                      </a:cubicBezTo>
                      <a:lnTo>
                        <a:pt x="88214" y="43934"/>
                      </a:lnTo>
                      <a:close/>
                    </a:path>
                  </a:pathLst>
                </a:custGeom>
                <a:solidFill>
                  <a:srgbClr val="003C47"/>
                </a:solidFill>
                <a:ln w="17351"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F9ADEDDF-2E47-4D95-84A4-6BEEAF6652FB}"/>
                    </a:ext>
                  </a:extLst>
                </p:cNvPr>
                <p:cNvSpPr/>
                <p:nvPr/>
              </p:nvSpPr>
              <p:spPr>
                <a:xfrm>
                  <a:off x="2284893" y="5384107"/>
                  <a:ext cx="242242" cy="395228"/>
                </a:xfrm>
                <a:custGeom>
                  <a:avLst/>
                  <a:gdLst>
                    <a:gd name="connsiteX0" fmla="*/ 241027 w 242242"/>
                    <a:gd name="connsiteY0" fmla="*/ 171219 h 395228"/>
                    <a:gd name="connsiteX1" fmla="*/ 210117 w 242242"/>
                    <a:gd name="connsiteY1" fmla="*/ 40634 h 395228"/>
                    <a:gd name="connsiteX2" fmla="*/ 203518 w 242242"/>
                    <a:gd name="connsiteY2" fmla="*/ 28479 h 395228"/>
                    <a:gd name="connsiteX3" fmla="*/ 157327 w 242242"/>
                    <a:gd name="connsiteY3" fmla="*/ 4341 h 395228"/>
                    <a:gd name="connsiteX4" fmla="*/ 121034 w 242242"/>
                    <a:gd name="connsiteY4" fmla="*/ 0 h 395228"/>
                    <a:gd name="connsiteX5" fmla="*/ 84742 w 242242"/>
                    <a:gd name="connsiteY5" fmla="*/ 5557 h 395228"/>
                    <a:gd name="connsiteX6" fmla="*/ 38550 w 242242"/>
                    <a:gd name="connsiteY6" fmla="*/ 29694 h 395228"/>
                    <a:gd name="connsiteX7" fmla="*/ 31952 w 242242"/>
                    <a:gd name="connsiteY7" fmla="*/ 41850 h 395228"/>
                    <a:gd name="connsiteX8" fmla="*/ 1042 w 242242"/>
                    <a:gd name="connsiteY8" fmla="*/ 172435 h 395228"/>
                    <a:gd name="connsiteX9" fmla="*/ 0 w 242242"/>
                    <a:gd name="connsiteY9" fmla="*/ 177992 h 395228"/>
                    <a:gd name="connsiteX10" fmla="*/ 22054 w 242242"/>
                    <a:gd name="connsiteY10" fmla="*/ 199872 h 395228"/>
                    <a:gd name="connsiteX11" fmla="*/ 42892 w 242242"/>
                    <a:gd name="connsiteY11" fmla="*/ 183375 h 395228"/>
                    <a:gd name="connsiteX12" fmla="*/ 65987 w 242242"/>
                    <a:gd name="connsiteY12" fmla="*/ 87867 h 395228"/>
                    <a:gd name="connsiteX13" fmla="*/ 65987 w 242242"/>
                    <a:gd name="connsiteY13" fmla="*/ 395229 h 395228"/>
                    <a:gd name="connsiteX14" fmla="*/ 110094 w 242242"/>
                    <a:gd name="connsiteY14" fmla="*/ 395229 h 395228"/>
                    <a:gd name="connsiteX15" fmla="*/ 110094 w 242242"/>
                    <a:gd name="connsiteY15" fmla="*/ 197614 h 395228"/>
                    <a:gd name="connsiteX16" fmla="*/ 132148 w 242242"/>
                    <a:gd name="connsiteY16" fmla="*/ 197614 h 395228"/>
                    <a:gd name="connsiteX17" fmla="*/ 132148 w 242242"/>
                    <a:gd name="connsiteY17" fmla="*/ 395229 h 395228"/>
                    <a:gd name="connsiteX18" fmla="*/ 176255 w 242242"/>
                    <a:gd name="connsiteY18" fmla="*/ 395229 h 395228"/>
                    <a:gd name="connsiteX19" fmla="*/ 176255 w 242242"/>
                    <a:gd name="connsiteY19" fmla="*/ 86652 h 395228"/>
                    <a:gd name="connsiteX20" fmla="*/ 199351 w 242242"/>
                    <a:gd name="connsiteY20" fmla="*/ 182159 h 395228"/>
                    <a:gd name="connsiteX21" fmla="*/ 220189 w 242242"/>
                    <a:gd name="connsiteY21" fmla="*/ 198656 h 395228"/>
                    <a:gd name="connsiteX22" fmla="*/ 242242 w 242242"/>
                    <a:gd name="connsiteY22" fmla="*/ 176776 h 395228"/>
                    <a:gd name="connsiteX23" fmla="*/ 241027 w 242242"/>
                    <a:gd name="connsiteY23" fmla="*/ 171219 h 395228"/>
                    <a:gd name="connsiteX24" fmla="*/ 241027 w 242242"/>
                    <a:gd name="connsiteY24" fmla="*/ 171219 h 395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42242" h="395228">
                      <a:moveTo>
                        <a:pt x="241027" y="171219"/>
                      </a:moveTo>
                      <a:lnTo>
                        <a:pt x="210117" y="40634"/>
                      </a:lnTo>
                      <a:cubicBezTo>
                        <a:pt x="209075" y="36293"/>
                        <a:pt x="206818" y="31778"/>
                        <a:pt x="203518" y="28479"/>
                      </a:cubicBezTo>
                      <a:cubicBezTo>
                        <a:pt x="190321" y="17539"/>
                        <a:pt x="174866" y="9898"/>
                        <a:pt x="157327" y="4341"/>
                      </a:cubicBezTo>
                      <a:cubicBezTo>
                        <a:pt x="145172" y="2084"/>
                        <a:pt x="133016" y="0"/>
                        <a:pt x="121034" y="0"/>
                      </a:cubicBezTo>
                      <a:cubicBezTo>
                        <a:pt x="109052" y="0"/>
                        <a:pt x="96723" y="2258"/>
                        <a:pt x="84742" y="5557"/>
                      </a:cubicBezTo>
                      <a:cubicBezTo>
                        <a:pt x="67203" y="9898"/>
                        <a:pt x="51748" y="18754"/>
                        <a:pt x="38550" y="29694"/>
                      </a:cubicBezTo>
                      <a:cubicBezTo>
                        <a:pt x="35251" y="32994"/>
                        <a:pt x="32994" y="37335"/>
                        <a:pt x="31952" y="41850"/>
                      </a:cubicBezTo>
                      <a:lnTo>
                        <a:pt x="1042" y="172435"/>
                      </a:lnTo>
                      <a:cubicBezTo>
                        <a:pt x="1042" y="173477"/>
                        <a:pt x="0" y="175734"/>
                        <a:pt x="0" y="177992"/>
                      </a:cubicBezTo>
                      <a:cubicBezTo>
                        <a:pt x="0" y="190147"/>
                        <a:pt x="9898" y="199872"/>
                        <a:pt x="22054" y="199872"/>
                      </a:cubicBezTo>
                      <a:cubicBezTo>
                        <a:pt x="31952" y="199872"/>
                        <a:pt x="40808" y="192231"/>
                        <a:pt x="42892" y="183375"/>
                      </a:cubicBezTo>
                      <a:lnTo>
                        <a:pt x="65987" y="87867"/>
                      </a:lnTo>
                      <a:lnTo>
                        <a:pt x="65987" y="395229"/>
                      </a:lnTo>
                      <a:lnTo>
                        <a:pt x="110094" y="395229"/>
                      </a:lnTo>
                      <a:lnTo>
                        <a:pt x="110094" y="197614"/>
                      </a:lnTo>
                      <a:lnTo>
                        <a:pt x="132148" y="197614"/>
                      </a:lnTo>
                      <a:lnTo>
                        <a:pt x="132148" y="395229"/>
                      </a:lnTo>
                      <a:lnTo>
                        <a:pt x="176255" y="395229"/>
                      </a:lnTo>
                      <a:lnTo>
                        <a:pt x="176255" y="86652"/>
                      </a:lnTo>
                      <a:lnTo>
                        <a:pt x="199351" y="182159"/>
                      </a:lnTo>
                      <a:cubicBezTo>
                        <a:pt x="201608" y="191016"/>
                        <a:pt x="210291" y="198656"/>
                        <a:pt x="220189" y="198656"/>
                      </a:cubicBezTo>
                      <a:cubicBezTo>
                        <a:pt x="232344" y="198656"/>
                        <a:pt x="242242" y="188758"/>
                        <a:pt x="242242" y="176776"/>
                      </a:cubicBezTo>
                      <a:cubicBezTo>
                        <a:pt x="242242" y="174345"/>
                        <a:pt x="241027" y="172261"/>
                        <a:pt x="241027" y="171219"/>
                      </a:cubicBezTo>
                      <a:lnTo>
                        <a:pt x="241027" y="171219"/>
                      </a:lnTo>
                      <a:close/>
                    </a:path>
                  </a:pathLst>
                </a:custGeom>
                <a:solidFill>
                  <a:srgbClr val="003C47"/>
                </a:solidFill>
                <a:ln w="17351" cap="flat">
                  <a:noFill/>
                  <a:prstDash val="solid"/>
                  <a:miter/>
                </a:ln>
              </p:spPr>
              <p:txBody>
                <a:bodyPr rtlCol="0" anchor="ctr"/>
                <a:lstStyle/>
                <a:p>
                  <a:endParaRPr lang="en-US"/>
                </a:p>
              </p:txBody>
            </p:sp>
          </p:grpSp>
          <p:grpSp>
            <p:nvGrpSpPr>
              <p:cNvPr id="33" name="Graphic 117">
                <a:extLst>
                  <a:ext uri="{FF2B5EF4-FFF2-40B4-BE49-F238E27FC236}">
                    <a16:creationId xmlns:a16="http://schemas.microsoft.com/office/drawing/2014/main" id="{F2736FBD-EEF6-4D84-8D75-7ACA3B4C3C0B}"/>
                  </a:ext>
                </a:extLst>
              </p:cNvPr>
              <p:cNvGrpSpPr/>
              <p:nvPr/>
            </p:nvGrpSpPr>
            <p:grpSpPr>
              <a:xfrm>
                <a:off x="2580099" y="5239406"/>
                <a:ext cx="242242" cy="494209"/>
                <a:chOff x="2580099" y="5285126"/>
                <a:chExt cx="242242" cy="494209"/>
              </a:xfrm>
              <a:solidFill>
                <a:srgbClr val="003C47"/>
              </a:solidFill>
            </p:grpSpPr>
            <p:sp>
              <p:nvSpPr>
                <p:cNvPr id="34" name="Freeform: Shape 33">
                  <a:extLst>
                    <a:ext uri="{FF2B5EF4-FFF2-40B4-BE49-F238E27FC236}">
                      <a16:creationId xmlns:a16="http://schemas.microsoft.com/office/drawing/2014/main" id="{EB9CD090-E38D-4FF7-8218-ACEAA1A46D1C}"/>
                    </a:ext>
                  </a:extLst>
                </p:cNvPr>
                <p:cNvSpPr/>
                <p:nvPr/>
              </p:nvSpPr>
              <p:spPr>
                <a:xfrm>
                  <a:off x="2657026" y="5285126"/>
                  <a:ext cx="88214" cy="87867"/>
                </a:xfrm>
                <a:custGeom>
                  <a:avLst/>
                  <a:gdLst>
                    <a:gd name="connsiteX0" fmla="*/ 88214 w 88214"/>
                    <a:gd name="connsiteY0" fmla="*/ 43934 h 87867"/>
                    <a:gd name="connsiteX1" fmla="*/ 44107 w 88214"/>
                    <a:gd name="connsiteY1" fmla="*/ 87867 h 87867"/>
                    <a:gd name="connsiteX2" fmla="*/ 0 w 88214"/>
                    <a:gd name="connsiteY2" fmla="*/ 43934 h 87867"/>
                    <a:gd name="connsiteX3" fmla="*/ 44107 w 88214"/>
                    <a:gd name="connsiteY3" fmla="*/ 0 h 87867"/>
                    <a:gd name="connsiteX4" fmla="*/ 88214 w 88214"/>
                    <a:gd name="connsiteY4" fmla="*/ 43934 h 87867"/>
                    <a:gd name="connsiteX5" fmla="*/ 88214 w 88214"/>
                    <a:gd name="connsiteY5" fmla="*/ 43934 h 87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214" h="87867">
                      <a:moveTo>
                        <a:pt x="88214" y="43934"/>
                      </a:moveTo>
                      <a:cubicBezTo>
                        <a:pt x="88214" y="68245"/>
                        <a:pt x="68418" y="87867"/>
                        <a:pt x="44107" y="87867"/>
                      </a:cubicBezTo>
                      <a:cubicBezTo>
                        <a:pt x="19796" y="87867"/>
                        <a:pt x="0" y="68245"/>
                        <a:pt x="0" y="43934"/>
                      </a:cubicBezTo>
                      <a:cubicBezTo>
                        <a:pt x="0" y="19623"/>
                        <a:pt x="19796" y="0"/>
                        <a:pt x="44107" y="0"/>
                      </a:cubicBezTo>
                      <a:cubicBezTo>
                        <a:pt x="68418" y="0"/>
                        <a:pt x="88214" y="19623"/>
                        <a:pt x="88214" y="43934"/>
                      </a:cubicBezTo>
                      <a:lnTo>
                        <a:pt x="88214" y="43934"/>
                      </a:lnTo>
                      <a:close/>
                    </a:path>
                  </a:pathLst>
                </a:custGeom>
                <a:solidFill>
                  <a:srgbClr val="003C47"/>
                </a:solidFill>
                <a:ln w="17351"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AAECE59F-4D74-430E-9DA2-7BC3296CDA41}"/>
                    </a:ext>
                  </a:extLst>
                </p:cNvPr>
                <p:cNvSpPr/>
                <p:nvPr/>
              </p:nvSpPr>
              <p:spPr>
                <a:xfrm>
                  <a:off x="2580099" y="5384107"/>
                  <a:ext cx="242242" cy="395228"/>
                </a:xfrm>
                <a:custGeom>
                  <a:avLst/>
                  <a:gdLst>
                    <a:gd name="connsiteX0" fmla="*/ 241027 w 242242"/>
                    <a:gd name="connsiteY0" fmla="*/ 171219 h 395228"/>
                    <a:gd name="connsiteX1" fmla="*/ 210117 w 242242"/>
                    <a:gd name="connsiteY1" fmla="*/ 40634 h 395228"/>
                    <a:gd name="connsiteX2" fmla="*/ 203518 w 242242"/>
                    <a:gd name="connsiteY2" fmla="*/ 28479 h 395228"/>
                    <a:gd name="connsiteX3" fmla="*/ 157327 w 242242"/>
                    <a:gd name="connsiteY3" fmla="*/ 4341 h 395228"/>
                    <a:gd name="connsiteX4" fmla="*/ 121034 w 242242"/>
                    <a:gd name="connsiteY4" fmla="*/ 0 h 395228"/>
                    <a:gd name="connsiteX5" fmla="*/ 84742 w 242242"/>
                    <a:gd name="connsiteY5" fmla="*/ 5557 h 395228"/>
                    <a:gd name="connsiteX6" fmla="*/ 38550 w 242242"/>
                    <a:gd name="connsiteY6" fmla="*/ 29694 h 395228"/>
                    <a:gd name="connsiteX7" fmla="*/ 31952 w 242242"/>
                    <a:gd name="connsiteY7" fmla="*/ 41850 h 395228"/>
                    <a:gd name="connsiteX8" fmla="*/ 1042 w 242242"/>
                    <a:gd name="connsiteY8" fmla="*/ 172435 h 395228"/>
                    <a:gd name="connsiteX9" fmla="*/ 0 w 242242"/>
                    <a:gd name="connsiteY9" fmla="*/ 177992 h 395228"/>
                    <a:gd name="connsiteX10" fmla="*/ 22054 w 242242"/>
                    <a:gd name="connsiteY10" fmla="*/ 199872 h 395228"/>
                    <a:gd name="connsiteX11" fmla="*/ 42892 w 242242"/>
                    <a:gd name="connsiteY11" fmla="*/ 183375 h 395228"/>
                    <a:gd name="connsiteX12" fmla="*/ 65987 w 242242"/>
                    <a:gd name="connsiteY12" fmla="*/ 87867 h 395228"/>
                    <a:gd name="connsiteX13" fmla="*/ 65987 w 242242"/>
                    <a:gd name="connsiteY13" fmla="*/ 395229 h 395228"/>
                    <a:gd name="connsiteX14" fmla="*/ 110094 w 242242"/>
                    <a:gd name="connsiteY14" fmla="*/ 395229 h 395228"/>
                    <a:gd name="connsiteX15" fmla="*/ 110094 w 242242"/>
                    <a:gd name="connsiteY15" fmla="*/ 197614 h 395228"/>
                    <a:gd name="connsiteX16" fmla="*/ 132148 w 242242"/>
                    <a:gd name="connsiteY16" fmla="*/ 197614 h 395228"/>
                    <a:gd name="connsiteX17" fmla="*/ 132148 w 242242"/>
                    <a:gd name="connsiteY17" fmla="*/ 395229 h 395228"/>
                    <a:gd name="connsiteX18" fmla="*/ 176255 w 242242"/>
                    <a:gd name="connsiteY18" fmla="*/ 395229 h 395228"/>
                    <a:gd name="connsiteX19" fmla="*/ 176255 w 242242"/>
                    <a:gd name="connsiteY19" fmla="*/ 86652 h 395228"/>
                    <a:gd name="connsiteX20" fmla="*/ 199351 w 242242"/>
                    <a:gd name="connsiteY20" fmla="*/ 182159 h 395228"/>
                    <a:gd name="connsiteX21" fmla="*/ 220189 w 242242"/>
                    <a:gd name="connsiteY21" fmla="*/ 198656 h 395228"/>
                    <a:gd name="connsiteX22" fmla="*/ 242242 w 242242"/>
                    <a:gd name="connsiteY22" fmla="*/ 176776 h 395228"/>
                    <a:gd name="connsiteX23" fmla="*/ 241027 w 242242"/>
                    <a:gd name="connsiteY23" fmla="*/ 171219 h 395228"/>
                    <a:gd name="connsiteX24" fmla="*/ 241027 w 242242"/>
                    <a:gd name="connsiteY24" fmla="*/ 171219 h 395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42242" h="395228">
                      <a:moveTo>
                        <a:pt x="241027" y="171219"/>
                      </a:moveTo>
                      <a:lnTo>
                        <a:pt x="210117" y="40634"/>
                      </a:lnTo>
                      <a:cubicBezTo>
                        <a:pt x="209075" y="36293"/>
                        <a:pt x="206818" y="31778"/>
                        <a:pt x="203518" y="28479"/>
                      </a:cubicBezTo>
                      <a:cubicBezTo>
                        <a:pt x="190321" y="17539"/>
                        <a:pt x="174866" y="9898"/>
                        <a:pt x="157327" y="4341"/>
                      </a:cubicBezTo>
                      <a:cubicBezTo>
                        <a:pt x="145172" y="2084"/>
                        <a:pt x="133016" y="0"/>
                        <a:pt x="121034" y="0"/>
                      </a:cubicBezTo>
                      <a:cubicBezTo>
                        <a:pt x="109052" y="0"/>
                        <a:pt x="96723" y="2258"/>
                        <a:pt x="84742" y="5557"/>
                      </a:cubicBezTo>
                      <a:cubicBezTo>
                        <a:pt x="67203" y="9898"/>
                        <a:pt x="51748" y="18754"/>
                        <a:pt x="38550" y="29694"/>
                      </a:cubicBezTo>
                      <a:cubicBezTo>
                        <a:pt x="35251" y="32994"/>
                        <a:pt x="32994" y="37335"/>
                        <a:pt x="31952" y="41850"/>
                      </a:cubicBezTo>
                      <a:lnTo>
                        <a:pt x="1042" y="172435"/>
                      </a:lnTo>
                      <a:cubicBezTo>
                        <a:pt x="1042" y="173477"/>
                        <a:pt x="0" y="175734"/>
                        <a:pt x="0" y="177992"/>
                      </a:cubicBezTo>
                      <a:cubicBezTo>
                        <a:pt x="0" y="190147"/>
                        <a:pt x="9898" y="199872"/>
                        <a:pt x="22054" y="199872"/>
                      </a:cubicBezTo>
                      <a:cubicBezTo>
                        <a:pt x="31952" y="199872"/>
                        <a:pt x="40808" y="192231"/>
                        <a:pt x="42892" y="183375"/>
                      </a:cubicBezTo>
                      <a:lnTo>
                        <a:pt x="65987" y="87867"/>
                      </a:lnTo>
                      <a:lnTo>
                        <a:pt x="65987" y="395229"/>
                      </a:lnTo>
                      <a:lnTo>
                        <a:pt x="110094" y="395229"/>
                      </a:lnTo>
                      <a:lnTo>
                        <a:pt x="110094" y="197614"/>
                      </a:lnTo>
                      <a:lnTo>
                        <a:pt x="132148" y="197614"/>
                      </a:lnTo>
                      <a:lnTo>
                        <a:pt x="132148" y="395229"/>
                      </a:lnTo>
                      <a:lnTo>
                        <a:pt x="176255" y="395229"/>
                      </a:lnTo>
                      <a:lnTo>
                        <a:pt x="176255" y="86652"/>
                      </a:lnTo>
                      <a:lnTo>
                        <a:pt x="199351" y="182159"/>
                      </a:lnTo>
                      <a:cubicBezTo>
                        <a:pt x="201608" y="191016"/>
                        <a:pt x="210291" y="198656"/>
                        <a:pt x="220189" y="198656"/>
                      </a:cubicBezTo>
                      <a:cubicBezTo>
                        <a:pt x="232344" y="198656"/>
                        <a:pt x="242242" y="188758"/>
                        <a:pt x="242242" y="176776"/>
                      </a:cubicBezTo>
                      <a:cubicBezTo>
                        <a:pt x="242242" y="174345"/>
                        <a:pt x="241027" y="172261"/>
                        <a:pt x="241027" y="171219"/>
                      </a:cubicBezTo>
                      <a:lnTo>
                        <a:pt x="241027" y="171219"/>
                      </a:lnTo>
                      <a:close/>
                    </a:path>
                  </a:pathLst>
                </a:custGeom>
                <a:solidFill>
                  <a:srgbClr val="003C47"/>
                </a:solidFill>
                <a:ln w="17351" cap="flat">
                  <a:noFill/>
                  <a:prstDash val="solid"/>
                  <a:miter/>
                </a:ln>
              </p:spPr>
              <p:txBody>
                <a:bodyPr rtlCol="0" anchor="ctr"/>
                <a:lstStyle/>
                <a:p>
                  <a:endParaRPr lang="en-US"/>
                </a:p>
              </p:txBody>
            </p:sp>
          </p:grpSp>
          <p:grpSp>
            <p:nvGrpSpPr>
              <p:cNvPr id="36" name="Graphic 117">
                <a:extLst>
                  <a:ext uri="{FF2B5EF4-FFF2-40B4-BE49-F238E27FC236}">
                    <a16:creationId xmlns:a16="http://schemas.microsoft.com/office/drawing/2014/main" id="{F2736FBD-EEF6-4D84-8D75-7ACA3B4C3C0B}"/>
                  </a:ext>
                </a:extLst>
              </p:cNvPr>
              <p:cNvGrpSpPr/>
              <p:nvPr/>
            </p:nvGrpSpPr>
            <p:grpSpPr>
              <a:xfrm>
                <a:off x="2875305" y="5239406"/>
                <a:ext cx="242242" cy="494209"/>
                <a:chOff x="2875305" y="5285126"/>
                <a:chExt cx="242242" cy="494209"/>
              </a:xfrm>
              <a:solidFill>
                <a:srgbClr val="003C47"/>
              </a:solidFill>
            </p:grpSpPr>
            <p:sp>
              <p:nvSpPr>
                <p:cNvPr id="37" name="Freeform: Shape 36">
                  <a:extLst>
                    <a:ext uri="{FF2B5EF4-FFF2-40B4-BE49-F238E27FC236}">
                      <a16:creationId xmlns:a16="http://schemas.microsoft.com/office/drawing/2014/main" id="{C1F7232D-D6FF-493A-BF87-3D6A252E6E8C}"/>
                    </a:ext>
                  </a:extLst>
                </p:cNvPr>
                <p:cNvSpPr/>
                <p:nvPr/>
              </p:nvSpPr>
              <p:spPr>
                <a:xfrm>
                  <a:off x="2952232" y="5285126"/>
                  <a:ext cx="88214" cy="87867"/>
                </a:xfrm>
                <a:custGeom>
                  <a:avLst/>
                  <a:gdLst>
                    <a:gd name="connsiteX0" fmla="*/ 88214 w 88214"/>
                    <a:gd name="connsiteY0" fmla="*/ 43934 h 87867"/>
                    <a:gd name="connsiteX1" fmla="*/ 44107 w 88214"/>
                    <a:gd name="connsiteY1" fmla="*/ 87867 h 87867"/>
                    <a:gd name="connsiteX2" fmla="*/ 0 w 88214"/>
                    <a:gd name="connsiteY2" fmla="*/ 43934 h 87867"/>
                    <a:gd name="connsiteX3" fmla="*/ 44107 w 88214"/>
                    <a:gd name="connsiteY3" fmla="*/ 0 h 87867"/>
                    <a:gd name="connsiteX4" fmla="*/ 88214 w 88214"/>
                    <a:gd name="connsiteY4" fmla="*/ 43934 h 87867"/>
                    <a:gd name="connsiteX5" fmla="*/ 88214 w 88214"/>
                    <a:gd name="connsiteY5" fmla="*/ 43934 h 87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214" h="87867">
                      <a:moveTo>
                        <a:pt x="88214" y="43934"/>
                      </a:moveTo>
                      <a:cubicBezTo>
                        <a:pt x="88214" y="68245"/>
                        <a:pt x="68418" y="87867"/>
                        <a:pt x="44107" y="87867"/>
                      </a:cubicBezTo>
                      <a:cubicBezTo>
                        <a:pt x="19796" y="87867"/>
                        <a:pt x="0" y="68245"/>
                        <a:pt x="0" y="43934"/>
                      </a:cubicBezTo>
                      <a:cubicBezTo>
                        <a:pt x="0" y="19623"/>
                        <a:pt x="19796" y="0"/>
                        <a:pt x="44107" y="0"/>
                      </a:cubicBezTo>
                      <a:cubicBezTo>
                        <a:pt x="68418" y="0"/>
                        <a:pt x="88214" y="19623"/>
                        <a:pt x="88214" y="43934"/>
                      </a:cubicBezTo>
                      <a:lnTo>
                        <a:pt x="88214" y="43934"/>
                      </a:lnTo>
                      <a:close/>
                    </a:path>
                  </a:pathLst>
                </a:custGeom>
                <a:solidFill>
                  <a:srgbClr val="003C47"/>
                </a:solidFill>
                <a:ln w="17351"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6220BE00-AFCD-4508-A70B-FB9EF6C92B48}"/>
                    </a:ext>
                  </a:extLst>
                </p:cNvPr>
                <p:cNvSpPr/>
                <p:nvPr/>
              </p:nvSpPr>
              <p:spPr>
                <a:xfrm>
                  <a:off x="2875305" y="5384107"/>
                  <a:ext cx="242242" cy="395228"/>
                </a:xfrm>
                <a:custGeom>
                  <a:avLst/>
                  <a:gdLst>
                    <a:gd name="connsiteX0" fmla="*/ 241027 w 242242"/>
                    <a:gd name="connsiteY0" fmla="*/ 171219 h 395228"/>
                    <a:gd name="connsiteX1" fmla="*/ 210117 w 242242"/>
                    <a:gd name="connsiteY1" fmla="*/ 40634 h 395228"/>
                    <a:gd name="connsiteX2" fmla="*/ 203518 w 242242"/>
                    <a:gd name="connsiteY2" fmla="*/ 28479 h 395228"/>
                    <a:gd name="connsiteX3" fmla="*/ 157327 w 242242"/>
                    <a:gd name="connsiteY3" fmla="*/ 4341 h 395228"/>
                    <a:gd name="connsiteX4" fmla="*/ 121034 w 242242"/>
                    <a:gd name="connsiteY4" fmla="*/ 0 h 395228"/>
                    <a:gd name="connsiteX5" fmla="*/ 84742 w 242242"/>
                    <a:gd name="connsiteY5" fmla="*/ 5557 h 395228"/>
                    <a:gd name="connsiteX6" fmla="*/ 38550 w 242242"/>
                    <a:gd name="connsiteY6" fmla="*/ 29694 h 395228"/>
                    <a:gd name="connsiteX7" fmla="*/ 31952 w 242242"/>
                    <a:gd name="connsiteY7" fmla="*/ 41850 h 395228"/>
                    <a:gd name="connsiteX8" fmla="*/ 1042 w 242242"/>
                    <a:gd name="connsiteY8" fmla="*/ 172435 h 395228"/>
                    <a:gd name="connsiteX9" fmla="*/ 0 w 242242"/>
                    <a:gd name="connsiteY9" fmla="*/ 177992 h 395228"/>
                    <a:gd name="connsiteX10" fmla="*/ 22054 w 242242"/>
                    <a:gd name="connsiteY10" fmla="*/ 199872 h 395228"/>
                    <a:gd name="connsiteX11" fmla="*/ 42892 w 242242"/>
                    <a:gd name="connsiteY11" fmla="*/ 183375 h 395228"/>
                    <a:gd name="connsiteX12" fmla="*/ 65987 w 242242"/>
                    <a:gd name="connsiteY12" fmla="*/ 87867 h 395228"/>
                    <a:gd name="connsiteX13" fmla="*/ 65987 w 242242"/>
                    <a:gd name="connsiteY13" fmla="*/ 395229 h 395228"/>
                    <a:gd name="connsiteX14" fmla="*/ 110094 w 242242"/>
                    <a:gd name="connsiteY14" fmla="*/ 395229 h 395228"/>
                    <a:gd name="connsiteX15" fmla="*/ 110094 w 242242"/>
                    <a:gd name="connsiteY15" fmla="*/ 197614 h 395228"/>
                    <a:gd name="connsiteX16" fmla="*/ 132148 w 242242"/>
                    <a:gd name="connsiteY16" fmla="*/ 197614 h 395228"/>
                    <a:gd name="connsiteX17" fmla="*/ 132148 w 242242"/>
                    <a:gd name="connsiteY17" fmla="*/ 395229 h 395228"/>
                    <a:gd name="connsiteX18" fmla="*/ 176255 w 242242"/>
                    <a:gd name="connsiteY18" fmla="*/ 395229 h 395228"/>
                    <a:gd name="connsiteX19" fmla="*/ 176255 w 242242"/>
                    <a:gd name="connsiteY19" fmla="*/ 86652 h 395228"/>
                    <a:gd name="connsiteX20" fmla="*/ 199351 w 242242"/>
                    <a:gd name="connsiteY20" fmla="*/ 182159 h 395228"/>
                    <a:gd name="connsiteX21" fmla="*/ 220189 w 242242"/>
                    <a:gd name="connsiteY21" fmla="*/ 198656 h 395228"/>
                    <a:gd name="connsiteX22" fmla="*/ 242242 w 242242"/>
                    <a:gd name="connsiteY22" fmla="*/ 176776 h 395228"/>
                    <a:gd name="connsiteX23" fmla="*/ 241027 w 242242"/>
                    <a:gd name="connsiteY23" fmla="*/ 171219 h 395228"/>
                    <a:gd name="connsiteX24" fmla="*/ 241027 w 242242"/>
                    <a:gd name="connsiteY24" fmla="*/ 171219 h 395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42242" h="395228">
                      <a:moveTo>
                        <a:pt x="241027" y="171219"/>
                      </a:moveTo>
                      <a:lnTo>
                        <a:pt x="210117" y="40634"/>
                      </a:lnTo>
                      <a:cubicBezTo>
                        <a:pt x="209075" y="36293"/>
                        <a:pt x="206818" y="31778"/>
                        <a:pt x="203518" y="28479"/>
                      </a:cubicBezTo>
                      <a:cubicBezTo>
                        <a:pt x="190321" y="17539"/>
                        <a:pt x="174866" y="9898"/>
                        <a:pt x="157327" y="4341"/>
                      </a:cubicBezTo>
                      <a:cubicBezTo>
                        <a:pt x="145172" y="2084"/>
                        <a:pt x="133016" y="0"/>
                        <a:pt x="121034" y="0"/>
                      </a:cubicBezTo>
                      <a:cubicBezTo>
                        <a:pt x="109052" y="0"/>
                        <a:pt x="96723" y="2258"/>
                        <a:pt x="84742" y="5557"/>
                      </a:cubicBezTo>
                      <a:cubicBezTo>
                        <a:pt x="67203" y="9898"/>
                        <a:pt x="51748" y="18754"/>
                        <a:pt x="38550" y="29694"/>
                      </a:cubicBezTo>
                      <a:cubicBezTo>
                        <a:pt x="35251" y="32994"/>
                        <a:pt x="32993" y="37335"/>
                        <a:pt x="31952" y="41850"/>
                      </a:cubicBezTo>
                      <a:lnTo>
                        <a:pt x="1042" y="172435"/>
                      </a:lnTo>
                      <a:cubicBezTo>
                        <a:pt x="1042" y="173477"/>
                        <a:pt x="0" y="175734"/>
                        <a:pt x="0" y="177992"/>
                      </a:cubicBezTo>
                      <a:cubicBezTo>
                        <a:pt x="0" y="190147"/>
                        <a:pt x="9898" y="199872"/>
                        <a:pt x="22054" y="199872"/>
                      </a:cubicBezTo>
                      <a:cubicBezTo>
                        <a:pt x="31952" y="199872"/>
                        <a:pt x="40808" y="192231"/>
                        <a:pt x="42892" y="183375"/>
                      </a:cubicBezTo>
                      <a:lnTo>
                        <a:pt x="65987" y="87867"/>
                      </a:lnTo>
                      <a:lnTo>
                        <a:pt x="65987" y="395229"/>
                      </a:lnTo>
                      <a:lnTo>
                        <a:pt x="110094" y="395229"/>
                      </a:lnTo>
                      <a:lnTo>
                        <a:pt x="110094" y="197614"/>
                      </a:lnTo>
                      <a:lnTo>
                        <a:pt x="132148" y="197614"/>
                      </a:lnTo>
                      <a:lnTo>
                        <a:pt x="132148" y="395229"/>
                      </a:lnTo>
                      <a:lnTo>
                        <a:pt x="176255" y="395229"/>
                      </a:lnTo>
                      <a:lnTo>
                        <a:pt x="176255" y="86652"/>
                      </a:lnTo>
                      <a:lnTo>
                        <a:pt x="199351" y="182159"/>
                      </a:lnTo>
                      <a:cubicBezTo>
                        <a:pt x="201608" y="191016"/>
                        <a:pt x="210291" y="198656"/>
                        <a:pt x="220189" y="198656"/>
                      </a:cubicBezTo>
                      <a:cubicBezTo>
                        <a:pt x="232344" y="198656"/>
                        <a:pt x="242242" y="188758"/>
                        <a:pt x="242242" y="176776"/>
                      </a:cubicBezTo>
                      <a:cubicBezTo>
                        <a:pt x="242242" y="174345"/>
                        <a:pt x="241027" y="172261"/>
                        <a:pt x="241027" y="171219"/>
                      </a:cubicBezTo>
                      <a:lnTo>
                        <a:pt x="241027" y="171219"/>
                      </a:lnTo>
                      <a:close/>
                    </a:path>
                  </a:pathLst>
                </a:custGeom>
                <a:solidFill>
                  <a:srgbClr val="003C47"/>
                </a:solidFill>
                <a:ln w="17351" cap="flat">
                  <a:noFill/>
                  <a:prstDash val="solid"/>
                  <a:miter/>
                </a:ln>
              </p:spPr>
              <p:txBody>
                <a:bodyPr rtlCol="0" anchor="ctr"/>
                <a:lstStyle/>
                <a:p>
                  <a:endParaRPr lang="en-US"/>
                </a:p>
              </p:txBody>
            </p:sp>
          </p:grpSp>
          <p:grpSp>
            <p:nvGrpSpPr>
              <p:cNvPr id="39" name="Graphic 117">
                <a:extLst>
                  <a:ext uri="{FF2B5EF4-FFF2-40B4-BE49-F238E27FC236}">
                    <a16:creationId xmlns:a16="http://schemas.microsoft.com/office/drawing/2014/main" id="{F2736FBD-EEF6-4D84-8D75-7ACA3B4C3C0B}"/>
                  </a:ext>
                </a:extLst>
              </p:cNvPr>
              <p:cNvGrpSpPr/>
              <p:nvPr/>
            </p:nvGrpSpPr>
            <p:grpSpPr>
              <a:xfrm>
                <a:off x="3170510" y="5239406"/>
                <a:ext cx="242242" cy="494209"/>
                <a:chOff x="3170510" y="5285126"/>
                <a:chExt cx="242242" cy="494209"/>
              </a:xfrm>
              <a:solidFill>
                <a:srgbClr val="003C47"/>
              </a:solidFill>
            </p:grpSpPr>
            <p:sp>
              <p:nvSpPr>
                <p:cNvPr id="40" name="Freeform: Shape 39">
                  <a:extLst>
                    <a:ext uri="{FF2B5EF4-FFF2-40B4-BE49-F238E27FC236}">
                      <a16:creationId xmlns:a16="http://schemas.microsoft.com/office/drawing/2014/main" id="{FC3BD25E-4F1D-4B98-93CA-B6CA93497E8A}"/>
                    </a:ext>
                  </a:extLst>
                </p:cNvPr>
                <p:cNvSpPr/>
                <p:nvPr/>
              </p:nvSpPr>
              <p:spPr>
                <a:xfrm>
                  <a:off x="3247438" y="5285126"/>
                  <a:ext cx="88214" cy="87867"/>
                </a:xfrm>
                <a:custGeom>
                  <a:avLst/>
                  <a:gdLst>
                    <a:gd name="connsiteX0" fmla="*/ 88214 w 88214"/>
                    <a:gd name="connsiteY0" fmla="*/ 43934 h 87867"/>
                    <a:gd name="connsiteX1" fmla="*/ 44107 w 88214"/>
                    <a:gd name="connsiteY1" fmla="*/ 87867 h 87867"/>
                    <a:gd name="connsiteX2" fmla="*/ 0 w 88214"/>
                    <a:gd name="connsiteY2" fmla="*/ 43934 h 87867"/>
                    <a:gd name="connsiteX3" fmla="*/ 44107 w 88214"/>
                    <a:gd name="connsiteY3" fmla="*/ 0 h 87867"/>
                    <a:gd name="connsiteX4" fmla="*/ 88214 w 88214"/>
                    <a:gd name="connsiteY4" fmla="*/ 43934 h 87867"/>
                    <a:gd name="connsiteX5" fmla="*/ 88214 w 88214"/>
                    <a:gd name="connsiteY5" fmla="*/ 43934 h 87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214" h="87867">
                      <a:moveTo>
                        <a:pt x="88214" y="43934"/>
                      </a:moveTo>
                      <a:cubicBezTo>
                        <a:pt x="88214" y="68245"/>
                        <a:pt x="68418" y="87867"/>
                        <a:pt x="44107" y="87867"/>
                      </a:cubicBezTo>
                      <a:cubicBezTo>
                        <a:pt x="19796" y="87867"/>
                        <a:pt x="0" y="68245"/>
                        <a:pt x="0" y="43934"/>
                      </a:cubicBezTo>
                      <a:cubicBezTo>
                        <a:pt x="0" y="19623"/>
                        <a:pt x="19796" y="0"/>
                        <a:pt x="44107" y="0"/>
                      </a:cubicBezTo>
                      <a:cubicBezTo>
                        <a:pt x="68418" y="0"/>
                        <a:pt x="88214" y="19623"/>
                        <a:pt x="88214" y="43934"/>
                      </a:cubicBezTo>
                      <a:lnTo>
                        <a:pt x="88214" y="43934"/>
                      </a:lnTo>
                      <a:close/>
                    </a:path>
                  </a:pathLst>
                </a:custGeom>
                <a:solidFill>
                  <a:srgbClr val="003C47"/>
                </a:solidFill>
                <a:ln w="17351"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FF402FBE-B66A-42B0-91C0-18743D5C38A3}"/>
                    </a:ext>
                  </a:extLst>
                </p:cNvPr>
                <p:cNvSpPr/>
                <p:nvPr/>
              </p:nvSpPr>
              <p:spPr>
                <a:xfrm>
                  <a:off x="3170510" y="5384107"/>
                  <a:ext cx="242242" cy="395228"/>
                </a:xfrm>
                <a:custGeom>
                  <a:avLst/>
                  <a:gdLst>
                    <a:gd name="connsiteX0" fmla="*/ 241027 w 242242"/>
                    <a:gd name="connsiteY0" fmla="*/ 171219 h 395228"/>
                    <a:gd name="connsiteX1" fmla="*/ 210117 w 242242"/>
                    <a:gd name="connsiteY1" fmla="*/ 40634 h 395228"/>
                    <a:gd name="connsiteX2" fmla="*/ 203518 w 242242"/>
                    <a:gd name="connsiteY2" fmla="*/ 28479 h 395228"/>
                    <a:gd name="connsiteX3" fmla="*/ 157327 w 242242"/>
                    <a:gd name="connsiteY3" fmla="*/ 4341 h 395228"/>
                    <a:gd name="connsiteX4" fmla="*/ 121034 w 242242"/>
                    <a:gd name="connsiteY4" fmla="*/ 0 h 395228"/>
                    <a:gd name="connsiteX5" fmla="*/ 84742 w 242242"/>
                    <a:gd name="connsiteY5" fmla="*/ 5557 h 395228"/>
                    <a:gd name="connsiteX6" fmla="*/ 38550 w 242242"/>
                    <a:gd name="connsiteY6" fmla="*/ 29694 h 395228"/>
                    <a:gd name="connsiteX7" fmla="*/ 31952 w 242242"/>
                    <a:gd name="connsiteY7" fmla="*/ 41850 h 395228"/>
                    <a:gd name="connsiteX8" fmla="*/ 1042 w 242242"/>
                    <a:gd name="connsiteY8" fmla="*/ 172435 h 395228"/>
                    <a:gd name="connsiteX9" fmla="*/ 0 w 242242"/>
                    <a:gd name="connsiteY9" fmla="*/ 177992 h 395228"/>
                    <a:gd name="connsiteX10" fmla="*/ 22054 w 242242"/>
                    <a:gd name="connsiteY10" fmla="*/ 199872 h 395228"/>
                    <a:gd name="connsiteX11" fmla="*/ 42892 w 242242"/>
                    <a:gd name="connsiteY11" fmla="*/ 183375 h 395228"/>
                    <a:gd name="connsiteX12" fmla="*/ 65987 w 242242"/>
                    <a:gd name="connsiteY12" fmla="*/ 87867 h 395228"/>
                    <a:gd name="connsiteX13" fmla="*/ 65987 w 242242"/>
                    <a:gd name="connsiteY13" fmla="*/ 395229 h 395228"/>
                    <a:gd name="connsiteX14" fmla="*/ 110094 w 242242"/>
                    <a:gd name="connsiteY14" fmla="*/ 395229 h 395228"/>
                    <a:gd name="connsiteX15" fmla="*/ 110094 w 242242"/>
                    <a:gd name="connsiteY15" fmla="*/ 197614 h 395228"/>
                    <a:gd name="connsiteX16" fmla="*/ 132148 w 242242"/>
                    <a:gd name="connsiteY16" fmla="*/ 197614 h 395228"/>
                    <a:gd name="connsiteX17" fmla="*/ 132148 w 242242"/>
                    <a:gd name="connsiteY17" fmla="*/ 395229 h 395228"/>
                    <a:gd name="connsiteX18" fmla="*/ 176255 w 242242"/>
                    <a:gd name="connsiteY18" fmla="*/ 395229 h 395228"/>
                    <a:gd name="connsiteX19" fmla="*/ 176255 w 242242"/>
                    <a:gd name="connsiteY19" fmla="*/ 86652 h 395228"/>
                    <a:gd name="connsiteX20" fmla="*/ 199351 w 242242"/>
                    <a:gd name="connsiteY20" fmla="*/ 182159 h 395228"/>
                    <a:gd name="connsiteX21" fmla="*/ 220189 w 242242"/>
                    <a:gd name="connsiteY21" fmla="*/ 198656 h 395228"/>
                    <a:gd name="connsiteX22" fmla="*/ 242242 w 242242"/>
                    <a:gd name="connsiteY22" fmla="*/ 176776 h 395228"/>
                    <a:gd name="connsiteX23" fmla="*/ 241027 w 242242"/>
                    <a:gd name="connsiteY23" fmla="*/ 171219 h 395228"/>
                    <a:gd name="connsiteX24" fmla="*/ 241027 w 242242"/>
                    <a:gd name="connsiteY24" fmla="*/ 171219 h 395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42242" h="395228">
                      <a:moveTo>
                        <a:pt x="241027" y="171219"/>
                      </a:moveTo>
                      <a:lnTo>
                        <a:pt x="210117" y="40634"/>
                      </a:lnTo>
                      <a:cubicBezTo>
                        <a:pt x="209075" y="36293"/>
                        <a:pt x="206818" y="31778"/>
                        <a:pt x="203518" y="28479"/>
                      </a:cubicBezTo>
                      <a:cubicBezTo>
                        <a:pt x="190321" y="17539"/>
                        <a:pt x="174866" y="9898"/>
                        <a:pt x="157327" y="4341"/>
                      </a:cubicBezTo>
                      <a:cubicBezTo>
                        <a:pt x="145172" y="2084"/>
                        <a:pt x="133016" y="0"/>
                        <a:pt x="121034" y="0"/>
                      </a:cubicBezTo>
                      <a:cubicBezTo>
                        <a:pt x="109052" y="0"/>
                        <a:pt x="96723" y="2258"/>
                        <a:pt x="84742" y="5557"/>
                      </a:cubicBezTo>
                      <a:cubicBezTo>
                        <a:pt x="67203" y="9898"/>
                        <a:pt x="51748" y="18754"/>
                        <a:pt x="38550" y="29694"/>
                      </a:cubicBezTo>
                      <a:cubicBezTo>
                        <a:pt x="35251" y="32994"/>
                        <a:pt x="32993" y="37335"/>
                        <a:pt x="31952" y="41850"/>
                      </a:cubicBezTo>
                      <a:lnTo>
                        <a:pt x="1042" y="172435"/>
                      </a:lnTo>
                      <a:cubicBezTo>
                        <a:pt x="1042" y="173477"/>
                        <a:pt x="0" y="175734"/>
                        <a:pt x="0" y="177992"/>
                      </a:cubicBezTo>
                      <a:cubicBezTo>
                        <a:pt x="0" y="190147"/>
                        <a:pt x="9898" y="199872"/>
                        <a:pt x="22054" y="199872"/>
                      </a:cubicBezTo>
                      <a:cubicBezTo>
                        <a:pt x="31952" y="199872"/>
                        <a:pt x="40808" y="192231"/>
                        <a:pt x="42892" y="183375"/>
                      </a:cubicBezTo>
                      <a:lnTo>
                        <a:pt x="65987" y="87867"/>
                      </a:lnTo>
                      <a:lnTo>
                        <a:pt x="65987" y="395229"/>
                      </a:lnTo>
                      <a:lnTo>
                        <a:pt x="110094" y="395229"/>
                      </a:lnTo>
                      <a:lnTo>
                        <a:pt x="110094" y="197614"/>
                      </a:lnTo>
                      <a:lnTo>
                        <a:pt x="132148" y="197614"/>
                      </a:lnTo>
                      <a:lnTo>
                        <a:pt x="132148" y="395229"/>
                      </a:lnTo>
                      <a:lnTo>
                        <a:pt x="176255" y="395229"/>
                      </a:lnTo>
                      <a:lnTo>
                        <a:pt x="176255" y="86652"/>
                      </a:lnTo>
                      <a:lnTo>
                        <a:pt x="199351" y="182159"/>
                      </a:lnTo>
                      <a:cubicBezTo>
                        <a:pt x="201608" y="191016"/>
                        <a:pt x="210291" y="198656"/>
                        <a:pt x="220189" y="198656"/>
                      </a:cubicBezTo>
                      <a:cubicBezTo>
                        <a:pt x="232344" y="198656"/>
                        <a:pt x="242242" y="188758"/>
                        <a:pt x="242242" y="176776"/>
                      </a:cubicBezTo>
                      <a:cubicBezTo>
                        <a:pt x="242242" y="174345"/>
                        <a:pt x="241027" y="172261"/>
                        <a:pt x="241027" y="171219"/>
                      </a:cubicBezTo>
                      <a:lnTo>
                        <a:pt x="241027" y="171219"/>
                      </a:lnTo>
                      <a:close/>
                    </a:path>
                  </a:pathLst>
                </a:custGeom>
                <a:solidFill>
                  <a:srgbClr val="003C47"/>
                </a:solidFill>
                <a:ln w="17351" cap="flat">
                  <a:noFill/>
                  <a:prstDash val="solid"/>
                  <a:miter/>
                </a:ln>
              </p:spPr>
              <p:txBody>
                <a:bodyPr rtlCol="0" anchor="ctr"/>
                <a:lstStyle/>
                <a:p>
                  <a:endParaRPr lang="en-US"/>
                </a:p>
              </p:txBody>
            </p:sp>
          </p:grpSp>
        </p:grpSp>
        <p:grpSp>
          <p:nvGrpSpPr>
            <p:cNvPr id="42" name="Graphic 117">
              <a:extLst>
                <a:ext uri="{FF2B5EF4-FFF2-40B4-BE49-F238E27FC236}">
                  <a16:creationId xmlns:a16="http://schemas.microsoft.com/office/drawing/2014/main" id="{F2736FBD-EEF6-4D84-8D75-7ACA3B4C3C0B}"/>
                </a:ext>
              </a:extLst>
            </p:cNvPr>
            <p:cNvGrpSpPr/>
            <p:nvPr/>
          </p:nvGrpSpPr>
          <p:grpSpPr>
            <a:xfrm>
              <a:off x="3465716" y="5772806"/>
              <a:ext cx="242242" cy="494209"/>
              <a:chOff x="3465716" y="5285126"/>
              <a:chExt cx="242242" cy="494209"/>
            </a:xfrm>
            <a:solidFill>
              <a:srgbClr val="3293C8"/>
            </a:solidFill>
          </p:grpSpPr>
          <p:sp>
            <p:nvSpPr>
              <p:cNvPr id="43" name="Freeform: Shape 42">
                <a:extLst>
                  <a:ext uri="{FF2B5EF4-FFF2-40B4-BE49-F238E27FC236}">
                    <a16:creationId xmlns:a16="http://schemas.microsoft.com/office/drawing/2014/main" id="{43DA695D-0147-453B-BA85-91F4DB450BCD}"/>
                  </a:ext>
                </a:extLst>
              </p:cNvPr>
              <p:cNvSpPr/>
              <p:nvPr/>
            </p:nvSpPr>
            <p:spPr>
              <a:xfrm>
                <a:off x="3542643" y="5285126"/>
                <a:ext cx="88214" cy="87867"/>
              </a:xfrm>
              <a:custGeom>
                <a:avLst/>
                <a:gdLst>
                  <a:gd name="connsiteX0" fmla="*/ 88214 w 88214"/>
                  <a:gd name="connsiteY0" fmla="*/ 43934 h 87867"/>
                  <a:gd name="connsiteX1" fmla="*/ 44107 w 88214"/>
                  <a:gd name="connsiteY1" fmla="*/ 87867 h 87867"/>
                  <a:gd name="connsiteX2" fmla="*/ 0 w 88214"/>
                  <a:gd name="connsiteY2" fmla="*/ 43934 h 87867"/>
                  <a:gd name="connsiteX3" fmla="*/ 44107 w 88214"/>
                  <a:gd name="connsiteY3" fmla="*/ 0 h 87867"/>
                  <a:gd name="connsiteX4" fmla="*/ 88214 w 88214"/>
                  <a:gd name="connsiteY4" fmla="*/ 43934 h 87867"/>
                  <a:gd name="connsiteX5" fmla="*/ 88214 w 88214"/>
                  <a:gd name="connsiteY5" fmla="*/ 43934 h 87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214" h="87867">
                    <a:moveTo>
                      <a:pt x="88214" y="43934"/>
                    </a:moveTo>
                    <a:cubicBezTo>
                      <a:pt x="88214" y="68245"/>
                      <a:pt x="68418" y="87867"/>
                      <a:pt x="44107" y="87867"/>
                    </a:cubicBezTo>
                    <a:cubicBezTo>
                      <a:pt x="19796" y="87867"/>
                      <a:pt x="0" y="68245"/>
                      <a:pt x="0" y="43934"/>
                    </a:cubicBezTo>
                    <a:cubicBezTo>
                      <a:pt x="0" y="19623"/>
                      <a:pt x="19796" y="0"/>
                      <a:pt x="44107" y="0"/>
                    </a:cubicBezTo>
                    <a:cubicBezTo>
                      <a:pt x="68418" y="0"/>
                      <a:pt x="88214" y="19623"/>
                      <a:pt x="88214" y="43934"/>
                    </a:cubicBezTo>
                    <a:lnTo>
                      <a:pt x="88214" y="43934"/>
                    </a:lnTo>
                    <a:close/>
                  </a:path>
                </a:pathLst>
              </a:custGeom>
              <a:solidFill>
                <a:srgbClr val="3293C8"/>
              </a:solidFill>
              <a:ln w="17351"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6CBDDB0D-8F6A-4E42-8C89-343DB6AA860E}"/>
                  </a:ext>
                </a:extLst>
              </p:cNvPr>
              <p:cNvSpPr/>
              <p:nvPr/>
            </p:nvSpPr>
            <p:spPr>
              <a:xfrm>
                <a:off x="3465716" y="5384107"/>
                <a:ext cx="242242" cy="395228"/>
              </a:xfrm>
              <a:custGeom>
                <a:avLst/>
                <a:gdLst>
                  <a:gd name="connsiteX0" fmla="*/ 241027 w 242242"/>
                  <a:gd name="connsiteY0" fmla="*/ 171219 h 395228"/>
                  <a:gd name="connsiteX1" fmla="*/ 210117 w 242242"/>
                  <a:gd name="connsiteY1" fmla="*/ 40634 h 395228"/>
                  <a:gd name="connsiteX2" fmla="*/ 203518 w 242242"/>
                  <a:gd name="connsiteY2" fmla="*/ 28479 h 395228"/>
                  <a:gd name="connsiteX3" fmla="*/ 157327 w 242242"/>
                  <a:gd name="connsiteY3" fmla="*/ 4341 h 395228"/>
                  <a:gd name="connsiteX4" fmla="*/ 121034 w 242242"/>
                  <a:gd name="connsiteY4" fmla="*/ 0 h 395228"/>
                  <a:gd name="connsiteX5" fmla="*/ 84742 w 242242"/>
                  <a:gd name="connsiteY5" fmla="*/ 5557 h 395228"/>
                  <a:gd name="connsiteX6" fmla="*/ 38550 w 242242"/>
                  <a:gd name="connsiteY6" fmla="*/ 29694 h 395228"/>
                  <a:gd name="connsiteX7" fmla="*/ 31952 w 242242"/>
                  <a:gd name="connsiteY7" fmla="*/ 41850 h 395228"/>
                  <a:gd name="connsiteX8" fmla="*/ 1042 w 242242"/>
                  <a:gd name="connsiteY8" fmla="*/ 172435 h 395228"/>
                  <a:gd name="connsiteX9" fmla="*/ 0 w 242242"/>
                  <a:gd name="connsiteY9" fmla="*/ 177992 h 395228"/>
                  <a:gd name="connsiteX10" fmla="*/ 22054 w 242242"/>
                  <a:gd name="connsiteY10" fmla="*/ 199872 h 395228"/>
                  <a:gd name="connsiteX11" fmla="*/ 42892 w 242242"/>
                  <a:gd name="connsiteY11" fmla="*/ 183375 h 395228"/>
                  <a:gd name="connsiteX12" fmla="*/ 65987 w 242242"/>
                  <a:gd name="connsiteY12" fmla="*/ 87867 h 395228"/>
                  <a:gd name="connsiteX13" fmla="*/ 65987 w 242242"/>
                  <a:gd name="connsiteY13" fmla="*/ 395229 h 395228"/>
                  <a:gd name="connsiteX14" fmla="*/ 110094 w 242242"/>
                  <a:gd name="connsiteY14" fmla="*/ 395229 h 395228"/>
                  <a:gd name="connsiteX15" fmla="*/ 110094 w 242242"/>
                  <a:gd name="connsiteY15" fmla="*/ 197614 h 395228"/>
                  <a:gd name="connsiteX16" fmla="*/ 132148 w 242242"/>
                  <a:gd name="connsiteY16" fmla="*/ 197614 h 395228"/>
                  <a:gd name="connsiteX17" fmla="*/ 132148 w 242242"/>
                  <a:gd name="connsiteY17" fmla="*/ 395229 h 395228"/>
                  <a:gd name="connsiteX18" fmla="*/ 176255 w 242242"/>
                  <a:gd name="connsiteY18" fmla="*/ 395229 h 395228"/>
                  <a:gd name="connsiteX19" fmla="*/ 176255 w 242242"/>
                  <a:gd name="connsiteY19" fmla="*/ 86652 h 395228"/>
                  <a:gd name="connsiteX20" fmla="*/ 199351 w 242242"/>
                  <a:gd name="connsiteY20" fmla="*/ 182159 h 395228"/>
                  <a:gd name="connsiteX21" fmla="*/ 220189 w 242242"/>
                  <a:gd name="connsiteY21" fmla="*/ 198656 h 395228"/>
                  <a:gd name="connsiteX22" fmla="*/ 242242 w 242242"/>
                  <a:gd name="connsiteY22" fmla="*/ 176776 h 395228"/>
                  <a:gd name="connsiteX23" fmla="*/ 241027 w 242242"/>
                  <a:gd name="connsiteY23" fmla="*/ 171219 h 395228"/>
                  <a:gd name="connsiteX24" fmla="*/ 241027 w 242242"/>
                  <a:gd name="connsiteY24" fmla="*/ 171219 h 395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42242" h="395228">
                    <a:moveTo>
                      <a:pt x="241027" y="171219"/>
                    </a:moveTo>
                    <a:lnTo>
                      <a:pt x="210117" y="40634"/>
                    </a:lnTo>
                    <a:cubicBezTo>
                      <a:pt x="209075" y="36293"/>
                      <a:pt x="206818" y="31778"/>
                      <a:pt x="203518" y="28479"/>
                    </a:cubicBezTo>
                    <a:cubicBezTo>
                      <a:pt x="190321" y="17539"/>
                      <a:pt x="174866" y="9898"/>
                      <a:pt x="157327" y="4341"/>
                    </a:cubicBezTo>
                    <a:cubicBezTo>
                      <a:pt x="145172" y="2084"/>
                      <a:pt x="133016" y="0"/>
                      <a:pt x="121034" y="0"/>
                    </a:cubicBezTo>
                    <a:cubicBezTo>
                      <a:pt x="109052" y="0"/>
                      <a:pt x="96723" y="2258"/>
                      <a:pt x="84742" y="5557"/>
                    </a:cubicBezTo>
                    <a:cubicBezTo>
                      <a:pt x="67203" y="9898"/>
                      <a:pt x="51748" y="18754"/>
                      <a:pt x="38550" y="29694"/>
                    </a:cubicBezTo>
                    <a:cubicBezTo>
                      <a:pt x="35251" y="32994"/>
                      <a:pt x="32993" y="37335"/>
                      <a:pt x="31952" y="41850"/>
                    </a:cubicBezTo>
                    <a:lnTo>
                      <a:pt x="1042" y="172435"/>
                    </a:lnTo>
                    <a:cubicBezTo>
                      <a:pt x="1042" y="173477"/>
                      <a:pt x="0" y="175734"/>
                      <a:pt x="0" y="177992"/>
                    </a:cubicBezTo>
                    <a:cubicBezTo>
                      <a:pt x="0" y="190147"/>
                      <a:pt x="9898" y="199872"/>
                      <a:pt x="22054" y="199872"/>
                    </a:cubicBezTo>
                    <a:cubicBezTo>
                      <a:pt x="31952" y="199872"/>
                      <a:pt x="40808" y="192231"/>
                      <a:pt x="42892" y="183375"/>
                    </a:cubicBezTo>
                    <a:lnTo>
                      <a:pt x="65987" y="87867"/>
                    </a:lnTo>
                    <a:lnTo>
                      <a:pt x="65987" y="395229"/>
                    </a:lnTo>
                    <a:lnTo>
                      <a:pt x="110094" y="395229"/>
                    </a:lnTo>
                    <a:lnTo>
                      <a:pt x="110094" y="197614"/>
                    </a:lnTo>
                    <a:lnTo>
                      <a:pt x="132148" y="197614"/>
                    </a:lnTo>
                    <a:lnTo>
                      <a:pt x="132148" y="395229"/>
                    </a:lnTo>
                    <a:lnTo>
                      <a:pt x="176255" y="395229"/>
                    </a:lnTo>
                    <a:lnTo>
                      <a:pt x="176255" y="86652"/>
                    </a:lnTo>
                    <a:lnTo>
                      <a:pt x="199351" y="182159"/>
                    </a:lnTo>
                    <a:cubicBezTo>
                      <a:pt x="201608" y="191016"/>
                      <a:pt x="210291" y="198656"/>
                      <a:pt x="220189" y="198656"/>
                    </a:cubicBezTo>
                    <a:cubicBezTo>
                      <a:pt x="232344" y="198656"/>
                      <a:pt x="242242" y="188758"/>
                      <a:pt x="242242" y="176776"/>
                    </a:cubicBezTo>
                    <a:cubicBezTo>
                      <a:pt x="242242" y="174345"/>
                      <a:pt x="241027" y="172261"/>
                      <a:pt x="241027" y="171219"/>
                    </a:cubicBezTo>
                    <a:lnTo>
                      <a:pt x="241027" y="171219"/>
                    </a:lnTo>
                    <a:close/>
                  </a:path>
                </a:pathLst>
              </a:custGeom>
              <a:solidFill>
                <a:srgbClr val="3293C8"/>
              </a:solidFill>
              <a:ln w="17351" cap="flat">
                <a:noFill/>
                <a:prstDash val="solid"/>
                <a:miter/>
              </a:ln>
            </p:spPr>
            <p:txBody>
              <a:bodyPr rtlCol="0" anchor="ctr"/>
              <a:lstStyle/>
              <a:p>
                <a:endParaRPr lang="en-US"/>
              </a:p>
            </p:txBody>
          </p:sp>
        </p:grpSp>
      </p:grpSp>
      <p:sp>
        <p:nvSpPr>
          <p:cNvPr id="123" name="Rectangle 122" descr="&quot;  &quot;">
            <a:extLst>
              <a:ext uri="{FF2B5EF4-FFF2-40B4-BE49-F238E27FC236}">
                <a16:creationId xmlns:a16="http://schemas.microsoft.com/office/drawing/2014/main" id="{9F8934AE-EEF6-4DDA-997A-DB2F248A88F2}"/>
              </a:ext>
            </a:extLst>
          </p:cNvPr>
          <p:cNvSpPr/>
          <p:nvPr/>
        </p:nvSpPr>
        <p:spPr>
          <a:xfrm>
            <a:off x="4364976" y="1645454"/>
            <a:ext cx="3462049" cy="46801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Content Placeholder 9">
            <a:extLst>
              <a:ext uri="{FF2B5EF4-FFF2-40B4-BE49-F238E27FC236}">
                <a16:creationId xmlns:a16="http://schemas.microsoft.com/office/drawing/2014/main" id="{20232656-D711-4D84-B896-BFAFE207CFDC}"/>
              </a:ext>
            </a:extLst>
          </p:cNvPr>
          <p:cNvSpPr txBox="1">
            <a:spLocks/>
          </p:cNvSpPr>
          <p:nvPr/>
        </p:nvSpPr>
        <p:spPr>
          <a:xfrm>
            <a:off x="4353098" y="1747941"/>
            <a:ext cx="3477501" cy="3955827"/>
          </a:xfrm>
          <a:prstGeom prst="rect">
            <a:avLst/>
          </a:prstGeom>
        </p:spPr>
        <p:txBody>
          <a:bodyPr vert="horz"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600" b="1" dirty="0">
                <a:solidFill>
                  <a:srgbClr val="3293C8"/>
                </a:solidFill>
                <a:cs typeface="Arial"/>
                <a:sym typeface="Arial"/>
                <a:rtl val="0"/>
              </a:rPr>
              <a:t>Hit by a vehicle traveling at</a:t>
            </a:r>
          </a:p>
          <a:p>
            <a:pPr marL="0" indent="0" algn="ctr">
              <a:buNone/>
            </a:pPr>
            <a:r>
              <a:rPr lang="en-US" sz="15310" dirty="0">
                <a:solidFill>
                  <a:srgbClr val="003C47"/>
                </a:solidFill>
                <a:cs typeface="Arial"/>
                <a:sym typeface="Arial"/>
                <a:rtl val="0"/>
              </a:rPr>
              <a:t>42</a:t>
            </a:r>
            <a:r>
              <a:rPr lang="en-US" sz="2600" b="1" dirty="0">
                <a:solidFill>
                  <a:srgbClr val="3293C8"/>
                </a:solidFill>
                <a:cs typeface="Arial"/>
                <a:sym typeface="Arial"/>
                <a:rtl val="0"/>
              </a:rPr>
              <a:t> </a:t>
            </a:r>
            <a:r>
              <a:rPr lang="en-US" sz="4400" dirty="0">
                <a:solidFill>
                  <a:srgbClr val="003C47"/>
                </a:solidFill>
                <a:cs typeface="Arial"/>
                <a:sym typeface="Arial"/>
                <a:rtl val="0"/>
              </a:rPr>
              <a:t>MPH</a:t>
            </a:r>
          </a:p>
          <a:p>
            <a:pPr marL="0" indent="0" algn="ctr">
              <a:buNone/>
            </a:pPr>
            <a:r>
              <a:rPr lang="en-US" sz="1800" dirty="0">
                <a:solidFill>
                  <a:srgbClr val="4C8A87"/>
                </a:solidFill>
                <a:cs typeface="Arial"/>
                <a:sym typeface="Arial"/>
                <a:rtl val="0"/>
              </a:rPr>
              <a:t>50% risk of death</a:t>
            </a:r>
          </a:p>
        </p:txBody>
      </p:sp>
      <p:grpSp>
        <p:nvGrpSpPr>
          <p:cNvPr id="11" name="Group 10" descr="Image of 10 people with 5 shaded dark green and 5 shaded light blue indicating that there is a 50% risk of death."/>
          <p:cNvGrpSpPr/>
          <p:nvPr/>
        </p:nvGrpSpPr>
        <p:grpSpPr>
          <a:xfrm>
            <a:off x="4646453" y="5772806"/>
            <a:ext cx="2899094" cy="494209"/>
            <a:chOff x="4646539" y="5239406"/>
            <a:chExt cx="2899094" cy="494209"/>
          </a:xfrm>
        </p:grpSpPr>
        <p:grpSp>
          <p:nvGrpSpPr>
            <p:cNvPr id="50" name="Graphic 117">
              <a:extLst>
                <a:ext uri="{FF2B5EF4-FFF2-40B4-BE49-F238E27FC236}">
                  <a16:creationId xmlns:a16="http://schemas.microsoft.com/office/drawing/2014/main" id="{F2736FBD-EEF6-4D84-8D75-7ACA3B4C3C0B}"/>
                </a:ext>
              </a:extLst>
            </p:cNvPr>
            <p:cNvGrpSpPr/>
            <p:nvPr/>
          </p:nvGrpSpPr>
          <p:grpSpPr>
            <a:xfrm>
              <a:off x="4646539" y="5239406"/>
              <a:ext cx="242242" cy="494209"/>
              <a:chOff x="4646539" y="5285126"/>
              <a:chExt cx="242242" cy="494209"/>
            </a:xfrm>
            <a:solidFill>
              <a:srgbClr val="003C47"/>
            </a:solidFill>
          </p:grpSpPr>
          <p:sp>
            <p:nvSpPr>
              <p:cNvPr id="51" name="Freeform: Shape 50">
                <a:extLst>
                  <a:ext uri="{FF2B5EF4-FFF2-40B4-BE49-F238E27FC236}">
                    <a16:creationId xmlns:a16="http://schemas.microsoft.com/office/drawing/2014/main" id="{57185FD0-4101-4150-8FBE-503E935E50A7}"/>
                  </a:ext>
                </a:extLst>
              </p:cNvPr>
              <p:cNvSpPr/>
              <p:nvPr/>
            </p:nvSpPr>
            <p:spPr>
              <a:xfrm>
                <a:off x="4723466" y="5285126"/>
                <a:ext cx="88214" cy="87867"/>
              </a:xfrm>
              <a:custGeom>
                <a:avLst/>
                <a:gdLst>
                  <a:gd name="connsiteX0" fmla="*/ 88214 w 88214"/>
                  <a:gd name="connsiteY0" fmla="*/ 43934 h 87867"/>
                  <a:gd name="connsiteX1" fmla="*/ 44107 w 88214"/>
                  <a:gd name="connsiteY1" fmla="*/ 87867 h 87867"/>
                  <a:gd name="connsiteX2" fmla="*/ 0 w 88214"/>
                  <a:gd name="connsiteY2" fmla="*/ 43934 h 87867"/>
                  <a:gd name="connsiteX3" fmla="*/ 44107 w 88214"/>
                  <a:gd name="connsiteY3" fmla="*/ 0 h 87867"/>
                  <a:gd name="connsiteX4" fmla="*/ 88214 w 88214"/>
                  <a:gd name="connsiteY4" fmla="*/ 43934 h 87867"/>
                  <a:gd name="connsiteX5" fmla="*/ 88214 w 88214"/>
                  <a:gd name="connsiteY5" fmla="*/ 43934 h 87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214" h="87867">
                    <a:moveTo>
                      <a:pt x="88214" y="43934"/>
                    </a:moveTo>
                    <a:cubicBezTo>
                      <a:pt x="88214" y="68245"/>
                      <a:pt x="68418" y="87867"/>
                      <a:pt x="44107" y="87867"/>
                    </a:cubicBezTo>
                    <a:cubicBezTo>
                      <a:pt x="19796" y="87867"/>
                      <a:pt x="0" y="68245"/>
                      <a:pt x="0" y="43934"/>
                    </a:cubicBezTo>
                    <a:cubicBezTo>
                      <a:pt x="0" y="19623"/>
                      <a:pt x="19796" y="0"/>
                      <a:pt x="44107" y="0"/>
                    </a:cubicBezTo>
                    <a:cubicBezTo>
                      <a:pt x="68418" y="0"/>
                      <a:pt x="88214" y="19623"/>
                      <a:pt x="88214" y="43934"/>
                    </a:cubicBezTo>
                    <a:lnTo>
                      <a:pt x="88214" y="43934"/>
                    </a:lnTo>
                    <a:close/>
                  </a:path>
                </a:pathLst>
              </a:custGeom>
              <a:solidFill>
                <a:srgbClr val="003C47"/>
              </a:solidFill>
              <a:ln w="17351"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F356310C-9876-434D-AD0A-2527BE0D980C}"/>
                  </a:ext>
                </a:extLst>
              </p:cNvPr>
              <p:cNvSpPr/>
              <p:nvPr/>
            </p:nvSpPr>
            <p:spPr>
              <a:xfrm>
                <a:off x="4646539" y="5384107"/>
                <a:ext cx="242242" cy="395228"/>
              </a:xfrm>
              <a:custGeom>
                <a:avLst/>
                <a:gdLst>
                  <a:gd name="connsiteX0" fmla="*/ 241027 w 242242"/>
                  <a:gd name="connsiteY0" fmla="*/ 171219 h 395228"/>
                  <a:gd name="connsiteX1" fmla="*/ 210117 w 242242"/>
                  <a:gd name="connsiteY1" fmla="*/ 40634 h 395228"/>
                  <a:gd name="connsiteX2" fmla="*/ 203518 w 242242"/>
                  <a:gd name="connsiteY2" fmla="*/ 28479 h 395228"/>
                  <a:gd name="connsiteX3" fmla="*/ 157327 w 242242"/>
                  <a:gd name="connsiteY3" fmla="*/ 4341 h 395228"/>
                  <a:gd name="connsiteX4" fmla="*/ 121034 w 242242"/>
                  <a:gd name="connsiteY4" fmla="*/ 0 h 395228"/>
                  <a:gd name="connsiteX5" fmla="*/ 84742 w 242242"/>
                  <a:gd name="connsiteY5" fmla="*/ 5557 h 395228"/>
                  <a:gd name="connsiteX6" fmla="*/ 38550 w 242242"/>
                  <a:gd name="connsiteY6" fmla="*/ 29694 h 395228"/>
                  <a:gd name="connsiteX7" fmla="*/ 31952 w 242242"/>
                  <a:gd name="connsiteY7" fmla="*/ 41850 h 395228"/>
                  <a:gd name="connsiteX8" fmla="*/ 1042 w 242242"/>
                  <a:gd name="connsiteY8" fmla="*/ 172435 h 395228"/>
                  <a:gd name="connsiteX9" fmla="*/ 0 w 242242"/>
                  <a:gd name="connsiteY9" fmla="*/ 177992 h 395228"/>
                  <a:gd name="connsiteX10" fmla="*/ 22054 w 242242"/>
                  <a:gd name="connsiteY10" fmla="*/ 199872 h 395228"/>
                  <a:gd name="connsiteX11" fmla="*/ 42892 w 242242"/>
                  <a:gd name="connsiteY11" fmla="*/ 183375 h 395228"/>
                  <a:gd name="connsiteX12" fmla="*/ 65987 w 242242"/>
                  <a:gd name="connsiteY12" fmla="*/ 87867 h 395228"/>
                  <a:gd name="connsiteX13" fmla="*/ 65987 w 242242"/>
                  <a:gd name="connsiteY13" fmla="*/ 395229 h 395228"/>
                  <a:gd name="connsiteX14" fmla="*/ 110094 w 242242"/>
                  <a:gd name="connsiteY14" fmla="*/ 395229 h 395228"/>
                  <a:gd name="connsiteX15" fmla="*/ 110094 w 242242"/>
                  <a:gd name="connsiteY15" fmla="*/ 197614 h 395228"/>
                  <a:gd name="connsiteX16" fmla="*/ 132148 w 242242"/>
                  <a:gd name="connsiteY16" fmla="*/ 197614 h 395228"/>
                  <a:gd name="connsiteX17" fmla="*/ 132148 w 242242"/>
                  <a:gd name="connsiteY17" fmla="*/ 395229 h 395228"/>
                  <a:gd name="connsiteX18" fmla="*/ 176255 w 242242"/>
                  <a:gd name="connsiteY18" fmla="*/ 395229 h 395228"/>
                  <a:gd name="connsiteX19" fmla="*/ 176255 w 242242"/>
                  <a:gd name="connsiteY19" fmla="*/ 86652 h 395228"/>
                  <a:gd name="connsiteX20" fmla="*/ 199351 w 242242"/>
                  <a:gd name="connsiteY20" fmla="*/ 182159 h 395228"/>
                  <a:gd name="connsiteX21" fmla="*/ 220189 w 242242"/>
                  <a:gd name="connsiteY21" fmla="*/ 198656 h 395228"/>
                  <a:gd name="connsiteX22" fmla="*/ 242242 w 242242"/>
                  <a:gd name="connsiteY22" fmla="*/ 176776 h 395228"/>
                  <a:gd name="connsiteX23" fmla="*/ 241027 w 242242"/>
                  <a:gd name="connsiteY23" fmla="*/ 171219 h 395228"/>
                  <a:gd name="connsiteX24" fmla="*/ 241027 w 242242"/>
                  <a:gd name="connsiteY24" fmla="*/ 171219 h 395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42242" h="395228">
                    <a:moveTo>
                      <a:pt x="241027" y="171219"/>
                    </a:moveTo>
                    <a:lnTo>
                      <a:pt x="210117" y="40634"/>
                    </a:lnTo>
                    <a:cubicBezTo>
                      <a:pt x="209075" y="36293"/>
                      <a:pt x="206818" y="31778"/>
                      <a:pt x="203518" y="28479"/>
                    </a:cubicBezTo>
                    <a:cubicBezTo>
                      <a:pt x="190321" y="17539"/>
                      <a:pt x="174866" y="9898"/>
                      <a:pt x="157327" y="4341"/>
                    </a:cubicBezTo>
                    <a:cubicBezTo>
                      <a:pt x="145172" y="2084"/>
                      <a:pt x="133016" y="0"/>
                      <a:pt x="121034" y="0"/>
                    </a:cubicBezTo>
                    <a:cubicBezTo>
                      <a:pt x="109052" y="0"/>
                      <a:pt x="96723" y="2258"/>
                      <a:pt x="84742" y="5557"/>
                    </a:cubicBezTo>
                    <a:cubicBezTo>
                      <a:pt x="67203" y="9898"/>
                      <a:pt x="51748" y="18754"/>
                      <a:pt x="38550" y="29694"/>
                    </a:cubicBezTo>
                    <a:cubicBezTo>
                      <a:pt x="35251" y="32994"/>
                      <a:pt x="32993" y="37335"/>
                      <a:pt x="31952" y="41850"/>
                    </a:cubicBezTo>
                    <a:lnTo>
                      <a:pt x="1042" y="172435"/>
                    </a:lnTo>
                    <a:cubicBezTo>
                      <a:pt x="1042" y="173477"/>
                      <a:pt x="0" y="175734"/>
                      <a:pt x="0" y="177992"/>
                    </a:cubicBezTo>
                    <a:cubicBezTo>
                      <a:pt x="0" y="190147"/>
                      <a:pt x="9898" y="199872"/>
                      <a:pt x="22054" y="199872"/>
                    </a:cubicBezTo>
                    <a:cubicBezTo>
                      <a:pt x="31952" y="199872"/>
                      <a:pt x="40808" y="192231"/>
                      <a:pt x="42892" y="183375"/>
                    </a:cubicBezTo>
                    <a:lnTo>
                      <a:pt x="65987" y="87867"/>
                    </a:lnTo>
                    <a:lnTo>
                      <a:pt x="65987" y="395229"/>
                    </a:lnTo>
                    <a:lnTo>
                      <a:pt x="110094" y="395229"/>
                    </a:lnTo>
                    <a:lnTo>
                      <a:pt x="110094" y="197614"/>
                    </a:lnTo>
                    <a:lnTo>
                      <a:pt x="132148" y="197614"/>
                    </a:lnTo>
                    <a:lnTo>
                      <a:pt x="132148" y="395229"/>
                    </a:lnTo>
                    <a:lnTo>
                      <a:pt x="176255" y="395229"/>
                    </a:lnTo>
                    <a:lnTo>
                      <a:pt x="176255" y="86652"/>
                    </a:lnTo>
                    <a:lnTo>
                      <a:pt x="199351" y="182159"/>
                    </a:lnTo>
                    <a:cubicBezTo>
                      <a:pt x="201608" y="191016"/>
                      <a:pt x="210291" y="198656"/>
                      <a:pt x="220189" y="198656"/>
                    </a:cubicBezTo>
                    <a:cubicBezTo>
                      <a:pt x="232344" y="198656"/>
                      <a:pt x="242242" y="188758"/>
                      <a:pt x="242242" y="176776"/>
                    </a:cubicBezTo>
                    <a:cubicBezTo>
                      <a:pt x="242242" y="174345"/>
                      <a:pt x="241027" y="172261"/>
                      <a:pt x="241027" y="171219"/>
                    </a:cubicBezTo>
                    <a:lnTo>
                      <a:pt x="241027" y="171219"/>
                    </a:lnTo>
                    <a:close/>
                  </a:path>
                </a:pathLst>
              </a:custGeom>
              <a:solidFill>
                <a:srgbClr val="003C47"/>
              </a:solidFill>
              <a:ln w="17351" cap="flat">
                <a:noFill/>
                <a:prstDash val="solid"/>
                <a:miter/>
              </a:ln>
            </p:spPr>
            <p:txBody>
              <a:bodyPr rtlCol="0" anchor="ctr"/>
              <a:lstStyle/>
              <a:p>
                <a:endParaRPr lang="en-US"/>
              </a:p>
            </p:txBody>
          </p:sp>
        </p:grpSp>
        <p:grpSp>
          <p:nvGrpSpPr>
            <p:cNvPr id="53" name="Graphic 117">
              <a:extLst>
                <a:ext uri="{FF2B5EF4-FFF2-40B4-BE49-F238E27FC236}">
                  <a16:creationId xmlns:a16="http://schemas.microsoft.com/office/drawing/2014/main" id="{F2736FBD-EEF6-4D84-8D75-7ACA3B4C3C0B}"/>
                </a:ext>
              </a:extLst>
            </p:cNvPr>
            <p:cNvGrpSpPr/>
            <p:nvPr/>
          </p:nvGrpSpPr>
          <p:grpSpPr>
            <a:xfrm>
              <a:off x="4941745" y="5239406"/>
              <a:ext cx="242242" cy="494209"/>
              <a:chOff x="4941745" y="5285126"/>
              <a:chExt cx="242242" cy="494209"/>
            </a:xfrm>
            <a:solidFill>
              <a:srgbClr val="003C47"/>
            </a:solidFill>
          </p:grpSpPr>
          <p:sp>
            <p:nvSpPr>
              <p:cNvPr id="54" name="Freeform: Shape 53">
                <a:extLst>
                  <a:ext uri="{FF2B5EF4-FFF2-40B4-BE49-F238E27FC236}">
                    <a16:creationId xmlns:a16="http://schemas.microsoft.com/office/drawing/2014/main" id="{FD8E7F8B-154F-4B7F-8131-5089E22F3C34}"/>
                  </a:ext>
                </a:extLst>
              </p:cNvPr>
              <p:cNvSpPr/>
              <p:nvPr/>
            </p:nvSpPr>
            <p:spPr>
              <a:xfrm>
                <a:off x="5018672" y="5285126"/>
                <a:ext cx="88214" cy="87867"/>
              </a:xfrm>
              <a:custGeom>
                <a:avLst/>
                <a:gdLst>
                  <a:gd name="connsiteX0" fmla="*/ 88215 w 88214"/>
                  <a:gd name="connsiteY0" fmla="*/ 43934 h 87867"/>
                  <a:gd name="connsiteX1" fmla="*/ 44107 w 88214"/>
                  <a:gd name="connsiteY1" fmla="*/ 87867 h 87867"/>
                  <a:gd name="connsiteX2" fmla="*/ 0 w 88214"/>
                  <a:gd name="connsiteY2" fmla="*/ 43934 h 87867"/>
                  <a:gd name="connsiteX3" fmla="*/ 44107 w 88214"/>
                  <a:gd name="connsiteY3" fmla="*/ 0 h 87867"/>
                  <a:gd name="connsiteX4" fmla="*/ 88215 w 88214"/>
                  <a:gd name="connsiteY4" fmla="*/ 43934 h 87867"/>
                  <a:gd name="connsiteX5" fmla="*/ 88215 w 88214"/>
                  <a:gd name="connsiteY5" fmla="*/ 43934 h 87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214" h="87867">
                    <a:moveTo>
                      <a:pt x="88215" y="43934"/>
                    </a:moveTo>
                    <a:cubicBezTo>
                      <a:pt x="88215" y="68245"/>
                      <a:pt x="68418" y="87867"/>
                      <a:pt x="44107" y="87867"/>
                    </a:cubicBezTo>
                    <a:cubicBezTo>
                      <a:pt x="19796" y="87867"/>
                      <a:pt x="0" y="68245"/>
                      <a:pt x="0" y="43934"/>
                    </a:cubicBezTo>
                    <a:cubicBezTo>
                      <a:pt x="0" y="19623"/>
                      <a:pt x="19796" y="0"/>
                      <a:pt x="44107" y="0"/>
                    </a:cubicBezTo>
                    <a:cubicBezTo>
                      <a:pt x="68418" y="0"/>
                      <a:pt x="88215" y="19623"/>
                      <a:pt x="88215" y="43934"/>
                    </a:cubicBezTo>
                    <a:lnTo>
                      <a:pt x="88215" y="43934"/>
                    </a:lnTo>
                    <a:close/>
                  </a:path>
                </a:pathLst>
              </a:custGeom>
              <a:solidFill>
                <a:srgbClr val="003C47"/>
              </a:solidFill>
              <a:ln w="17351"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95A2CF65-E355-441C-BE8B-FCC285B47836}"/>
                  </a:ext>
                </a:extLst>
              </p:cNvPr>
              <p:cNvSpPr/>
              <p:nvPr/>
            </p:nvSpPr>
            <p:spPr>
              <a:xfrm>
                <a:off x="4941745" y="5384107"/>
                <a:ext cx="242242" cy="395228"/>
              </a:xfrm>
              <a:custGeom>
                <a:avLst/>
                <a:gdLst>
                  <a:gd name="connsiteX0" fmla="*/ 241027 w 242242"/>
                  <a:gd name="connsiteY0" fmla="*/ 171219 h 395228"/>
                  <a:gd name="connsiteX1" fmla="*/ 210117 w 242242"/>
                  <a:gd name="connsiteY1" fmla="*/ 40634 h 395228"/>
                  <a:gd name="connsiteX2" fmla="*/ 203518 w 242242"/>
                  <a:gd name="connsiteY2" fmla="*/ 28479 h 395228"/>
                  <a:gd name="connsiteX3" fmla="*/ 157327 w 242242"/>
                  <a:gd name="connsiteY3" fmla="*/ 4341 h 395228"/>
                  <a:gd name="connsiteX4" fmla="*/ 121034 w 242242"/>
                  <a:gd name="connsiteY4" fmla="*/ 0 h 395228"/>
                  <a:gd name="connsiteX5" fmla="*/ 84742 w 242242"/>
                  <a:gd name="connsiteY5" fmla="*/ 5557 h 395228"/>
                  <a:gd name="connsiteX6" fmla="*/ 38550 w 242242"/>
                  <a:gd name="connsiteY6" fmla="*/ 29694 h 395228"/>
                  <a:gd name="connsiteX7" fmla="*/ 31952 w 242242"/>
                  <a:gd name="connsiteY7" fmla="*/ 41850 h 395228"/>
                  <a:gd name="connsiteX8" fmla="*/ 1042 w 242242"/>
                  <a:gd name="connsiteY8" fmla="*/ 172435 h 395228"/>
                  <a:gd name="connsiteX9" fmla="*/ 0 w 242242"/>
                  <a:gd name="connsiteY9" fmla="*/ 177992 h 395228"/>
                  <a:gd name="connsiteX10" fmla="*/ 22054 w 242242"/>
                  <a:gd name="connsiteY10" fmla="*/ 199872 h 395228"/>
                  <a:gd name="connsiteX11" fmla="*/ 42892 w 242242"/>
                  <a:gd name="connsiteY11" fmla="*/ 183375 h 395228"/>
                  <a:gd name="connsiteX12" fmla="*/ 65987 w 242242"/>
                  <a:gd name="connsiteY12" fmla="*/ 87867 h 395228"/>
                  <a:gd name="connsiteX13" fmla="*/ 65987 w 242242"/>
                  <a:gd name="connsiteY13" fmla="*/ 395229 h 395228"/>
                  <a:gd name="connsiteX14" fmla="*/ 110094 w 242242"/>
                  <a:gd name="connsiteY14" fmla="*/ 395229 h 395228"/>
                  <a:gd name="connsiteX15" fmla="*/ 110094 w 242242"/>
                  <a:gd name="connsiteY15" fmla="*/ 197614 h 395228"/>
                  <a:gd name="connsiteX16" fmla="*/ 132148 w 242242"/>
                  <a:gd name="connsiteY16" fmla="*/ 197614 h 395228"/>
                  <a:gd name="connsiteX17" fmla="*/ 132148 w 242242"/>
                  <a:gd name="connsiteY17" fmla="*/ 395229 h 395228"/>
                  <a:gd name="connsiteX18" fmla="*/ 176255 w 242242"/>
                  <a:gd name="connsiteY18" fmla="*/ 395229 h 395228"/>
                  <a:gd name="connsiteX19" fmla="*/ 176255 w 242242"/>
                  <a:gd name="connsiteY19" fmla="*/ 86652 h 395228"/>
                  <a:gd name="connsiteX20" fmla="*/ 199351 w 242242"/>
                  <a:gd name="connsiteY20" fmla="*/ 182159 h 395228"/>
                  <a:gd name="connsiteX21" fmla="*/ 220189 w 242242"/>
                  <a:gd name="connsiteY21" fmla="*/ 198656 h 395228"/>
                  <a:gd name="connsiteX22" fmla="*/ 242243 w 242242"/>
                  <a:gd name="connsiteY22" fmla="*/ 176776 h 395228"/>
                  <a:gd name="connsiteX23" fmla="*/ 241027 w 242242"/>
                  <a:gd name="connsiteY23" fmla="*/ 171219 h 395228"/>
                  <a:gd name="connsiteX24" fmla="*/ 241027 w 242242"/>
                  <a:gd name="connsiteY24" fmla="*/ 171219 h 395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42242" h="395228">
                    <a:moveTo>
                      <a:pt x="241027" y="171219"/>
                    </a:moveTo>
                    <a:lnTo>
                      <a:pt x="210117" y="40634"/>
                    </a:lnTo>
                    <a:cubicBezTo>
                      <a:pt x="209075" y="36293"/>
                      <a:pt x="206818" y="31778"/>
                      <a:pt x="203518" y="28479"/>
                    </a:cubicBezTo>
                    <a:cubicBezTo>
                      <a:pt x="190321" y="17539"/>
                      <a:pt x="174866" y="9898"/>
                      <a:pt x="157327" y="4341"/>
                    </a:cubicBezTo>
                    <a:cubicBezTo>
                      <a:pt x="145172" y="2084"/>
                      <a:pt x="133016" y="0"/>
                      <a:pt x="121034" y="0"/>
                    </a:cubicBezTo>
                    <a:cubicBezTo>
                      <a:pt x="109052" y="0"/>
                      <a:pt x="96723" y="2258"/>
                      <a:pt x="84742" y="5557"/>
                    </a:cubicBezTo>
                    <a:cubicBezTo>
                      <a:pt x="67203" y="9898"/>
                      <a:pt x="51748" y="18754"/>
                      <a:pt x="38550" y="29694"/>
                    </a:cubicBezTo>
                    <a:cubicBezTo>
                      <a:pt x="35251" y="32994"/>
                      <a:pt x="32993" y="37335"/>
                      <a:pt x="31952" y="41850"/>
                    </a:cubicBezTo>
                    <a:lnTo>
                      <a:pt x="1042" y="172435"/>
                    </a:lnTo>
                    <a:cubicBezTo>
                      <a:pt x="1042" y="173477"/>
                      <a:pt x="0" y="175734"/>
                      <a:pt x="0" y="177992"/>
                    </a:cubicBezTo>
                    <a:cubicBezTo>
                      <a:pt x="0" y="190147"/>
                      <a:pt x="9898" y="199872"/>
                      <a:pt x="22054" y="199872"/>
                    </a:cubicBezTo>
                    <a:cubicBezTo>
                      <a:pt x="31952" y="199872"/>
                      <a:pt x="40808" y="192231"/>
                      <a:pt x="42892" y="183375"/>
                    </a:cubicBezTo>
                    <a:lnTo>
                      <a:pt x="65987" y="87867"/>
                    </a:lnTo>
                    <a:lnTo>
                      <a:pt x="65987" y="395229"/>
                    </a:lnTo>
                    <a:lnTo>
                      <a:pt x="110094" y="395229"/>
                    </a:lnTo>
                    <a:lnTo>
                      <a:pt x="110094" y="197614"/>
                    </a:lnTo>
                    <a:lnTo>
                      <a:pt x="132148" y="197614"/>
                    </a:lnTo>
                    <a:lnTo>
                      <a:pt x="132148" y="395229"/>
                    </a:lnTo>
                    <a:lnTo>
                      <a:pt x="176255" y="395229"/>
                    </a:lnTo>
                    <a:lnTo>
                      <a:pt x="176255" y="86652"/>
                    </a:lnTo>
                    <a:lnTo>
                      <a:pt x="199351" y="182159"/>
                    </a:lnTo>
                    <a:cubicBezTo>
                      <a:pt x="201608" y="191016"/>
                      <a:pt x="210291" y="198656"/>
                      <a:pt x="220189" y="198656"/>
                    </a:cubicBezTo>
                    <a:cubicBezTo>
                      <a:pt x="232344" y="198656"/>
                      <a:pt x="242243" y="188758"/>
                      <a:pt x="242243" y="176776"/>
                    </a:cubicBezTo>
                    <a:cubicBezTo>
                      <a:pt x="242243" y="174345"/>
                      <a:pt x="241027" y="172261"/>
                      <a:pt x="241027" y="171219"/>
                    </a:cubicBezTo>
                    <a:lnTo>
                      <a:pt x="241027" y="171219"/>
                    </a:lnTo>
                    <a:close/>
                  </a:path>
                </a:pathLst>
              </a:custGeom>
              <a:solidFill>
                <a:srgbClr val="003C47"/>
              </a:solidFill>
              <a:ln w="17351" cap="flat">
                <a:noFill/>
                <a:prstDash val="solid"/>
                <a:miter/>
              </a:ln>
            </p:spPr>
            <p:txBody>
              <a:bodyPr rtlCol="0" anchor="ctr"/>
              <a:lstStyle/>
              <a:p>
                <a:endParaRPr lang="en-US"/>
              </a:p>
            </p:txBody>
          </p:sp>
        </p:grpSp>
        <p:grpSp>
          <p:nvGrpSpPr>
            <p:cNvPr id="56" name="Graphic 117">
              <a:extLst>
                <a:ext uri="{FF2B5EF4-FFF2-40B4-BE49-F238E27FC236}">
                  <a16:creationId xmlns:a16="http://schemas.microsoft.com/office/drawing/2014/main" id="{F2736FBD-EEF6-4D84-8D75-7ACA3B4C3C0B}"/>
                </a:ext>
              </a:extLst>
            </p:cNvPr>
            <p:cNvGrpSpPr/>
            <p:nvPr/>
          </p:nvGrpSpPr>
          <p:grpSpPr>
            <a:xfrm>
              <a:off x="5236951" y="5239406"/>
              <a:ext cx="242242" cy="494209"/>
              <a:chOff x="5236951" y="5285126"/>
              <a:chExt cx="242242" cy="494209"/>
            </a:xfrm>
            <a:solidFill>
              <a:srgbClr val="003C47"/>
            </a:solidFill>
          </p:grpSpPr>
          <p:sp>
            <p:nvSpPr>
              <p:cNvPr id="57" name="Freeform: Shape 56">
                <a:extLst>
                  <a:ext uri="{FF2B5EF4-FFF2-40B4-BE49-F238E27FC236}">
                    <a16:creationId xmlns:a16="http://schemas.microsoft.com/office/drawing/2014/main" id="{4492D8FF-2404-4E6C-904C-CA042DA52A4E}"/>
                  </a:ext>
                </a:extLst>
              </p:cNvPr>
              <p:cNvSpPr/>
              <p:nvPr/>
            </p:nvSpPr>
            <p:spPr>
              <a:xfrm>
                <a:off x="5313878" y="5285126"/>
                <a:ext cx="88214" cy="87867"/>
              </a:xfrm>
              <a:custGeom>
                <a:avLst/>
                <a:gdLst>
                  <a:gd name="connsiteX0" fmla="*/ 88215 w 88214"/>
                  <a:gd name="connsiteY0" fmla="*/ 43934 h 87867"/>
                  <a:gd name="connsiteX1" fmla="*/ 44107 w 88214"/>
                  <a:gd name="connsiteY1" fmla="*/ 87867 h 87867"/>
                  <a:gd name="connsiteX2" fmla="*/ 0 w 88214"/>
                  <a:gd name="connsiteY2" fmla="*/ 43934 h 87867"/>
                  <a:gd name="connsiteX3" fmla="*/ 44107 w 88214"/>
                  <a:gd name="connsiteY3" fmla="*/ 0 h 87867"/>
                  <a:gd name="connsiteX4" fmla="*/ 88215 w 88214"/>
                  <a:gd name="connsiteY4" fmla="*/ 43934 h 87867"/>
                  <a:gd name="connsiteX5" fmla="*/ 88215 w 88214"/>
                  <a:gd name="connsiteY5" fmla="*/ 43934 h 87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214" h="87867">
                    <a:moveTo>
                      <a:pt x="88215" y="43934"/>
                    </a:moveTo>
                    <a:cubicBezTo>
                      <a:pt x="88215" y="68245"/>
                      <a:pt x="68418" y="87867"/>
                      <a:pt x="44107" y="87867"/>
                    </a:cubicBezTo>
                    <a:cubicBezTo>
                      <a:pt x="19796" y="87867"/>
                      <a:pt x="0" y="68245"/>
                      <a:pt x="0" y="43934"/>
                    </a:cubicBezTo>
                    <a:cubicBezTo>
                      <a:pt x="0" y="19623"/>
                      <a:pt x="19796" y="0"/>
                      <a:pt x="44107" y="0"/>
                    </a:cubicBezTo>
                    <a:cubicBezTo>
                      <a:pt x="68418" y="0"/>
                      <a:pt x="88215" y="19623"/>
                      <a:pt x="88215" y="43934"/>
                    </a:cubicBezTo>
                    <a:lnTo>
                      <a:pt x="88215" y="43934"/>
                    </a:lnTo>
                    <a:close/>
                  </a:path>
                </a:pathLst>
              </a:custGeom>
              <a:solidFill>
                <a:srgbClr val="003C47"/>
              </a:solidFill>
              <a:ln w="17351"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2DE18948-7BFF-4355-B0BD-2EE8395C8FB5}"/>
                  </a:ext>
                </a:extLst>
              </p:cNvPr>
              <p:cNvSpPr/>
              <p:nvPr/>
            </p:nvSpPr>
            <p:spPr>
              <a:xfrm>
                <a:off x="5236951" y="5384107"/>
                <a:ext cx="242242" cy="395228"/>
              </a:xfrm>
              <a:custGeom>
                <a:avLst/>
                <a:gdLst>
                  <a:gd name="connsiteX0" fmla="*/ 241027 w 242242"/>
                  <a:gd name="connsiteY0" fmla="*/ 171219 h 395228"/>
                  <a:gd name="connsiteX1" fmla="*/ 210117 w 242242"/>
                  <a:gd name="connsiteY1" fmla="*/ 40634 h 395228"/>
                  <a:gd name="connsiteX2" fmla="*/ 203518 w 242242"/>
                  <a:gd name="connsiteY2" fmla="*/ 28479 h 395228"/>
                  <a:gd name="connsiteX3" fmla="*/ 157327 w 242242"/>
                  <a:gd name="connsiteY3" fmla="*/ 4341 h 395228"/>
                  <a:gd name="connsiteX4" fmla="*/ 121034 w 242242"/>
                  <a:gd name="connsiteY4" fmla="*/ 0 h 395228"/>
                  <a:gd name="connsiteX5" fmla="*/ 84742 w 242242"/>
                  <a:gd name="connsiteY5" fmla="*/ 5557 h 395228"/>
                  <a:gd name="connsiteX6" fmla="*/ 38550 w 242242"/>
                  <a:gd name="connsiteY6" fmla="*/ 29694 h 395228"/>
                  <a:gd name="connsiteX7" fmla="*/ 31952 w 242242"/>
                  <a:gd name="connsiteY7" fmla="*/ 41850 h 395228"/>
                  <a:gd name="connsiteX8" fmla="*/ 1042 w 242242"/>
                  <a:gd name="connsiteY8" fmla="*/ 172435 h 395228"/>
                  <a:gd name="connsiteX9" fmla="*/ 0 w 242242"/>
                  <a:gd name="connsiteY9" fmla="*/ 177992 h 395228"/>
                  <a:gd name="connsiteX10" fmla="*/ 22053 w 242242"/>
                  <a:gd name="connsiteY10" fmla="*/ 199872 h 395228"/>
                  <a:gd name="connsiteX11" fmla="*/ 42892 w 242242"/>
                  <a:gd name="connsiteY11" fmla="*/ 183375 h 395228"/>
                  <a:gd name="connsiteX12" fmla="*/ 65987 w 242242"/>
                  <a:gd name="connsiteY12" fmla="*/ 87867 h 395228"/>
                  <a:gd name="connsiteX13" fmla="*/ 65987 w 242242"/>
                  <a:gd name="connsiteY13" fmla="*/ 395229 h 395228"/>
                  <a:gd name="connsiteX14" fmla="*/ 110094 w 242242"/>
                  <a:gd name="connsiteY14" fmla="*/ 395229 h 395228"/>
                  <a:gd name="connsiteX15" fmla="*/ 110094 w 242242"/>
                  <a:gd name="connsiteY15" fmla="*/ 197614 h 395228"/>
                  <a:gd name="connsiteX16" fmla="*/ 132148 w 242242"/>
                  <a:gd name="connsiteY16" fmla="*/ 197614 h 395228"/>
                  <a:gd name="connsiteX17" fmla="*/ 132148 w 242242"/>
                  <a:gd name="connsiteY17" fmla="*/ 395229 h 395228"/>
                  <a:gd name="connsiteX18" fmla="*/ 176255 w 242242"/>
                  <a:gd name="connsiteY18" fmla="*/ 395229 h 395228"/>
                  <a:gd name="connsiteX19" fmla="*/ 176255 w 242242"/>
                  <a:gd name="connsiteY19" fmla="*/ 86652 h 395228"/>
                  <a:gd name="connsiteX20" fmla="*/ 199351 w 242242"/>
                  <a:gd name="connsiteY20" fmla="*/ 182159 h 395228"/>
                  <a:gd name="connsiteX21" fmla="*/ 220189 w 242242"/>
                  <a:gd name="connsiteY21" fmla="*/ 198656 h 395228"/>
                  <a:gd name="connsiteX22" fmla="*/ 242243 w 242242"/>
                  <a:gd name="connsiteY22" fmla="*/ 176776 h 395228"/>
                  <a:gd name="connsiteX23" fmla="*/ 241027 w 242242"/>
                  <a:gd name="connsiteY23" fmla="*/ 171219 h 395228"/>
                  <a:gd name="connsiteX24" fmla="*/ 241027 w 242242"/>
                  <a:gd name="connsiteY24" fmla="*/ 171219 h 395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42242" h="395228">
                    <a:moveTo>
                      <a:pt x="241027" y="171219"/>
                    </a:moveTo>
                    <a:lnTo>
                      <a:pt x="210117" y="40634"/>
                    </a:lnTo>
                    <a:cubicBezTo>
                      <a:pt x="209075" y="36293"/>
                      <a:pt x="206818" y="31778"/>
                      <a:pt x="203518" y="28479"/>
                    </a:cubicBezTo>
                    <a:cubicBezTo>
                      <a:pt x="190321" y="17539"/>
                      <a:pt x="174866" y="9898"/>
                      <a:pt x="157327" y="4341"/>
                    </a:cubicBezTo>
                    <a:cubicBezTo>
                      <a:pt x="145172" y="2084"/>
                      <a:pt x="133016" y="0"/>
                      <a:pt x="121034" y="0"/>
                    </a:cubicBezTo>
                    <a:cubicBezTo>
                      <a:pt x="109052" y="0"/>
                      <a:pt x="96723" y="2258"/>
                      <a:pt x="84742" y="5557"/>
                    </a:cubicBezTo>
                    <a:cubicBezTo>
                      <a:pt x="67203" y="9898"/>
                      <a:pt x="51748" y="18754"/>
                      <a:pt x="38550" y="29694"/>
                    </a:cubicBezTo>
                    <a:cubicBezTo>
                      <a:pt x="35251" y="32994"/>
                      <a:pt x="32993" y="37335"/>
                      <a:pt x="31952" y="41850"/>
                    </a:cubicBezTo>
                    <a:lnTo>
                      <a:pt x="1042" y="172435"/>
                    </a:lnTo>
                    <a:cubicBezTo>
                      <a:pt x="1042" y="173477"/>
                      <a:pt x="0" y="175734"/>
                      <a:pt x="0" y="177992"/>
                    </a:cubicBezTo>
                    <a:cubicBezTo>
                      <a:pt x="0" y="190147"/>
                      <a:pt x="9898" y="199872"/>
                      <a:pt x="22053" y="199872"/>
                    </a:cubicBezTo>
                    <a:cubicBezTo>
                      <a:pt x="31952" y="199872"/>
                      <a:pt x="40808" y="192231"/>
                      <a:pt x="42892" y="183375"/>
                    </a:cubicBezTo>
                    <a:lnTo>
                      <a:pt x="65987" y="87867"/>
                    </a:lnTo>
                    <a:lnTo>
                      <a:pt x="65987" y="395229"/>
                    </a:lnTo>
                    <a:lnTo>
                      <a:pt x="110094" y="395229"/>
                    </a:lnTo>
                    <a:lnTo>
                      <a:pt x="110094" y="197614"/>
                    </a:lnTo>
                    <a:lnTo>
                      <a:pt x="132148" y="197614"/>
                    </a:lnTo>
                    <a:lnTo>
                      <a:pt x="132148" y="395229"/>
                    </a:lnTo>
                    <a:lnTo>
                      <a:pt x="176255" y="395229"/>
                    </a:lnTo>
                    <a:lnTo>
                      <a:pt x="176255" y="86652"/>
                    </a:lnTo>
                    <a:lnTo>
                      <a:pt x="199351" y="182159"/>
                    </a:lnTo>
                    <a:cubicBezTo>
                      <a:pt x="201608" y="191016"/>
                      <a:pt x="210291" y="198656"/>
                      <a:pt x="220189" y="198656"/>
                    </a:cubicBezTo>
                    <a:cubicBezTo>
                      <a:pt x="232344" y="198656"/>
                      <a:pt x="242243" y="188758"/>
                      <a:pt x="242243" y="176776"/>
                    </a:cubicBezTo>
                    <a:cubicBezTo>
                      <a:pt x="242243" y="174345"/>
                      <a:pt x="241027" y="172261"/>
                      <a:pt x="241027" y="171219"/>
                    </a:cubicBezTo>
                    <a:lnTo>
                      <a:pt x="241027" y="171219"/>
                    </a:lnTo>
                    <a:close/>
                  </a:path>
                </a:pathLst>
              </a:custGeom>
              <a:solidFill>
                <a:srgbClr val="003C47"/>
              </a:solidFill>
              <a:ln w="17351" cap="flat">
                <a:noFill/>
                <a:prstDash val="solid"/>
                <a:miter/>
              </a:ln>
            </p:spPr>
            <p:txBody>
              <a:bodyPr rtlCol="0" anchor="ctr"/>
              <a:lstStyle/>
              <a:p>
                <a:endParaRPr lang="en-US"/>
              </a:p>
            </p:txBody>
          </p:sp>
        </p:grpSp>
        <p:grpSp>
          <p:nvGrpSpPr>
            <p:cNvPr id="59" name="Graphic 117">
              <a:extLst>
                <a:ext uri="{FF2B5EF4-FFF2-40B4-BE49-F238E27FC236}">
                  <a16:creationId xmlns:a16="http://schemas.microsoft.com/office/drawing/2014/main" id="{F2736FBD-EEF6-4D84-8D75-7ACA3B4C3C0B}"/>
                </a:ext>
              </a:extLst>
            </p:cNvPr>
            <p:cNvGrpSpPr/>
            <p:nvPr/>
          </p:nvGrpSpPr>
          <p:grpSpPr>
            <a:xfrm>
              <a:off x="5532156" y="5239406"/>
              <a:ext cx="242242" cy="494209"/>
              <a:chOff x="5532156" y="5285126"/>
              <a:chExt cx="242242" cy="494209"/>
            </a:xfrm>
            <a:solidFill>
              <a:srgbClr val="003C47"/>
            </a:solidFill>
          </p:grpSpPr>
          <p:sp>
            <p:nvSpPr>
              <p:cNvPr id="60" name="Freeform: Shape 59">
                <a:extLst>
                  <a:ext uri="{FF2B5EF4-FFF2-40B4-BE49-F238E27FC236}">
                    <a16:creationId xmlns:a16="http://schemas.microsoft.com/office/drawing/2014/main" id="{60030F09-9443-492F-AEBE-37936CCCEF41}"/>
                  </a:ext>
                </a:extLst>
              </p:cNvPr>
              <p:cNvSpPr/>
              <p:nvPr/>
            </p:nvSpPr>
            <p:spPr>
              <a:xfrm>
                <a:off x="5609083" y="5285126"/>
                <a:ext cx="88214" cy="87867"/>
              </a:xfrm>
              <a:custGeom>
                <a:avLst/>
                <a:gdLst>
                  <a:gd name="connsiteX0" fmla="*/ 88215 w 88214"/>
                  <a:gd name="connsiteY0" fmla="*/ 43934 h 87867"/>
                  <a:gd name="connsiteX1" fmla="*/ 44107 w 88214"/>
                  <a:gd name="connsiteY1" fmla="*/ 87867 h 87867"/>
                  <a:gd name="connsiteX2" fmla="*/ 0 w 88214"/>
                  <a:gd name="connsiteY2" fmla="*/ 43934 h 87867"/>
                  <a:gd name="connsiteX3" fmla="*/ 44107 w 88214"/>
                  <a:gd name="connsiteY3" fmla="*/ 0 h 87867"/>
                  <a:gd name="connsiteX4" fmla="*/ 88215 w 88214"/>
                  <a:gd name="connsiteY4" fmla="*/ 43934 h 87867"/>
                  <a:gd name="connsiteX5" fmla="*/ 88215 w 88214"/>
                  <a:gd name="connsiteY5" fmla="*/ 43934 h 87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214" h="87867">
                    <a:moveTo>
                      <a:pt x="88215" y="43934"/>
                    </a:moveTo>
                    <a:cubicBezTo>
                      <a:pt x="88215" y="68245"/>
                      <a:pt x="68418" y="87867"/>
                      <a:pt x="44107" y="87867"/>
                    </a:cubicBezTo>
                    <a:cubicBezTo>
                      <a:pt x="19796" y="87867"/>
                      <a:pt x="0" y="68245"/>
                      <a:pt x="0" y="43934"/>
                    </a:cubicBezTo>
                    <a:cubicBezTo>
                      <a:pt x="0" y="19623"/>
                      <a:pt x="19796" y="0"/>
                      <a:pt x="44107" y="0"/>
                    </a:cubicBezTo>
                    <a:cubicBezTo>
                      <a:pt x="68418" y="0"/>
                      <a:pt x="88215" y="19623"/>
                      <a:pt x="88215" y="43934"/>
                    </a:cubicBezTo>
                    <a:lnTo>
                      <a:pt x="88215" y="43934"/>
                    </a:lnTo>
                    <a:close/>
                  </a:path>
                </a:pathLst>
              </a:custGeom>
              <a:solidFill>
                <a:srgbClr val="003C47"/>
              </a:solidFill>
              <a:ln w="17351"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8683193D-66C7-4F8B-9E44-DB6193AB5BE0}"/>
                  </a:ext>
                </a:extLst>
              </p:cNvPr>
              <p:cNvSpPr/>
              <p:nvPr/>
            </p:nvSpPr>
            <p:spPr>
              <a:xfrm>
                <a:off x="5532156" y="5384107"/>
                <a:ext cx="242242" cy="395228"/>
              </a:xfrm>
              <a:custGeom>
                <a:avLst/>
                <a:gdLst>
                  <a:gd name="connsiteX0" fmla="*/ 241027 w 242242"/>
                  <a:gd name="connsiteY0" fmla="*/ 171219 h 395228"/>
                  <a:gd name="connsiteX1" fmla="*/ 210117 w 242242"/>
                  <a:gd name="connsiteY1" fmla="*/ 40634 h 395228"/>
                  <a:gd name="connsiteX2" fmla="*/ 203518 w 242242"/>
                  <a:gd name="connsiteY2" fmla="*/ 28479 h 395228"/>
                  <a:gd name="connsiteX3" fmla="*/ 157327 w 242242"/>
                  <a:gd name="connsiteY3" fmla="*/ 4341 h 395228"/>
                  <a:gd name="connsiteX4" fmla="*/ 121034 w 242242"/>
                  <a:gd name="connsiteY4" fmla="*/ 0 h 395228"/>
                  <a:gd name="connsiteX5" fmla="*/ 84742 w 242242"/>
                  <a:gd name="connsiteY5" fmla="*/ 5557 h 395228"/>
                  <a:gd name="connsiteX6" fmla="*/ 38550 w 242242"/>
                  <a:gd name="connsiteY6" fmla="*/ 29694 h 395228"/>
                  <a:gd name="connsiteX7" fmla="*/ 31952 w 242242"/>
                  <a:gd name="connsiteY7" fmla="*/ 41850 h 395228"/>
                  <a:gd name="connsiteX8" fmla="*/ 1042 w 242242"/>
                  <a:gd name="connsiteY8" fmla="*/ 172435 h 395228"/>
                  <a:gd name="connsiteX9" fmla="*/ 0 w 242242"/>
                  <a:gd name="connsiteY9" fmla="*/ 177992 h 395228"/>
                  <a:gd name="connsiteX10" fmla="*/ 22053 w 242242"/>
                  <a:gd name="connsiteY10" fmla="*/ 199872 h 395228"/>
                  <a:gd name="connsiteX11" fmla="*/ 42892 w 242242"/>
                  <a:gd name="connsiteY11" fmla="*/ 183375 h 395228"/>
                  <a:gd name="connsiteX12" fmla="*/ 65987 w 242242"/>
                  <a:gd name="connsiteY12" fmla="*/ 87867 h 395228"/>
                  <a:gd name="connsiteX13" fmla="*/ 65987 w 242242"/>
                  <a:gd name="connsiteY13" fmla="*/ 395229 h 395228"/>
                  <a:gd name="connsiteX14" fmla="*/ 110094 w 242242"/>
                  <a:gd name="connsiteY14" fmla="*/ 395229 h 395228"/>
                  <a:gd name="connsiteX15" fmla="*/ 110094 w 242242"/>
                  <a:gd name="connsiteY15" fmla="*/ 197614 h 395228"/>
                  <a:gd name="connsiteX16" fmla="*/ 132148 w 242242"/>
                  <a:gd name="connsiteY16" fmla="*/ 197614 h 395228"/>
                  <a:gd name="connsiteX17" fmla="*/ 132148 w 242242"/>
                  <a:gd name="connsiteY17" fmla="*/ 395229 h 395228"/>
                  <a:gd name="connsiteX18" fmla="*/ 176255 w 242242"/>
                  <a:gd name="connsiteY18" fmla="*/ 395229 h 395228"/>
                  <a:gd name="connsiteX19" fmla="*/ 176255 w 242242"/>
                  <a:gd name="connsiteY19" fmla="*/ 86652 h 395228"/>
                  <a:gd name="connsiteX20" fmla="*/ 199351 w 242242"/>
                  <a:gd name="connsiteY20" fmla="*/ 182159 h 395228"/>
                  <a:gd name="connsiteX21" fmla="*/ 220189 w 242242"/>
                  <a:gd name="connsiteY21" fmla="*/ 198656 h 395228"/>
                  <a:gd name="connsiteX22" fmla="*/ 242243 w 242242"/>
                  <a:gd name="connsiteY22" fmla="*/ 176776 h 395228"/>
                  <a:gd name="connsiteX23" fmla="*/ 241027 w 242242"/>
                  <a:gd name="connsiteY23" fmla="*/ 171219 h 395228"/>
                  <a:gd name="connsiteX24" fmla="*/ 241027 w 242242"/>
                  <a:gd name="connsiteY24" fmla="*/ 171219 h 395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42242" h="395228">
                    <a:moveTo>
                      <a:pt x="241027" y="171219"/>
                    </a:moveTo>
                    <a:lnTo>
                      <a:pt x="210117" y="40634"/>
                    </a:lnTo>
                    <a:cubicBezTo>
                      <a:pt x="209075" y="36293"/>
                      <a:pt x="206818" y="31778"/>
                      <a:pt x="203518" y="28479"/>
                    </a:cubicBezTo>
                    <a:cubicBezTo>
                      <a:pt x="190321" y="17539"/>
                      <a:pt x="174866" y="9898"/>
                      <a:pt x="157327" y="4341"/>
                    </a:cubicBezTo>
                    <a:cubicBezTo>
                      <a:pt x="145172" y="2084"/>
                      <a:pt x="133016" y="0"/>
                      <a:pt x="121034" y="0"/>
                    </a:cubicBezTo>
                    <a:cubicBezTo>
                      <a:pt x="109052" y="0"/>
                      <a:pt x="96723" y="2258"/>
                      <a:pt x="84742" y="5557"/>
                    </a:cubicBezTo>
                    <a:cubicBezTo>
                      <a:pt x="67203" y="9898"/>
                      <a:pt x="51748" y="18754"/>
                      <a:pt x="38550" y="29694"/>
                    </a:cubicBezTo>
                    <a:cubicBezTo>
                      <a:pt x="35251" y="32994"/>
                      <a:pt x="32993" y="37335"/>
                      <a:pt x="31952" y="41850"/>
                    </a:cubicBezTo>
                    <a:lnTo>
                      <a:pt x="1042" y="172435"/>
                    </a:lnTo>
                    <a:cubicBezTo>
                      <a:pt x="1042" y="173477"/>
                      <a:pt x="0" y="175734"/>
                      <a:pt x="0" y="177992"/>
                    </a:cubicBezTo>
                    <a:cubicBezTo>
                      <a:pt x="0" y="190147"/>
                      <a:pt x="9898" y="199872"/>
                      <a:pt x="22053" y="199872"/>
                    </a:cubicBezTo>
                    <a:cubicBezTo>
                      <a:pt x="31952" y="199872"/>
                      <a:pt x="40808" y="192231"/>
                      <a:pt x="42892" y="183375"/>
                    </a:cubicBezTo>
                    <a:lnTo>
                      <a:pt x="65987" y="87867"/>
                    </a:lnTo>
                    <a:lnTo>
                      <a:pt x="65987" y="395229"/>
                    </a:lnTo>
                    <a:lnTo>
                      <a:pt x="110094" y="395229"/>
                    </a:lnTo>
                    <a:lnTo>
                      <a:pt x="110094" y="197614"/>
                    </a:lnTo>
                    <a:lnTo>
                      <a:pt x="132148" y="197614"/>
                    </a:lnTo>
                    <a:lnTo>
                      <a:pt x="132148" y="395229"/>
                    </a:lnTo>
                    <a:lnTo>
                      <a:pt x="176255" y="395229"/>
                    </a:lnTo>
                    <a:lnTo>
                      <a:pt x="176255" y="86652"/>
                    </a:lnTo>
                    <a:lnTo>
                      <a:pt x="199351" y="182159"/>
                    </a:lnTo>
                    <a:cubicBezTo>
                      <a:pt x="201608" y="191016"/>
                      <a:pt x="210291" y="198656"/>
                      <a:pt x="220189" y="198656"/>
                    </a:cubicBezTo>
                    <a:cubicBezTo>
                      <a:pt x="232344" y="198656"/>
                      <a:pt x="242243" y="188758"/>
                      <a:pt x="242243" y="176776"/>
                    </a:cubicBezTo>
                    <a:cubicBezTo>
                      <a:pt x="242243" y="174345"/>
                      <a:pt x="241027" y="172261"/>
                      <a:pt x="241027" y="171219"/>
                    </a:cubicBezTo>
                    <a:lnTo>
                      <a:pt x="241027" y="171219"/>
                    </a:lnTo>
                    <a:close/>
                  </a:path>
                </a:pathLst>
              </a:custGeom>
              <a:solidFill>
                <a:srgbClr val="003C47"/>
              </a:solidFill>
              <a:ln w="17351" cap="flat">
                <a:noFill/>
                <a:prstDash val="solid"/>
                <a:miter/>
              </a:ln>
            </p:spPr>
            <p:txBody>
              <a:bodyPr rtlCol="0" anchor="ctr"/>
              <a:lstStyle/>
              <a:p>
                <a:endParaRPr lang="en-US"/>
              </a:p>
            </p:txBody>
          </p:sp>
        </p:grpSp>
        <p:grpSp>
          <p:nvGrpSpPr>
            <p:cNvPr id="62" name="Graphic 117">
              <a:extLst>
                <a:ext uri="{FF2B5EF4-FFF2-40B4-BE49-F238E27FC236}">
                  <a16:creationId xmlns:a16="http://schemas.microsoft.com/office/drawing/2014/main" id="{F2736FBD-EEF6-4D84-8D75-7ACA3B4C3C0B}"/>
                </a:ext>
              </a:extLst>
            </p:cNvPr>
            <p:cNvGrpSpPr/>
            <p:nvPr/>
          </p:nvGrpSpPr>
          <p:grpSpPr>
            <a:xfrm>
              <a:off x="5827362" y="5239406"/>
              <a:ext cx="242242" cy="494209"/>
              <a:chOff x="5827362" y="5285126"/>
              <a:chExt cx="242242" cy="494209"/>
            </a:xfrm>
            <a:solidFill>
              <a:srgbClr val="003C47"/>
            </a:solidFill>
          </p:grpSpPr>
          <p:sp>
            <p:nvSpPr>
              <p:cNvPr id="63" name="Freeform: Shape 62">
                <a:extLst>
                  <a:ext uri="{FF2B5EF4-FFF2-40B4-BE49-F238E27FC236}">
                    <a16:creationId xmlns:a16="http://schemas.microsoft.com/office/drawing/2014/main" id="{EDC1A384-9BCD-44DF-B560-9BB448021881}"/>
                  </a:ext>
                </a:extLst>
              </p:cNvPr>
              <p:cNvSpPr/>
              <p:nvPr/>
            </p:nvSpPr>
            <p:spPr>
              <a:xfrm>
                <a:off x="5904289" y="5285126"/>
                <a:ext cx="88214" cy="87867"/>
              </a:xfrm>
              <a:custGeom>
                <a:avLst/>
                <a:gdLst>
                  <a:gd name="connsiteX0" fmla="*/ 88215 w 88214"/>
                  <a:gd name="connsiteY0" fmla="*/ 43934 h 87867"/>
                  <a:gd name="connsiteX1" fmla="*/ 44107 w 88214"/>
                  <a:gd name="connsiteY1" fmla="*/ 87867 h 87867"/>
                  <a:gd name="connsiteX2" fmla="*/ 0 w 88214"/>
                  <a:gd name="connsiteY2" fmla="*/ 43934 h 87867"/>
                  <a:gd name="connsiteX3" fmla="*/ 44107 w 88214"/>
                  <a:gd name="connsiteY3" fmla="*/ 0 h 87867"/>
                  <a:gd name="connsiteX4" fmla="*/ 88215 w 88214"/>
                  <a:gd name="connsiteY4" fmla="*/ 43934 h 87867"/>
                  <a:gd name="connsiteX5" fmla="*/ 88215 w 88214"/>
                  <a:gd name="connsiteY5" fmla="*/ 43934 h 87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214" h="87867">
                    <a:moveTo>
                      <a:pt x="88215" y="43934"/>
                    </a:moveTo>
                    <a:cubicBezTo>
                      <a:pt x="88215" y="68245"/>
                      <a:pt x="68418" y="87867"/>
                      <a:pt x="44107" y="87867"/>
                    </a:cubicBezTo>
                    <a:cubicBezTo>
                      <a:pt x="19796" y="87867"/>
                      <a:pt x="0" y="68245"/>
                      <a:pt x="0" y="43934"/>
                    </a:cubicBezTo>
                    <a:cubicBezTo>
                      <a:pt x="0" y="19623"/>
                      <a:pt x="19796" y="0"/>
                      <a:pt x="44107" y="0"/>
                    </a:cubicBezTo>
                    <a:cubicBezTo>
                      <a:pt x="68418" y="0"/>
                      <a:pt x="88215" y="19623"/>
                      <a:pt x="88215" y="43934"/>
                    </a:cubicBezTo>
                    <a:lnTo>
                      <a:pt x="88215" y="43934"/>
                    </a:lnTo>
                    <a:close/>
                  </a:path>
                </a:pathLst>
              </a:custGeom>
              <a:solidFill>
                <a:srgbClr val="003C47"/>
              </a:solidFill>
              <a:ln w="17351"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E3BBAF1A-DC19-490B-8408-25E1FBBE0CF4}"/>
                  </a:ext>
                </a:extLst>
              </p:cNvPr>
              <p:cNvSpPr/>
              <p:nvPr/>
            </p:nvSpPr>
            <p:spPr>
              <a:xfrm>
                <a:off x="5827362" y="5384107"/>
                <a:ext cx="242242" cy="395228"/>
              </a:xfrm>
              <a:custGeom>
                <a:avLst/>
                <a:gdLst>
                  <a:gd name="connsiteX0" fmla="*/ 241027 w 242242"/>
                  <a:gd name="connsiteY0" fmla="*/ 171219 h 395228"/>
                  <a:gd name="connsiteX1" fmla="*/ 210117 w 242242"/>
                  <a:gd name="connsiteY1" fmla="*/ 40634 h 395228"/>
                  <a:gd name="connsiteX2" fmla="*/ 203518 w 242242"/>
                  <a:gd name="connsiteY2" fmla="*/ 28479 h 395228"/>
                  <a:gd name="connsiteX3" fmla="*/ 157327 w 242242"/>
                  <a:gd name="connsiteY3" fmla="*/ 4341 h 395228"/>
                  <a:gd name="connsiteX4" fmla="*/ 121034 w 242242"/>
                  <a:gd name="connsiteY4" fmla="*/ 0 h 395228"/>
                  <a:gd name="connsiteX5" fmla="*/ 84742 w 242242"/>
                  <a:gd name="connsiteY5" fmla="*/ 5557 h 395228"/>
                  <a:gd name="connsiteX6" fmla="*/ 38550 w 242242"/>
                  <a:gd name="connsiteY6" fmla="*/ 29694 h 395228"/>
                  <a:gd name="connsiteX7" fmla="*/ 31952 w 242242"/>
                  <a:gd name="connsiteY7" fmla="*/ 41850 h 395228"/>
                  <a:gd name="connsiteX8" fmla="*/ 1042 w 242242"/>
                  <a:gd name="connsiteY8" fmla="*/ 172435 h 395228"/>
                  <a:gd name="connsiteX9" fmla="*/ 0 w 242242"/>
                  <a:gd name="connsiteY9" fmla="*/ 177992 h 395228"/>
                  <a:gd name="connsiteX10" fmla="*/ 22053 w 242242"/>
                  <a:gd name="connsiteY10" fmla="*/ 199872 h 395228"/>
                  <a:gd name="connsiteX11" fmla="*/ 42892 w 242242"/>
                  <a:gd name="connsiteY11" fmla="*/ 183375 h 395228"/>
                  <a:gd name="connsiteX12" fmla="*/ 65987 w 242242"/>
                  <a:gd name="connsiteY12" fmla="*/ 87867 h 395228"/>
                  <a:gd name="connsiteX13" fmla="*/ 65987 w 242242"/>
                  <a:gd name="connsiteY13" fmla="*/ 395229 h 395228"/>
                  <a:gd name="connsiteX14" fmla="*/ 110094 w 242242"/>
                  <a:gd name="connsiteY14" fmla="*/ 395229 h 395228"/>
                  <a:gd name="connsiteX15" fmla="*/ 110094 w 242242"/>
                  <a:gd name="connsiteY15" fmla="*/ 197614 h 395228"/>
                  <a:gd name="connsiteX16" fmla="*/ 132148 w 242242"/>
                  <a:gd name="connsiteY16" fmla="*/ 197614 h 395228"/>
                  <a:gd name="connsiteX17" fmla="*/ 132148 w 242242"/>
                  <a:gd name="connsiteY17" fmla="*/ 395229 h 395228"/>
                  <a:gd name="connsiteX18" fmla="*/ 176255 w 242242"/>
                  <a:gd name="connsiteY18" fmla="*/ 395229 h 395228"/>
                  <a:gd name="connsiteX19" fmla="*/ 176255 w 242242"/>
                  <a:gd name="connsiteY19" fmla="*/ 86652 h 395228"/>
                  <a:gd name="connsiteX20" fmla="*/ 199351 w 242242"/>
                  <a:gd name="connsiteY20" fmla="*/ 182159 h 395228"/>
                  <a:gd name="connsiteX21" fmla="*/ 220189 w 242242"/>
                  <a:gd name="connsiteY21" fmla="*/ 198656 h 395228"/>
                  <a:gd name="connsiteX22" fmla="*/ 242243 w 242242"/>
                  <a:gd name="connsiteY22" fmla="*/ 176776 h 395228"/>
                  <a:gd name="connsiteX23" fmla="*/ 241027 w 242242"/>
                  <a:gd name="connsiteY23" fmla="*/ 171219 h 395228"/>
                  <a:gd name="connsiteX24" fmla="*/ 241027 w 242242"/>
                  <a:gd name="connsiteY24" fmla="*/ 171219 h 395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42242" h="395228">
                    <a:moveTo>
                      <a:pt x="241027" y="171219"/>
                    </a:moveTo>
                    <a:lnTo>
                      <a:pt x="210117" y="40634"/>
                    </a:lnTo>
                    <a:cubicBezTo>
                      <a:pt x="209075" y="36293"/>
                      <a:pt x="206818" y="31778"/>
                      <a:pt x="203518" y="28479"/>
                    </a:cubicBezTo>
                    <a:cubicBezTo>
                      <a:pt x="190321" y="17539"/>
                      <a:pt x="174866" y="9898"/>
                      <a:pt x="157327" y="4341"/>
                    </a:cubicBezTo>
                    <a:cubicBezTo>
                      <a:pt x="145172" y="2084"/>
                      <a:pt x="133016" y="0"/>
                      <a:pt x="121034" y="0"/>
                    </a:cubicBezTo>
                    <a:cubicBezTo>
                      <a:pt x="109052" y="0"/>
                      <a:pt x="96723" y="2258"/>
                      <a:pt x="84742" y="5557"/>
                    </a:cubicBezTo>
                    <a:cubicBezTo>
                      <a:pt x="67203" y="9898"/>
                      <a:pt x="51748" y="18754"/>
                      <a:pt x="38550" y="29694"/>
                    </a:cubicBezTo>
                    <a:cubicBezTo>
                      <a:pt x="35251" y="32994"/>
                      <a:pt x="32993" y="37335"/>
                      <a:pt x="31952" y="41850"/>
                    </a:cubicBezTo>
                    <a:lnTo>
                      <a:pt x="1042" y="172435"/>
                    </a:lnTo>
                    <a:cubicBezTo>
                      <a:pt x="1042" y="173477"/>
                      <a:pt x="0" y="175734"/>
                      <a:pt x="0" y="177992"/>
                    </a:cubicBezTo>
                    <a:cubicBezTo>
                      <a:pt x="0" y="190147"/>
                      <a:pt x="9898" y="199872"/>
                      <a:pt x="22053" y="199872"/>
                    </a:cubicBezTo>
                    <a:cubicBezTo>
                      <a:pt x="31952" y="199872"/>
                      <a:pt x="40808" y="192231"/>
                      <a:pt x="42892" y="183375"/>
                    </a:cubicBezTo>
                    <a:lnTo>
                      <a:pt x="65987" y="87867"/>
                    </a:lnTo>
                    <a:lnTo>
                      <a:pt x="65987" y="395229"/>
                    </a:lnTo>
                    <a:lnTo>
                      <a:pt x="110094" y="395229"/>
                    </a:lnTo>
                    <a:lnTo>
                      <a:pt x="110094" y="197614"/>
                    </a:lnTo>
                    <a:lnTo>
                      <a:pt x="132148" y="197614"/>
                    </a:lnTo>
                    <a:lnTo>
                      <a:pt x="132148" y="395229"/>
                    </a:lnTo>
                    <a:lnTo>
                      <a:pt x="176255" y="395229"/>
                    </a:lnTo>
                    <a:lnTo>
                      <a:pt x="176255" y="86652"/>
                    </a:lnTo>
                    <a:lnTo>
                      <a:pt x="199351" y="182159"/>
                    </a:lnTo>
                    <a:cubicBezTo>
                      <a:pt x="201608" y="191016"/>
                      <a:pt x="210291" y="198656"/>
                      <a:pt x="220189" y="198656"/>
                    </a:cubicBezTo>
                    <a:cubicBezTo>
                      <a:pt x="232344" y="198656"/>
                      <a:pt x="242243" y="188758"/>
                      <a:pt x="242243" y="176776"/>
                    </a:cubicBezTo>
                    <a:cubicBezTo>
                      <a:pt x="242243" y="174345"/>
                      <a:pt x="241027" y="172261"/>
                      <a:pt x="241027" y="171219"/>
                    </a:cubicBezTo>
                    <a:lnTo>
                      <a:pt x="241027" y="171219"/>
                    </a:lnTo>
                    <a:close/>
                  </a:path>
                </a:pathLst>
              </a:custGeom>
              <a:solidFill>
                <a:srgbClr val="003C47"/>
              </a:solidFill>
              <a:ln w="17351" cap="flat">
                <a:noFill/>
                <a:prstDash val="solid"/>
                <a:miter/>
              </a:ln>
            </p:spPr>
            <p:txBody>
              <a:bodyPr rtlCol="0" anchor="ctr"/>
              <a:lstStyle/>
              <a:p>
                <a:endParaRPr lang="en-US"/>
              </a:p>
            </p:txBody>
          </p:sp>
        </p:grpSp>
        <p:grpSp>
          <p:nvGrpSpPr>
            <p:cNvPr id="65" name="Graphic 117">
              <a:extLst>
                <a:ext uri="{FF2B5EF4-FFF2-40B4-BE49-F238E27FC236}">
                  <a16:creationId xmlns:a16="http://schemas.microsoft.com/office/drawing/2014/main" id="{F2736FBD-EEF6-4D84-8D75-7ACA3B4C3C0B}"/>
                </a:ext>
              </a:extLst>
            </p:cNvPr>
            <p:cNvGrpSpPr/>
            <p:nvPr/>
          </p:nvGrpSpPr>
          <p:grpSpPr>
            <a:xfrm>
              <a:off x="6122568" y="5239406"/>
              <a:ext cx="242242" cy="494209"/>
              <a:chOff x="6122568" y="5285126"/>
              <a:chExt cx="242242" cy="494209"/>
            </a:xfrm>
            <a:solidFill>
              <a:srgbClr val="3293C8"/>
            </a:solidFill>
          </p:grpSpPr>
          <p:sp>
            <p:nvSpPr>
              <p:cNvPr id="66" name="Freeform: Shape 65">
                <a:extLst>
                  <a:ext uri="{FF2B5EF4-FFF2-40B4-BE49-F238E27FC236}">
                    <a16:creationId xmlns:a16="http://schemas.microsoft.com/office/drawing/2014/main" id="{C3648CBD-4805-4BB8-BD5A-612AB8393F21}"/>
                  </a:ext>
                </a:extLst>
              </p:cNvPr>
              <p:cNvSpPr/>
              <p:nvPr/>
            </p:nvSpPr>
            <p:spPr>
              <a:xfrm>
                <a:off x="6199495" y="5285126"/>
                <a:ext cx="88214" cy="87867"/>
              </a:xfrm>
              <a:custGeom>
                <a:avLst/>
                <a:gdLst>
                  <a:gd name="connsiteX0" fmla="*/ 88215 w 88214"/>
                  <a:gd name="connsiteY0" fmla="*/ 43934 h 87867"/>
                  <a:gd name="connsiteX1" fmla="*/ 44107 w 88214"/>
                  <a:gd name="connsiteY1" fmla="*/ 87867 h 87867"/>
                  <a:gd name="connsiteX2" fmla="*/ 0 w 88214"/>
                  <a:gd name="connsiteY2" fmla="*/ 43934 h 87867"/>
                  <a:gd name="connsiteX3" fmla="*/ 44107 w 88214"/>
                  <a:gd name="connsiteY3" fmla="*/ 0 h 87867"/>
                  <a:gd name="connsiteX4" fmla="*/ 88215 w 88214"/>
                  <a:gd name="connsiteY4" fmla="*/ 43934 h 87867"/>
                  <a:gd name="connsiteX5" fmla="*/ 88215 w 88214"/>
                  <a:gd name="connsiteY5" fmla="*/ 43934 h 87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214" h="87867">
                    <a:moveTo>
                      <a:pt x="88215" y="43934"/>
                    </a:moveTo>
                    <a:cubicBezTo>
                      <a:pt x="88215" y="68245"/>
                      <a:pt x="68418" y="87867"/>
                      <a:pt x="44107" y="87867"/>
                    </a:cubicBezTo>
                    <a:cubicBezTo>
                      <a:pt x="19796" y="87867"/>
                      <a:pt x="0" y="68245"/>
                      <a:pt x="0" y="43934"/>
                    </a:cubicBezTo>
                    <a:cubicBezTo>
                      <a:pt x="0" y="19623"/>
                      <a:pt x="19796" y="0"/>
                      <a:pt x="44107" y="0"/>
                    </a:cubicBezTo>
                    <a:cubicBezTo>
                      <a:pt x="68418" y="0"/>
                      <a:pt x="88215" y="19623"/>
                      <a:pt x="88215" y="43934"/>
                    </a:cubicBezTo>
                    <a:lnTo>
                      <a:pt x="88215" y="43934"/>
                    </a:lnTo>
                    <a:close/>
                  </a:path>
                </a:pathLst>
              </a:custGeom>
              <a:solidFill>
                <a:srgbClr val="3293C8"/>
              </a:solidFill>
              <a:ln w="17351"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B1E0B6F3-B8BF-41A8-ABEC-1EB3A02EC34F}"/>
                  </a:ext>
                </a:extLst>
              </p:cNvPr>
              <p:cNvSpPr/>
              <p:nvPr/>
            </p:nvSpPr>
            <p:spPr>
              <a:xfrm>
                <a:off x="6122568" y="5384107"/>
                <a:ext cx="242242" cy="395228"/>
              </a:xfrm>
              <a:custGeom>
                <a:avLst/>
                <a:gdLst>
                  <a:gd name="connsiteX0" fmla="*/ 241027 w 242242"/>
                  <a:gd name="connsiteY0" fmla="*/ 171219 h 395228"/>
                  <a:gd name="connsiteX1" fmla="*/ 210117 w 242242"/>
                  <a:gd name="connsiteY1" fmla="*/ 40634 h 395228"/>
                  <a:gd name="connsiteX2" fmla="*/ 203518 w 242242"/>
                  <a:gd name="connsiteY2" fmla="*/ 28479 h 395228"/>
                  <a:gd name="connsiteX3" fmla="*/ 157327 w 242242"/>
                  <a:gd name="connsiteY3" fmla="*/ 4341 h 395228"/>
                  <a:gd name="connsiteX4" fmla="*/ 121034 w 242242"/>
                  <a:gd name="connsiteY4" fmla="*/ 0 h 395228"/>
                  <a:gd name="connsiteX5" fmla="*/ 84742 w 242242"/>
                  <a:gd name="connsiteY5" fmla="*/ 5557 h 395228"/>
                  <a:gd name="connsiteX6" fmla="*/ 38550 w 242242"/>
                  <a:gd name="connsiteY6" fmla="*/ 29694 h 395228"/>
                  <a:gd name="connsiteX7" fmla="*/ 31952 w 242242"/>
                  <a:gd name="connsiteY7" fmla="*/ 41850 h 395228"/>
                  <a:gd name="connsiteX8" fmla="*/ 1042 w 242242"/>
                  <a:gd name="connsiteY8" fmla="*/ 172435 h 395228"/>
                  <a:gd name="connsiteX9" fmla="*/ 0 w 242242"/>
                  <a:gd name="connsiteY9" fmla="*/ 177992 h 395228"/>
                  <a:gd name="connsiteX10" fmla="*/ 22053 w 242242"/>
                  <a:gd name="connsiteY10" fmla="*/ 199872 h 395228"/>
                  <a:gd name="connsiteX11" fmla="*/ 42892 w 242242"/>
                  <a:gd name="connsiteY11" fmla="*/ 183375 h 395228"/>
                  <a:gd name="connsiteX12" fmla="*/ 65987 w 242242"/>
                  <a:gd name="connsiteY12" fmla="*/ 87867 h 395228"/>
                  <a:gd name="connsiteX13" fmla="*/ 65987 w 242242"/>
                  <a:gd name="connsiteY13" fmla="*/ 395229 h 395228"/>
                  <a:gd name="connsiteX14" fmla="*/ 110094 w 242242"/>
                  <a:gd name="connsiteY14" fmla="*/ 395229 h 395228"/>
                  <a:gd name="connsiteX15" fmla="*/ 110094 w 242242"/>
                  <a:gd name="connsiteY15" fmla="*/ 197614 h 395228"/>
                  <a:gd name="connsiteX16" fmla="*/ 132148 w 242242"/>
                  <a:gd name="connsiteY16" fmla="*/ 197614 h 395228"/>
                  <a:gd name="connsiteX17" fmla="*/ 132148 w 242242"/>
                  <a:gd name="connsiteY17" fmla="*/ 395229 h 395228"/>
                  <a:gd name="connsiteX18" fmla="*/ 176255 w 242242"/>
                  <a:gd name="connsiteY18" fmla="*/ 395229 h 395228"/>
                  <a:gd name="connsiteX19" fmla="*/ 176255 w 242242"/>
                  <a:gd name="connsiteY19" fmla="*/ 86652 h 395228"/>
                  <a:gd name="connsiteX20" fmla="*/ 199351 w 242242"/>
                  <a:gd name="connsiteY20" fmla="*/ 182159 h 395228"/>
                  <a:gd name="connsiteX21" fmla="*/ 220189 w 242242"/>
                  <a:gd name="connsiteY21" fmla="*/ 198656 h 395228"/>
                  <a:gd name="connsiteX22" fmla="*/ 242243 w 242242"/>
                  <a:gd name="connsiteY22" fmla="*/ 176776 h 395228"/>
                  <a:gd name="connsiteX23" fmla="*/ 241027 w 242242"/>
                  <a:gd name="connsiteY23" fmla="*/ 171219 h 395228"/>
                  <a:gd name="connsiteX24" fmla="*/ 241027 w 242242"/>
                  <a:gd name="connsiteY24" fmla="*/ 171219 h 395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42242" h="395228">
                    <a:moveTo>
                      <a:pt x="241027" y="171219"/>
                    </a:moveTo>
                    <a:lnTo>
                      <a:pt x="210117" y="40634"/>
                    </a:lnTo>
                    <a:cubicBezTo>
                      <a:pt x="209075" y="36293"/>
                      <a:pt x="206818" y="31778"/>
                      <a:pt x="203518" y="28479"/>
                    </a:cubicBezTo>
                    <a:cubicBezTo>
                      <a:pt x="190321" y="17539"/>
                      <a:pt x="174866" y="9898"/>
                      <a:pt x="157327" y="4341"/>
                    </a:cubicBezTo>
                    <a:cubicBezTo>
                      <a:pt x="145172" y="2084"/>
                      <a:pt x="133016" y="0"/>
                      <a:pt x="121034" y="0"/>
                    </a:cubicBezTo>
                    <a:cubicBezTo>
                      <a:pt x="109052" y="0"/>
                      <a:pt x="96723" y="2258"/>
                      <a:pt x="84742" y="5557"/>
                    </a:cubicBezTo>
                    <a:cubicBezTo>
                      <a:pt x="67203" y="9898"/>
                      <a:pt x="51748" y="18754"/>
                      <a:pt x="38550" y="29694"/>
                    </a:cubicBezTo>
                    <a:cubicBezTo>
                      <a:pt x="35251" y="32994"/>
                      <a:pt x="32993" y="37335"/>
                      <a:pt x="31952" y="41850"/>
                    </a:cubicBezTo>
                    <a:lnTo>
                      <a:pt x="1042" y="172435"/>
                    </a:lnTo>
                    <a:cubicBezTo>
                      <a:pt x="1042" y="173477"/>
                      <a:pt x="0" y="175734"/>
                      <a:pt x="0" y="177992"/>
                    </a:cubicBezTo>
                    <a:cubicBezTo>
                      <a:pt x="0" y="190147"/>
                      <a:pt x="9898" y="199872"/>
                      <a:pt x="22053" y="199872"/>
                    </a:cubicBezTo>
                    <a:cubicBezTo>
                      <a:pt x="31952" y="199872"/>
                      <a:pt x="40808" y="192231"/>
                      <a:pt x="42892" y="183375"/>
                    </a:cubicBezTo>
                    <a:lnTo>
                      <a:pt x="65987" y="87867"/>
                    </a:lnTo>
                    <a:lnTo>
                      <a:pt x="65987" y="395229"/>
                    </a:lnTo>
                    <a:lnTo>
                      <a:pt x="110094" y="395229"/>
                    </a:lnTo>
                    <a:lnTo>
                      <a:pt x="110094" y="197614"/>
                    </a:lnTo>
                    <a:lnTo>
                      <a:pt x="132148" y="197614"/>
                    </a:lnTo>
                    <a:lnTo>
                      <a:pt x="132148" y="395229"/>
                    </a:lnTo>
                    <a:lnTo>
                      <a:pt x="176255" y="395229"/>
                    </a:lnTo>
                    <a:lnTo>
                      <a:pt x="176255" y="86652"/>
                    </a:lnTo>
                    <a:lnTo>
                      <a:pt x="199351" y="182159"/>
                    </a:lnTo>
                    <a:cubicBezTo>
                      <a:pt x="201608" y="191016"/>
                      <a:pt x="210291" y="198656"/>
                      <a:pt x="220189" y="198656"/>
                    </a:cubicBezTo>
                    <a:cubicBezTo>
                      <a:pt x="232344" y="198656"/>
                      <a:pt x="242243" y="188758"/>
                      <a:pt x="242243" y="176776"/>
                    </a:cubicBezTo>
                    <a:cubicBezTo>
                      <a:pt x="242243" y="174345"/>
                      <a:pt x="241027" y="172261"/>
                      <a:pt x="241027" y="171219"/>
                    </a:cubicBezTo>
                    <a:lnTo>
                      <a:pt x="241027" y="171219"/>
                    </a:lnTo>
                    <a:close/>
                  </a:path>
                </a:pathLst>
              </a:custGeom>
              <a:solidFill>
                <a:srgbClr val="3293C8"/>
              </a:solidFill>
              <a:ln w="17351" cap="flat">
                <a:noFill/>
                <a:prstDash val="solid"/>
                <a:miter/>
              </a:ln>
            </p:spPr>
            <p:txBody>
              <a:bodyPr rtlCol="0" anchor="ctr"/>
              <a:lstStyle/>
              <a:p>
                <a:endParaRPr lang="en-US"/>
              </a:p>
            </p:txBody>
          </p:sp>
        </p:grpSp>
        <p:grpSp>
          <p:nvGrpSpPr>
            <p:cNvPr id="68" name="Graphic 117">
              <a:extLst>
                <a:ext uri="{FF2B5EF4-FFF2-40B4-BE49-F238E27FC236}">
                  <a16:creationId xmlns:a16="http://schemas.microsoft.com/office/drawing/2014/main" id="{F2736FBD-EEF6-4D84-8D75-7ACA3B4C3C0B}"/>
                </a:ext>
              </a:extLst>
            </p:cNvPr>
            <p:cNvGrpSpPr/>
            <p:nvPr/>
          </p:nvGrpSpPr>
          <p:grpSpPr>
            <a:xfrm>
              <a:off x="6417774" y="5239406"/>
              <a:ext cx="242242" cy="494209"/>
              <a:chOff x="6417774" y="5285126"/>
              <a:chExt cx="242242" cy="494209"/>
            </a:xfrm>
            <a:solidFill>
              <a:srgbClr val="3293C8"/>
            </a:solidFill>
          </p:grpSpPr>
          <p:sp>
            <p:nvSpPr>
              <p:cNvPr id="69" name="Freeform: Shape 68">
                <a:extLst>
                  <a:ext uri="{FF2B5EF4-FFF2-40B4-BE49-F238E27FC236}">
                    <a16:creationId xmlns:a16="http://schemas.microsoft.com/office/drawing/2014/main" id="{44BD3E8F-8B9D-4504-BB56-1EB3C42A1295}"/>
                  </a:ext>
                </a:extLst>
              </p:cNvPr>
              <p:cNvSpPr/>
              <p:nvPr/>
            </p:nvSpPr>
            <p:spPr>
              <a:xfrm>
                <a:off x="6494701" y="5285126"/>
                <a:ext cx="88214" cy="87867"/>
              </a:xfrm>
              <a:custGeom>
                <a:avLst/>
                <a:gdLst>
                  <a:gd name="connsiteX0" fmla="*/ 88215 w 88214"/>
                  <a:gd name="connsiteY0" fmla="*/ 43934 h 87867"/>
                  <a:gd name="connsiteX1" fmla="*/ 44107 w 88214"/>
                  <a:gd name="connsiteY1" fmla="*/ 87867 h 87867"/>
                  <a:gd name="connsiteX2" fmla="*/ 0 w 88214"/>
                  <a:gd name="connsiteY2" fmla="*/ 43934 h 87867"/>
                  <a:gd name="connsiteX3" fmla="*/ 44107 w 88214"/>
                  <a:gd name="connsiteY3" fmla="*/ 0 h 87867"/>
                  <a:gd name="connsiteX4" fmla="*/ 88215 w 88214"/>
                  <a:gd name="connsiteY4" fmla="*/ 43934 h 87867"/>
                  <a:gd name="connsiteX5" fmla="*/ 88215 w 88214"/>
                  <a:gd name="connsiteY5" fmla="*/ 43934 h 87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214" h="87867">
                    <a:moveTo>
                      <a:pt x="88215" y="43934"/>
                    </a:moveTo>
                    <a:cubicBezTo>
                      <a:pt x="88215" y="68245"/>
                      <a:pt x="68418" y="87867"/>
                      <a:pt x="44107" y="87867"/>
                    </a:cubicBezTo>
                    <a:cubicBezTo>
                      <a:pt x="19796" y="87867"/>
                      <a:pt x="0" y="68245"/>
                      <a:pt x="0" y="43934"/>
                    </a:cubicBezTo>
                    <a:cubicBezTo>
                      <a:pt x="0" y="19623"/>
                      <a:pt x="19796" y="0"/>
                      <a:pt x="44107" y="0"/>
                    </a:cubicBezTo>
                    <a:cubicBezTo>
                      <a:pt x="68418" y="0"/>
                      <a:pt x="88215" y="19623"/>
                      <a:pt x="88215" y="43934"/>
                    </a:cubicBezTo>
                    <a:lnTo>
                      <a:pt x="88215" y="43934"/>
                    </a:lnTo>
                    <a:close/>
                  </a:path>
                </a:pathLst>
              </a:custGeom>
              <a:solidFill>
                <a:srgbClr val="3293C8"/>
              </a:solidFill>
              <a:ln w="17351"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625438CF-6A4D-4033-9FB0-B4A12BE1676C}"/>
                  </a:ext>
                </a:extLst>
              </p:cNvPr>
              <p:cNvSpPr/>
              <p:nvPr/>
            </p:nvSpPr>
            <p:spPr>
              <a:xfrm>
                <a:off x="6417774" y="5384107"/>
                <a:ext cx="242242" cy="395228"/>
              </a:xfrm>
              <a:custGeom>
                <a:avLst/>
                <a:gdLst>
                  <a:gd name="connsiteX0" fmla="*/ 241027 w 242242"/>
                  <a:gd name="connsiteY0" fmla="*/ 171219 h 395228"/>
                  <a:gd name="connsiteX1" fmla="*/ 210117 w 242242"/>
                  <a:gd name="connsiteY1" fmla="*/ 40634 h 395228"/>
                  <a:gd name="connsiteX2" fmla="*/ 203518 w 242242"/>
                  <a:gd name="connsiteY2" fmla="*/ 28479 h 395228"/>
                  <a:gd name="connsiteX3" fmla="*/ 157327 w 242242"/>
                  <a:gd name="connsiteY3" fmla="*/ 4341 h 395228"/>
                  <a:gd name="connsiteX4" fmla="*/ 121034 w 242242"/>
                  <a:gd name="connsiteY4" fmla="*/ 0 h 395228"/>
                  <a:gd name="connsiteX5" fmla="*/ 84742 w 242242"/>
                  <a:gd name="connsiteY5" fmla="*/ 5557 h 395228"/>
                  <a:gd name="connsiteX6" fmla="*/ 38550 w 242242"/>
                  <a:gd name="connsiteY6" fmla="*/ 29694 h 395228"/>
                  <a:gd name="connsiteX7" fmla="*/ 31952 w 242242"/>
                  <a:gd name="connsiteY7" fmla="*/ 41850 h 395228"/>
                  <a:gd name="connsiteX8" fmla="*/ 1042 w 242242"/>
                  <a:gd name="connsiteY8" fmla="*/ 172435 h 395228"/>
                  <a:gd name="connsiteX9" fmla="*/ 0 w 242242"/>
                  <a:gd name="connsiteY9" fmla="*/ 177992 h 395228"/>
                  <a:gd name="connsiteX10" fmla="*/ 22053 w 242242"/>
                  <a:gd name="connsiteY10" fmla="*/ 199872 h 395228"/>
                  <a:gd name="connsiteX11" fmla="*/ 42892 w 242242"/>
                  <a:gd name="connsiteY11" fmla="*/ 183375 h 395228"/>
                  <a:gd name="connsiteX12" fmla="*/ 65987 w 242242"/>
                  <a:gd name="connsiteY12" fmla="*/ 87867 h 395228"/>
                  <a:gd name="connsiteX13" fmla="*/ 65987 w 242242"/>
                  <a:gd name="connsiteY13" fmla="*/ 395229 h 395228"/>
                  <a:gd name="connsiteX14" fmla="*/ 110094 w 242242"/>
                  <a:gd name="connsiteY14" fmla="*/ 395229 h 395228"/>
                  <a:gd name="connsiteX15" fmla="*/ 110094 w 242242"/>
                  <a:gd name="connsiteY15" fmla="*/ 197614 h 395228"/>
                  <a:gd name="connsiteX16" fmla="*/ 132148 w 242242"/>
                  <a:gd name="connsiteY16" fmla="*/ 197614 h 395228"/>
                  <a:gd name="connsiteX17" fmla="*/ 132148 w 242242"/>
                  <a:gd name="connsiteY17" fmla="*/ 395229 h 395228"/>
                  <a:gd name="connsiteX18" fmla="*/ 176255 w 242242"/>
                  <a:gd name="connsiteY18" fmla="*/ 395229 h 395228"/>
                  <a:gd name="connsiteX19" fmla="*/ 176255 w 242242"/>
                  <a:gd name="connsiteY19" fmla="*/ 86652 h 395228"/>
                  <a:gd name="connsiteX20" fmla="*/ 199351 w 242242"/>
                  <a:gd name="connsiteY20" fmla="*/ 182159 h 395228"/>
                  <a:gd name="connsiteX21" fmla="*/ 220189 w 242242"/>
                  <a:gd name="connsiteY21" fmla="*/ 198656 h 395228"/>
                  <a:gd name="connsiteX22" fmla="*/ 242243 w 242242"/>
                  <a:gd name="connsiteY22" fmla="*/ 176776 h 395228"/>
                  <a:gd name="connsiteX23" fmla="*/ 241027 w 242242"/>
                  <a:gd name="connsiteY23" fmla="*/ 171219 h 395228"/>
                  <a:gd name="connsiteX24" fmla="*/ 241027 w 242242"/>
                  <a:gd name="connsiteY24" fmla="*/ 171219 h 395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42242" h="395228">
                    <a:moveTo>
                      <a:pt x="241027" y="171219"/>
                    </a:moveTo>
                    <a:lnTo>
                      <a:pt x="210117" y="40634"/>
                    </a:lnTo>
                    <a:cubicBezTo>
                      <a:pt x="209075" y="36293"/>
                      <a:pt x="206818" y="31778"/>
                      <a:pt x="203518" y="28479"/>
                    </a:cubicBezTo>
                    <a:cubicBezTo>
                      <a:pt x="190321" y="17539"/>
                      <a:pt x="174866" y="9898"/>
                      <a:pt x="157327" y="4341"/>
                    </a:cubicBezTo>
                    <a:cubicBezTo>
                      <a:pt x="145172" y="2084"/>
                      <a:pt x="133016" y="0"/>
                      <a:pt x="121034" y="0"/>
                    </a:cubicBezTo>
                    <a:cubicBezTo>
                      <a:pt x="109052" y="0"/>
                      <a:pt x="96723" y="2258"/>
                      <a:pt x="84742" y="5557"/>
                    </a:cubicBezTo>
                    <a:cubicBezTo>
                      <a:pt x="67203" y="9898"/>
                      <a:pt x="51748" y="18754"/>
                      <a:pt x="38550" y="29694"/>
                    </a:cubicBezTo>
                    <a:cubicBezTo>
                      <a:pt x="35251" y="32994"/>
                      <a:pt x="32993" y="37335"/>
                      <a:pt x="31952" y="41850"/>
                    </a:cubicBezTo>
                    <a:lnTo>
                      <a:pt x="1042" y="172435"/>
                    </a:lnTo>
                    <a:cubicBezTo>
                      <a:pt x="1042" y="173477"/>
                      <a:pt x="0" y="175734"/>
                      <a:pt x="0" y="177992"/>
                    </a:cubicBezTo>
                    <a:cubicBezTo>
                      <a:pt x="0" y="190147"/>
                      <a:pt x="9898" y="199872"/>
                      <a:pt x="22053" y="199872"/>
                    </a:cubicBezTo>
                    <a:cubicBezTo>
                      <a:pt x="31952" y="199872"/>
                      <a:pt x="40808" y="192231"/>
                      <a:pt x="42892" y="183375"/>
                    </a:cubicBezTo>
                    <a:lnTo>
                      <a:pt x="65987" y="87867"/>
                    </a:lnTo>
                    <a:lnTo>
                      <a:pt x="65987" y="395229"/>
                    </a:lnTo>
                    <a:lnTo>
                      <a:pt x="110094" y="395229"/>
                    </a:lnTo>
                    <a:lnTo>
                      <a:pt x="110094" y="197614"/>
                    </a:lnTo>
                    <a:lnTo>
                      <a:pt x="132148" y="197614"/>
                    </a:lnTo>
                    <a:lnTo>
                      <a:pt x="132148" y="395229"/>
                    </a:lnTo>
                    <a:lnTo>
                      <a:pt x="176255" y="395229"/>
                    </a:lnTo>
                    <a:lnTo>
                      <a:pt x="176255" y="86652"/>
                    </a:lnTo>
                    <a:lnTo>
                      <a:pt x="199351" y="182159"/>
                    </a:lnTo>
                    <a:cubicBezTo>
                      <a:pt x="201608" y="191016"/>
                      <a:pt x="210291" y="198656"/>
                      <a:pt x="220189" y="198656"/>
                    </a:cubicBezTo>
                    <a:cubicBezTo>
                      <a:pt x="232344" y="198656"/>
                      <a:pt x="242243" y="188758"/>
                      <a:pt x="242243" y="176776"/>
                    </a:cubicBezTo>
                    <a:cubicBezTo>
                      <a:pt x="242243" y="174345"/>
                      <a:pt x="241027" y="172261"/>
                      <a:pt x="241027" y="171219"/>
                    </a:cubicBezTo>
                    <a:lnTo>
                      <a:pt x="241027" y="171219"/>
                    </a:lnTo>
                    <a:close/>
                  </a:path>
                </a:pathLst>
              </a:custGeom>
              <a:solidFill>
                <a:srgbClr val="3293C8"/>
              </a:solidFill>
              <a:ln w="17351" cap="flat">
                <a:noFill/>
                <a:prstDash val="solid"/>
                <a:miter/>
              </a:ln>
            </p:spPr>
            <p:txBody>
              <a:bodyPr rtlCol="0" anchor="ctr"/>
              <a:lstStyle/>
              <a:p>
                <a:endParaRPr lang="en-US"/>
              </a:p>
            </p:txBody>
          </p:sp>
        </p:grpSp>
        <p:grpSp>
          <p:nvGrpSpPr>
            <p:cNvPr id="71" name="Graphic 117">
              <a:extLst>
                <a:ext uri="{FF2B5EF4-FFF2-40B4-BE49-F238E27FC236}">
                  <a16:creationId xmlns:a16="http://schemas.microsoft.com/office/drawing/2014/main" id="{F2736FBD-EEF6-4D84-8D75-7ACA3B4C3C0B}"/>
                </a:ext>
              </a:extLst>
            </p:cNvPr>
            <p:cNvGrpSpPr/>
            <p:nvPr/>
          </p:nvGrpSpPr>
          <p:grpSpPr>
            <a:xfrm>
              <a:off x="6712980" y="5239406"/>
              <a:ext cx="242242" cy="494209"/>
              <a:chOff x="6712980" y="5285126"/>
              <a:chExt cx="242242" cy="494209"/>
            </a:xfrm>
            <a:solidFill>
              <a:srgbClr val="3293C8"/>
            </a:solidFill>
          </p:grpSpPr>
          <p:sp>
            <p:nvSpPr>
              <p:cNvPr id="72" name="Freeform: Shape 71">
                <a:extLst>
                  <a:ext uri="{FF2B5EF4-FFF2-40B4-BE49-F238E27FC236}">
                    <a16:creationId xmlns:a16="http://schemas.microsoft.com/office/drawing/2014/main" id="{BBCCD8D8-6E46-45CE-833F-48940C66A7AF}"/>
                  </a:ext>
                </a:extLst>
              </p:cNvPr>
              <p:cNvSpPr/>
              <p:nvPr/>
            </p:nvSpPr>
            <p:spPr>
              <a:xfrm>
                <a:off x="6789907" y="5285126"/>
                <a:ext cx="88214" cy="87867"/>
              </a:xfrm>
              <a:custGeom>
                <a:avLst/>
                <a:gdLst>
                  <a:gd name="connsiteX0" fmla="*/ 88215 w 88214"/>
                  <a:gd name="connsiteY0" fmla="*/ 43934 h 87867"/>
                  <a:gd name="connsiteX1" fmla="*/ 44107 w 88214"/>
                  <a:gd name="connsiteY1" fmla="*/ 87867 h 87867"/>
                  <a:gd name="connsiteX2" fmla="*/ 0 w 88214"/>
                  <a:gd name="connsiteY2" fmla="*/ 43934 h 87867"/>
                  <a:gd name="connsiteX3" fmla="*/ 44107 w 88214"/>
                  <a:gd name="connsiteY3" fmla="*/ 0 h 87867"/>
                  <a:gd name="connsiteX4" fmla="*/ 88215 w 88214"/>
                  <a:gd name="connsiteY4" fmla="*/ 43934 h 87867"/>
                  <a:gd name="connsiteX5" fmla="*/ 88215 w 88214"/>
                  <a:gd name="connsiteY5" fmla="*/ 43934 h 87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214" h="87867">
                    <a:moveTo>
                      <a:pt x="88215" y="43934"/>
                    </a:moveTo>
                    <a:cubicBezTo>
                      <a:pt x="88215" y="68245"/>
                      <a:pt x="68418" y="87867"/>
                      <a:pt x="44107" y="87867"/>
                    </a:cubicBezTo>
                    <a:cubicBezTo>
                      <a:pt x="19796" y="87867"/>
                      <a:pt x="0" y="68245"/>
                      <a:pt x="0" y="43934"/>
                    </a:cubicBezTo>
                    <a:cubicBezTo>
                      <a:pt x="0" y="19623"/>
                      <a:pt x="19796" y="0"/>
                      <a:pt x="44107" y="0"/>
                    </a:cubicBezTo>
                    <a:cubicBezTo>
                      <a:pt x="68418" y="0"/>
                      <a:pt x="88215" y="19623"/>
                      <a:pt x="88215" y="43934"/>
                    </a:cubicBezTo>
                    <a:lnTo>
                      <a:pt x="88215" y="43934"/>
                    </a:lnTo>
                    <a:close/>
                  </a:path>
                </a:pathLst>
              </a:custGeom>
              <a:solidFill>
                <a:srgbClr val="3293C8"/>
              </a:solidFill>
              <a:ln w="17351"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519B1E27-0560-46F4-B480-C85B4947DB59}"/>
                  </a:ext>
                </a:extLst>
              </p:cNvPr>
              <p:cNvSpPr/>
              <p:nvPr/>
            </p:nvSpPr>
            <p:spPr>
              <a:xfrm>
                <a:off x="6712980" y="5384107"/>
                <a:ext cx="242242" cy="395228"/>
              </a:xfrm>
              <a:custGeom>
                <a:avLst/>
                <a:gdLst>
                  <a:gd name="connsiteX0" fmla="*/ 241027 w 242242"/>
                  <a:gd name="connsiteY0" fmla="*/ 171219 h 395228"/>
                  <a:gd name="connsiteX1" fmla="*/ 210117 w 242242"/>
                  <a:gd name="connsiteY1" fmla="*/ 40634 h 395228"/>
                  <a:gd name="connsiteX2" fmla="*/ 203518 w 242242"/>
                  <a:gd name="connsiteY2" fmla="*/ 28479 h 395228"/>
                  <a:gd name="connsiteX3" fmla="*/ 157327 w 242242"/>
                  <a:gd name="connsiteY3" fmla="*/ 4341 h 395228"/>
                  <a:gd name="connsiteX4" fmla="*/ 121034 w 242242"/>
                  <a:gd name="connsiteY4" fmla="*/ 0 h 395228"/>
                  <a:gd name="connsiteX5" fmla="*/ 84742 w 242242"/>
                  <a:gd name="connsiteY5" fmla="*/ 5557 h 395228"/>
                  <a:gd name="connsiteX6" fmla="*/ 38550 w 242242"/>
                  <a:gd name="connsiteY6" fmla="*/ 29694 h 395228"/>
                  <a:gd name="connsiteX7" fmla="*/ 31952 w 242242"/>
                  <a:gd name="connsiteY7" fmla="*/ 41850 h 395228"/>
                  <a:gd name="connsiteX8" fmla="*/ 1042 w 242242"/>
                  <a:gd name="connsiteY8" fmla="*/ 172435 h 395228"/>
                  <a:gd name="connsiteX9" fmla="*/ 0 w 242242"/>
                  <a:gd name="connsiteY9" fmla="*/ 177992 h 395228"/>
                  <a:gd name="connsiteX10" fmla="*/ 22053 w 242242"/>
                  <a:gd name="connsiteY10" fmla="*/ 199872 h 395228"/>
                  <a:gd name="connsiteX11" fmla="*/ 42892 w 242242"/>
                  <a:gd name="connsiteY11" fmla="*/ 183375 h 395228"/>
                  <a:gd name="connsiteX12" fmla="*/ 65987 w 242242"/>
                  <a:gd name="connsiteY12" fmla="*/ 87867 h 395228"/>
                  <a:gd name="connsiteX13" fmla="*/ 65987 w 242242"/>
                  <a:gd name="connsiteY13" fmla="*/ 395229 h 395228"/>
                  <a:gd name="connsiteX14" fmla="*/ 110094 w 242242"/>
                  <a:gd name="connsiteY14" fmla="*/ 395229 h 395228"/>
                  <a:gd name="connsiteX15" fmla="*/ 110094 w 242242"/>
                  <a:gd name="connsiteY15" fmla="*/ 197614 h 395228"/>
                  <a:gd name="connsiteX16" fmla="*/ 132148 w 242242"/>
                  <a:gd name="connsiteY16" fmla="*/ 197614 h 395228"/>
                  <a:gd name="connsiteX17" fmla="*/ 132148 w 242242"/>
                  <a:gd name="connsiteY17" fmla="*/ 395229 h 395228"/>
                  <a:gd name="connsiteX18" fmla="*/ 176255 w 242242"/>
                  <a:gd name="connsiteY18" fmla="*/ 395229 h 395228"/>
                  <a:gd name="connsiteX19" fmla="*/ 176255 w 242242"/>
                  <a:gd name="connsiteY19" fmla="*/ 86652 h 395228"/>
                  <a:gd name="connsiteX20" fmla="*/ 199351 w 242242"/>
                  <a:gd name="connsiteY20" fmla="*/ 182159 h 395228"/>
                  <a:gd name="connsiteX21" fmla="*/ 220189 w 242242"/>
                  <a:gd name="connsiteY21" fmla="*/ 198656 h 395228"/>
                  <a:gd name="connsiteX22" fmla="*/ 242243 w 242242"/>
                  <a:gd name="connsiteY22" fmla="*/ 176776 h 395228"/>
                  <a:gd name="connsiteX23" fmla="*/ 241027 w 242242"/>
                  <a:gd name="connsiteY23" fmla="*/ 171219 h 395228"/>
                  <a:gd name="connsiteX24" fmla="*/ 241027 w 242242"/>
                  <a:gd name="connsiteY24" fmla="*/ 171219 h 395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42242" h="395228">
                    <a:moveTo>
                      <a:pt x="241027" y="171219"/>
                    </a:moveTo>
                    <a:lnTo>
                      <a:pt x="210117" y="40634"/>
                    </a:lnTo>
                    <a:cubicBezTo>
                      <a:pt x="209075" y="36293"/>
                      <a:pt x="206818" y="31778"/>
                      <a:pt x="203518" y="28479"/>
                    </a:cubicBezTo>
                    <a:cubicBezTo>
                      <a:pt x="190321" y="17539"/>
                      <a:pt x="174866" y="9898"/>
                      <a:pt x="157327" y="4341"/>
                    </a:cubicBezTo>
                    <a:cubicBezTo>
                      <a:pt x="145172" y="2084"/>
                      <a:pt x="133016" y="0"/>
                      <a:pt x="121034" y="0"/>
                    </a:cubicBezTo>
                    <a:cubicBezTo>
                      <a:pt x="109052" y="0"/>
                      <a:pt x="96723" y="2258"/>
                      <a:pt x="84742" y="5557"/>
                    </a:cubicBezTo>
                    <a:cubicBezTo>
                      <a:pt x="67203" y="9898"/>
                      <a:pt x="51748" y="18754"/>
                      <a:pt x="38550" y="29694"/>
                    </a:cubicBezTo>
                    <a:cubicBezTo>
                      <a:pt x="35251" y="32994"/>
                      <a:pt x="32993" y="37335"/>
                      <a:pt x="31952" y="41850"/>
                    </a:cubicBezTo>
                    <a:lnTo>
                      <a:pt x="1042" y="172435"/>
                    </a:lnTo>
                    <a:cubicBezTo>
                      <a:pt x="1042" y="173477"/>
                      <a:pt x="0" y="175734"/>
                      <a:pt x="0" y="177992"/>
                    </a:cubicBezTo>
                    <a:cubicBezTo>
                      <a:pt x="0" y="190147"/>
                      <a:pt x="9898" y="199872"/>
                      <a:pt x="22053" y="199872"/>
                    </a:cubicBezTo>
                    <a:cubicBezTo>
                      <a:pt x="31952" y="199872"/>
                      <a:pt x="40808" y="192231"/>
                      <a:pt x="42892" y="183375"/>
                    </a:cubicBezTo>
                    <a:lnTo>
                      <a:pt x="65987" y="87867"/>
                    </a:lnTo>
                    <a:lnTo>
                      <a:pt x="65987" y="395229"/>
                    </a:lnTo>
                    <a:lnTo>
                      <a:pt x="110094" y="395229"/>
                    </a:lnTo>
                    <a:lnTo>
                      <a:pt x="110094" y="197614"/>
                    </a:lnTo>
                    <a:lnTo>
                      <a:pt x="132148" y="197614"/>
                    </a:lnTo>
                    <a:lnTo>
                      <a:pt x="132148" y="395229"/>
                    </a:lnTo>
                    <a:lnTo>
                      <a:pt x="176255" y="395229"/>
                    </a:lnTo>
                    <a:lnTo>
                      <a:pt x="176255" y="86652"/>
                    </a:lnTo>
                    <a:lnTo>
                      <a:pt x="199351" y="182159"/>
                    </a:lnTo>
                    <a:cubicBezTo>
                      <a:pt x="201608" y="191016"/>
                      <a:pt x="210291" y="198656"/>
                      <a:pt x="220189" y="198656"/>
                    </a:cubicBezTo>
                    <a:cubicBezTo>
                      <a:pt x="232344" y="198656"/>
                      <a:pt x="242243" y="188758"/>
                      <a:pt x="242243" y="176776"/>
                    </a:cubicBezTo>
                    <a:cubicBezTo>
                      <a:pt x="242243" y="174345"/>
                      <a:pt x="241027" y="172261"/>
                      <a:pt x="241027" y="171219"/>
                    </a:cubicBezTo>
                    <a:lnTo>
                      <a:pt x="241027" y="171219"/>
                    </a:lnTo>
                    <a:close/>
                  </a:path>
                </a:pathLst>
              </a:custGeom>
              <a:solidFill>
                <a:srgbClr val="3293C8"/>
              </a:solidFill>
              <a:ln w="17351" cap="flat">
                <a:noFill/>
                <a:prstDash val="solid"/>
                <a:miter/>
              </a:ln>
            </p:spPr>
            <p:txBody>
              <a:bodyPr rtlCol="0" anchor="ctr"/>
              <a:lstStyle/>
              <a:p>
                <a:endParaRPr lang="en-US"/>
              </a:p>
            </p:txBody>
          </p:sp>
        </p:grpSp>
        <p:grpSp>
          <p:nvGrpSpPr>
            <p:cNvPr id="74" name="Graphic 117">
              <a:extLst>
                <a:ext uri="{FF2B5EF4-FFF2-40B4-BE49-F238E27FC236}">
                  <a16:creationId xmlns:a16="http://schemas.microsoft.com/office/drawing/2014/main" id="{F2736FBD-EEF6-4D84-8D75-7ACA3B4C3C0B}"/>
                </a:ext>
              </a:extLst>
            </p:cNvPr>
            <p:cNvGrpSpPr/>
            <p:nvPr/>
          </p:nvGrpSpPr>
          <p:grpSpPr>
            <a:xfrm>
              <a:off x="7008185" y="5239406"/>
              <a:ext cx="242242" cy="494209"/>
              <a:chOff x="7008185" y="5285126"/>
              <a:chExt cx="242242" cy="494209"/>
            </a:xfrm>
            <a:solidFill>
              <a:srgbClr val="3293C8"/>
            </a:solidFill>
          </p:grpSpPr>
          <p:sp>
            <p:nvSpPr>
              <p:cNvPr id="75" name="Freeform: Shape 74">
                <a:extLst>
                  <a:ext uri="{FF2B5EF4-FFF2-40B4-BE49-F238E27FC236}">
                    <a16:creationId xmlns:a16="http://schemas.microsoft.com/office/drawing/2014/main" id="{8A6C6C11-A4D3-452A-ADE3-D78E1BF505FE}"/>
                  </a:ext>
                </a:extLst>
              </p:cNvPr>
              <p:cNvSpPr/>
              <p:nvPr/>
            </p:nvSpPr>
            <p:spPr>
              <a:xfrm>
                <a:off x="7085112" y="5285126"/>
                <a:ext cx="88214" cy="87867"/>
              </a:xfrm>
              <a:custGeom>
                <a:avLst/>
                <a:gdLst>
                  <a:gd name="connsiteX0" fmla="*/ 88215 w 88214"/>
                  <a:gd name="connsiteY0" fmla="*/ 43934 h 87867"/>
                  <a:gd name="connsiteX1" fmla="*/ 44107 w 88214"/>
                  <a:gd name="connsiteY1" fmla="*/ 87867 h 87867"/>
                  <a:gd name="connsiteX2" fmla="*/ 0 w 88214"/>
                  <a:gd name="connsiteY2" fmla="*/ 43934 h 87867"/>
                  <a:gd name="connsiteX3" fmla="*/ 44107 w 88214"/>
                  <a:gd name="connsiteY3" fmla="*/ 0 h 87867"/>
                  <a:gd name="connsiteX4" fmla="*/ 88215 w 88214"/>
                  <a:gd name="connsiteY4" fmla="*/ 43934 h 87867"/>
                  <a:gd name="connsiteX5" fmla="*/ 88215 w 88214"/>
                  <a:gd name="connsiteY5" fmla="*/ 43934 h 87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214" h="87867">
                    <a:moveTo>
                      <a:pt x="88215" y="43934"/>
                    </a:moveTo>
                    <a:cubicBezTo>
                      <a:pt x="88215" y="68245"/>
                      <a:pt x="68418" y="87867"/>
                      <a:pt x="44107" y="87867"/>
                    </a:cubicBezTo>
                    <a:cubicBezTo>
                      <a:pt x="19796" y="87867"/>
                      <a:pt x="0" y="68245"/>
                      <a:pt x="0" y="43934"/>
                    </a:cubicBezTo>
                    <a:cubicBezTo>
                      <a:pt x="0" y="19623"/>
                      <a:pt x="19796" y="0"/>
                      <a:pt x="44107" y="0"/>
                    </a:cubicBezTo>
                    <a:cubicBezTo>
                      <a:pt x="68418" y="0"/>
                      <a:pt x="88215" y="19623"/>
                      <a:pt x="88215" y="43934"/>
                    </a:cubicBezTo>
                    <a:lnTo>
                      <a:pt x="88215" y="43934"/>
                    </a:lnTo>
                    <a:close/>
                  </a:path>
                </a:pathLst>
              </a:custGeom>
              <a:solidFill>
                <a:srgbClr val="3293C8"/>
              </a:solidFill>
              <a:ln w="17351"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48219261-73EA-45F9-A79C-D8218FB73D54}"/>
                  </a:ext>
                </a:extLst>
              </p:cNvPr>
              <p:cNvSpPr/>
              <p:nvPr/>
            </p:nvSpPr>
            <p:spPr>
              <a:xfrm>
                <a:off x="7008185" y="5384107"/>
                <a:ext cx="242242" cy="395228"/>
              </a:xfrm>
              <a:custGeom>
                <a:avLst/>
                <a:gdLst>
                  <a:gd name="connsiteX0" fmla="*/ 241027 w 242242"/>
                  <a:gd name="connsiteY0" fmla="*/ 171219 h 395228"/>
                  <a:gd name="connsiteX1" fmla="*/ 210117 w 242242"/>
                  <a:gd name="connsiteY1" fmla="*/ 40634 h 395228"/>
                  <a:gd name="connsiteX2" fmla="*/ 203518 w 242242"/>
                  <a:gd name="connsiteY2" fmla="*/ 28479 h 395228"/>
                  <a:gd name="connsiteX3" fmla="*/ 157327 w 242242"/>
                  <a:gd name="connsiteY3" fmla="*/ 4341 h 395228"/>
                  <a:gd name="connsiteX4" fmla="*/ 121034 w 242242"/>
                  <a:gd name="connsiteY4" fmla="*/ 0 h 395228"/>
                  <a:gd name="connsiteX5" fmla="*/ 84742 w 242242"/>
                  <a:gd name="connsiteY5" fmla="*/ 5557 h 395228"/>
                  <a:gd name="connsiteX6" fmla="*/ 38550 w 242242"/>
                  <a:gd name="connsiteY6" fmla="*/ 29694 h 395228"/>
                  <a:gd name="connsiteX7" fmla="*/ 31952 w 242242"/>
                  <a:gd name="connsiteY7" fmla="*/ 41850 h 395228"/>
                  <a:gd name="connsiteX8" fmla="*/ 1042 w 242242"/>
                  <a:gd name="connsiteY8" fmla="*/ 172435 h 395228"/>
                  <a:gd name="connsiteX9" fmla="*/ 0 w 242242"/>
                  <a:gd name="connsiteY9" fmla="*/ 177992 h 395228"/>
                  <a:gd name="connsiteX10" fmla="*/ 22053 w 242242"/>
                  <a:gd name="connsiteY10" fmla="*/ 199872 h 395228"/>
                  <a:gd name="connsiteX11" fmla="*/ 42892 w 242242"/>
                  <a:gd name="connsiteY11" fmla="*/ 183375 h 395228"/>
                  <a:gd name="connsiteX12" fmla="*/ 65987 w 242242"/>
                  <a:gd name="connsiteY12" fmla="*/ 87867 h 395228"/>
                  <a:gd name="connsiteX13" fmla="*/ 65987 w 242242"/>
                  <a:gd name="connsiteY13" fmla="*/ 395229 h 395228"/>
                  <a:gd name="connsiteX14" fmla="*/ 110094 w 242242"/>
                  <a:gd name="connsiteY14" fmla="*/ 395229 h 395228"/>
                  <a:gd name="connsiteX15" fmla="*/ 110094 w 242242"/>
                  <a:gd name="connsiteY15" fmla="*/ 197614 h 395228"/>
                  <a:gd name="connsiteX16" fmla="*/ 132148 w 242242"/>
                  <a:gd name="connsiteY16" fmla="*/ 197614 h 395228"/>
                  <a:gd name="connsiteX17" fmla="*/ 132148 w 242242"/>
                  <a:gd name="connsiteY17" fmla="*/ 395229 h 395228"/>
                  <a:gd name="connsiteX18" fmla="*/ 176255 w 242242"/>
                  <a:gd name="connsiteY18" fmla="*/ 395229 h 395228"/>
                  <a:gd name="connsiteX19" fmla="*/ 176255 w 242242"/>
                  <a:gd name="connsiteY19" fmla="*/ 86652 h 395228"/>
                  <a:gd name="connsiteX20" fmla="*/ 199351 w 242242"/>
                  <a:gd name="connsiteY20" fmla="*/ 182159 h 395228"/>
                  <a:gd name="connsiteX21" fmla="*/ 220189 w 242242"/>
                  <a:gd name="connsiteY21" fmla="*/ 198656 h 395228"/>
                  <a:gd name="connsiteX22" fmla="*/ 242243 w 242242"/>
                  <a:gd name="connsiteY22" fmla="*/ 176776 h 395228"/>
                  <a:gd name="connsiteX23" fmla="*/ 241027 w 242242"/>
                  <a:gd name="connsiteY23" fmla="*/ 171219 h 395228"/>
                  <a:gd name="connsiteX24" fmla="*/ 241027 w 242242"/>
                  <a:gd name="connsiteY24" fmla="*/ 171219 h 395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42242" h="395228">
                    <a:moveTo>
                      <a:pt x="241027" y="171219"/>
                    </a:moveTo>
                    <a:lnTo>
                      <a:pt x="210117" y="40634"/>
                    </a:lnTo>
                    <a:cubicBezTo>
                      <a:pt x="209075" y="36293"/>
                      <a:pt x="206818" y="31778"/>
                      <a:pt x="203518" y="28479"/>
                    </a:cubicBezTo>
                    <a:cubicBezTo>
                      <a:pt x="190321" y="17539"/>
                      <a:pt x="174866" y="9898"/>
                      <a:pt x="157327" y="4341"/>
                    </a:cubicBezTo>
                    <a:cubicBezTo>
                      <a:pt x="145172" y="2084"/>
                      <a:pt x="133016" y="0"/>
                      <a:pt x="121034" y="0"/>
                    </a:cubicBezTo>
                    <a:cubicBezTo>
                      <a:pt x="109052" y="0"/>
                      <a:pt x="96723" y="2258"/>
                      <a:pt x="84742" y="5557"/>
                    </a:cubicBezTo>
                    <a:cubicBezTo>
                      <a:pt x="67203" y="9898"/>
                      <a:pt x="51748" y="18754"/>
                      <a:pt x="38550" y="29694"/>
                    </a:cubicBezTo>
                    <a:cubicBezTo>
                      <a:pt x="35251" y="32994"/>
                      <a:pt x="32993" y="37335"/>
                      <a:pt x="31952" y="41850"/>
                    </a:cubicBezTo>
                    <a:lnTo>
                      <a:pt x="1042" y="172435"/>
                    </a:lnTo>
                    <a:cubicBezTo>
                      <a:pt x="1042" y="173477"/>
                      <a:pt x="0" y="175734"/>
                      <a:pt x="0" y="177992"/>
                    </a:cubicBezTo>
                    <a:cubicBezTo>
                      <a:pt x="0" y="190147"/>
                      <a:pt x="9898" y="199872"/>
                      <a:pt x="22053" y="199872"/>
                    </a:cubicBezTo>
                    <a:cubicBezTo>
                      <a:pt x="31952" y="199872"/>
                      <a:pt x="40808" y="192231"/>
                      <a:pt x="42892" y="183375"/>
                    </a:cubicBezTo>
                    <a:lnTo>
                      <a:pt x="65987" y="87867"/>
                    </a:lnTo>
                    <a:lnTo>
                      <a:pt x="65987" y="395229"/>
                    </a:lnTo>
                    <a:lnTo>
                      <a:pt x="110094" y="395229"/>
                    </a:lnTo>
                    <a:lnTo>
                      <a:pt x="110094" y="197614"/>
                    </a:lnTo>
                    <a:lnTo>
                      <a:pt x="132148" y="197614"/>
                    </a:lnTo>
                    <a:lnTo>
                      <a:pt x="132148" y="395229"/>
                    </a:lnTo>
                    <a:lnTo>
                      <a:pt x="176255" y="395229"/>
                    </a:lnTo>
                    <a:lnTo>
                      <a:pt x="176255" y="86652"/>
                    </a:lnTo>
                    <a:lnTo>
                      <a:pt x="199351" y="182159"/>
                    </a:lnTo>
                    <a:cubicBezTo>
                      <a:pt x="201608" y="191016"/>
                      <a:pt x="210291" y="198656"/>
                      <a:pt x="220189" y="198656"/>
                    </a:cubicBezTo>
                    <a:cubicBezTo>
                      <a:pt x="232344" y="198656"/>
                      <a:pt x="242243" y="188758"/>
                      <a:pt x="242243" y="176776"/>
                    </a:cubicBezTo>
                    <a:cubicBezTo>
                      <a:pt x="242243" y="174345"/>
                      <a:pt x="241027" y="172261"/>
                      <a:pt x="241027" y="171219"/>
                    </a:cubicBezTo>
                    <a:lnTo>
                      <a:pt x="241027" y="171219"/>
                    </a:lnTo>
                    <a:close/>
                  </a:path>
                </a:pathLst>
              </a:custGeom>
              <a:solidFill>
                <a:srgbClr val="3293C8"/>
              </a:solidFill>
              <a:ln w="17351" cap="flat">
                <a:noFill/>
                <a:prstDash val="solid"/>
                <a:miter/>
              </a:ln>
            </p:spPr>
            <p:txBody>
              <a:bodyPr rtlCol="0" anchor="ctr"/>
              <a:lstStyle/>
              <a:p>
                <a:endParaRPr lang="en-US"/>
              </a:p>
            </p:txBody>
          </p:sp>
        </p:grpSp>
        <p:grpSp>
          <p:nvGrpSpPr>
            <p:cNvPr id="77" name="Graphic 117">
              <a:extLst>
                <a:ext uri="{FF2B5EF4-FFF2-40B4-BE49-F238E27FC236}">
                  <a16:creationId xmlns:a16="http://schemas.microsoft.com/office/drawing/2014/main" id="{F2736FBD-EEF6-4D84-8D75-7ACA3B4C3C0B}"/>
                </a:ext>
              </a:extLst>
            </p:cNvPr>
            <p:cNvGrpSpPr/>
            <p:nvPr/>
          </p:nvGrpSpPr>
          <p:grpSpPr>
            <a:xfrm>
              <a:off x="7303391" y="5239406"/>
              <a:ext cx="242242" cy="494209"/>
              <a:chOff x="7303391" y="5285126"/>
              <a:chExt cx="242242" cy="494209"/>
            </a:xfrm>
            <a:solidFill>
              <a:srgbClr val="3293C8"/>
            </a:solidFill>
          </p:grpSpPr>
          <p:sp>
            <p:nvSpPr>
              <p:cNvPr id="78" name="Freeform: Shape 77">
                <a:extLst>
                  <a:ext uri="{FF2B5EF4-FFF2-40B4-BE49-F238E27FC236}">
                    <a16:creationId xmlns:a16="http://schemas.microsoft.com/office/drawing/2014/main" id="{FDD76136-8EC1-4013-83B8-D3AF1F08184D}"/>
                  </a:ext>
                </a:extLst>
              </p:cNvPr>
              <p:cNvSpPr/>
              <p:nvPr/>
            </p:nvSpPr>
            <p:spPr>
              <a:xfrm>
                <a:off x="7380318" y="5285126"/>
                <a:ext cx="88214" cy="87867"/>
              </a:xfrm>
              <a:custGeom>
                <a:avLst/>
                <a:gdLst>
                  <a:gd name="connsiteX0" fmla="*/ 88215 w 88214"/>
                  <a:gd name="connsiteY0" fmla="*/ 43934 h 87867"/>
                  <a:gd name="connsiteX1" fmla="*/ 44107 w 88214"/>
                  <a:gd name="connsiteY1" fmla="*/ 87867 h 87867"/>
                  <a:gd name="connsiteX2" fmla="*/ 0 w 88214"/>
                  <a:gd name="connsiteY2" fmla="*/ 43934 h 87867"/>
                  <a:gd name="connsiteX3" fmla="*/ 44107 w 88214"/>
                  <a:gd name="connsiteY3" fmla="*/ 0 h 87867"/>
                  <a:gd name="connsiteX4" fmla="*/ 88215 w 88214"/>
                  <a:gd name="connsiteY4" fmla="*/ 43934 h 87867"/>
                  <a:gd name="connsiteX5" fmla="*/ 88215 w 88214"/>
                  <a:gd name="connsiteY5" fmla="*/ 43934 h 87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214" h="87867">
                    <a:moveTo>
                      <a:pt x="88215" y="43934"/>
                    </a:moveTo>
                    <a:cubicBezTo>
                      <a:pt x="88215" y="68245"/>
                      <a:pt x="68418" y="87867"/>
                      <a:pt x="44107" y="87867"/>
                    </a:cubicBezTo>
                    <a:cubicBezTo>
                      <a:pt x="19796" y="87867"/>
                      <a:pt x="0" y="68245"/>
                      <a:pt x="0" y="43934"/>
                    </a:cubicBezTo>
                    <a:cubicBezTo>
                      <a:pt x="0" y="19623"/>
                      <a:pt x="19796" y="0"/>
                      <a:pt x="44107" y="0"/>
                    </a:cubicBezTo>
                    <a:cubicBezTo>
                      <a:pt x="68418" y="0"/>
                      <a:pt x="88215" y="19623"/>
                      <a:pt x="88215" y="43934"/>
                    </a:cubicBezTo>
                    <a:lnTo>
                      <a:pt x="88215" y="43934"/>
                    </a:lnTo>
                    <a:close/>
                  </a:path>
                </a:pathLst>
              </a:custGeom>
              <a:solidFill>
                <a:srgbClr val="3293C8"/>
              </a:solidFill>
              <a:ln w="17351"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4401226A-EE81-48EC-AFF2-FDAD2F67F334}"/>
                  </a:ext>
                </a:extLst>
              </p:cNvPr>
              <p:cNvSpPr/>
              <p:nvPr/>
            </p:nvSpPr>
            <p:spPr>
              <a:xfrm>
                <a:off x="7303391" y="5384107"/>
                <a:ext cx="242242" cy="395228"/>
              </a:xfrm>
              <a:custGeom>
                <a:avLst/>
                <a:gdLst>
                  <a:gd name="connsiteX0" fmla="*/ 241027 w 242242"/>
                  <a:gd name="connsiteY0" fmla="*/ 171219 h 395228"/>
                  <a:gd name="connsiteX1" fmla="*/ 210117 w 242242"/>
                  <a:gd name="connsiteY1" fmla="*/ 40634 h 395228"/>
                  <a:gd name="connsiteX2" fmla="*/ 203518 w 242242"/>
                  <a:gd name="connsiteY2" fmla="*/ 28479 h 395228"/>
                  <a:gd name="connsiteX3" fmla="*/ 157327 w 242242"/>
                  <a:gd name="connsiteY3" fmla="*/ 4341 h 395228"/>
                  <a:gd name="connsiteX4" fmla="*/ 121034 w 242242"/>
                  <a:gd name="connsiteY4" fmla="*/ 0 h 395228"/>
                  <a:gd name="connsiteX5" fmla="*/ 84742 w 242242"/>
                  <a:gd name="connsiteY5" fmla="*/ 5557 h 395228"/>
                  <a:gd name="connsiteX6" fmla="*/ 38550 w 242242"/>
                  <a:gd name="connsiteY6" fmla="*/ 29694 h 395228"/>
                  <a:gd name="connsiteX7" fmla="*/ 31952 w 242242"/>
                  <a:gd name="connsiteY7" fmla="*/ 41850 h 395228"/>
                  <a:gd name="connsiteX8" fmla="*/ 1042 w 242242"/>
                  <a:gd name="connsiteY8" fmla="*/ 172435 h 395228"/>
                  <a:gd name="connsiteX9" fmla="*/ 0 w 242242"/>
                  <a:gd name="connsiteY9" fmla="*/ 177992 h 395228"/>
                  <a:gd name="connsiteX10" fmla="*/ 22053 w 242242"/>
                  <a:gd name="connsiteY10" fmla="*/ 199872 h 395228"/>
                  <a:gd name="connsiteX11" fmla="*/ 42892 w 242242"/>
                  <a:gd name="connsiteY11" fmla="*/ 183375 h 395228"/>
                  <a:gd name="connsiteX12" fmla="*/ 65987 w 242242"/>
                  <a:gd name="connsiteY12" fmla="*/ 87867 h 395228"/>
                  <a:gd name="connsiteX13" fmla="*/ 65987 w 242242"/>
                  <a:gd name="connsiteY13" fmla="*/ 395229 h 395228"/>
                  <a:gd name="connsiteX14" fmla="*/ 110094 w 242242"/>
                  <a:gd name="connsiteY14" fmla="*/ 395229 h 395228"/>
                  <a:gd name="connsiteX15" fmla="*/ 110094 w 242242"/>
                  <a:gd name="connsiteY15" fmla="*/ 197614 h 395228"/>
                  <a:gd name="connsiteX16" fmla="*/ 132148 w 242242"/>
                  <a:gd name="connsiteY16" fmla="*/ 197614 h 395228"/>
                  <a:gd name="connsiteX17" fmla="*/ 132148 w 242242"/>
                  <a:gd name="connsiteY17" fmla="*/ 395229 h 395228"/>
                  <a:gd name="connsiteX18" fmla="*/ 176255 w 242242"/>
                  <a:gd name="connsiteY18" fmla="*/ 395229 h 395228"/>
                  <a:gd name="connsiteX19" fmla="*/ 176255 w 242242"/>
                  <a:gd name="connsiteY19" fmla="*/ 86652 h 395228"/>
                  <a:gd name="connsiteX20" fmla="*/ 199351 w 242242"/>
                  <a:gd name="connsiteY20" fmla="*/ 182159 h 395228"/>
                  <a:gd name="connsiteX21" fmla="*/ 220189 w 242242"/>
                  <a:gd name="connsiteY21" fmla="*/ 198656 h 395228"/>
                  <a:gd name="connsiteX22" fmla="*/ 242243 w 242242"/>
                  <a:gd name="connsiteY22" fmla="*/ 176776 h 395228"/>
                  <a:gd name="connsiteX23" fmla="*/ 241027 w 242242"/>
                  <a:gd name="connsiteY23" fmla="*/ 171219 h 395228"/>
                  <a:gd name="connsiteX24" fmla="*/ 241027 w 242242"/>
                  <a:gd name="connsiteY24" fmla="*/ 171219 h 395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42242" h="395228">
                    <a:moveTo>
                      <a:pt x="241027" y="171219"/>
                    </a:moveTo>
                    <a:lnTo>
                      <a:pt x="210117" y="40634"/>
                    </a:lnTo>
                    <a:cubicBezTo>
                      <a:pt x="209075" y="36293"/>
                      <a:pt x="206818" y="31778"/>
                      <a:pt x="203518" y="28479"/>
                    </a:cubicBezTo>
                    <a:cubicBezTo>
                      <a:pt x="190321" y="17539"/>
                      <a:pt x="174866" y="9898"/>
                      <a:pt x="157327" y="4341"/>
                    </a:cubicBezTo>
                    <a:cubicBezTo>
                      <a:pt x="145172" y="2084"/>
                      <a:pt x="133016" y="0"/>
                      <a:pt x="121034" y="0"/>
                    </a:cubicBezTo>
                    <a:cubicBezTo>
                      <a:pt x="109052" y="0"/>
                      <a:pt x="96723" y="2258"/>
                      <a:pt x="84742" y="5557"/>
                    </a:cubicBezTo>
                    <a:cubicBezTo>
                      <a:pt x="67203" y="9898"/>
                      <a:pt x="51748" y="18754"/>
                      <a:pt x="38550" y="29694"/>
                    </a:cubicBezTo>
                    <a:cubicBezTo>
                      <a:pt x="35251" y="32994"/>
                      <a:pt x="32993" y="37335"/>
                      <a:pt x="31952" y="41850"/>
                    </a:cubicBezTo>
                    <a:lnTo>
                      <a:pt x="1042" y="172435"/>
                    </a:lnTo>
                    <a:cubicBezTo>
                      <a:pt x="1042" y="173477"/>
                      <a:pt x="0" y="175734"/>
                      <a:pt x="0" y="177992"/>
                    </a:cubicBezTo>
                    <a:cubicBezTo>
                      <a:pt x="0" y="190147"/>
                      <a:pt x="9898" y="199872"/>
                      <a:pt x="22053" y="199872"/>
                    </a:cubicBezTo>
                    <a:cubicBezTo>
                      <a:pt x="31952" y="199872"/>
                      <a:pt x="40808" y="192231"/>
                      <a:pt x="42892" y="183375"/>
                    </a:cubicBezTo>
                    <a:lnTo>
                      <a:pt x="65987" y="87867"/>
                    </a:lnTo>
                    <a:lnTo>
                      <a:pt x="65987" y="395229"/>
                    </a:lnTo>
                    <a:lnTo>
                      <a:pt x="110094" y="395229"/>
                    </a:lnTo>
                    <a:lnTo>
                      <a:pt x="110094" y="197614"/>
                    </a:lnTo>
                    <a:lnTo>
                      <a:pt x="132148" y="197614"/>
                    </a:lnTo>
                    <a:lnTo>
                      <a:pt x="132148" y="395229"/>
                    </a:lnTo>
                    <a:lnTo>
                      <a:pt x="176255" y="395229"/>
                    </a:lnTo>
                    <a:lnTo>
                      <a:pt x="176255" y="86652"/>
                    </a:lnTo>
                    <a:lnTo>
                      <a:pt x="199351" y="182159"/>
                    </a:lnTo>
                    <a:cubicBezTo>
                      <a:pt x="201608" y="191016"/>
                      <a:pt x="210291" y="198656"/>
                      <a:pt x="220189" y="198656"/>
                    </a:cubicBezTo>
                    <a:cubicBezTo>
                      <a:pt x="232344" y="198656"/>
                      <a:pt x="242243" y="188758"/>
                      <a:pt x="242243" y="176776"/>
                    </a:cubicBezTo>
                    <a:cubicBezTo>
                      <a:pt x="242243" y="174345"/>
                      <a:pt x="241027" y="172261"/>
                      <a:pt x="241027" y="171219"/>
                    </a:cubicBezTo>
                    <a:lnTo>
                      <a:pt x="241027" y="171219"/>
                    </a:lnTo>
                    <a:close/>
                  </a:path>
                </a:pathLst>
              </a:custGeom>
              <a:solidFill>
                <a:srgbClr val="3293C8"/>
              </a:solidFill>
              <a:ln w="17351" cap="flat">
                <a:noFill/>
                <a:prstDash val="solid"/>
                <a:miter/>
              </a:ln>
            </p:spPr>
            <p:txBody>
              <a:bodyPr rtlCol="0" anchor="ctr"/>
              <a:lstStyle/>
              <a:p>
                <a:endParaRPr lang="en-US"/>
              </a:p>
            </p:txBody>
          </p:sp>
        </p:grpSp>
      </p:grpSp>
      <p:sp>
        <p:nvSpPr>
          <p:cNvPr id="121" name="Rectangle 120" descr="&quot;  &quot;">
            <a:extLst>
              <a:ext uri="{FF2B5EF4-FFF2-40B4-BE49-F238E27FC236}">
                <a16:creationId xmlns:a16="http://schemas.microsoft.com/office/drawing/2014/main" id="{3A165B8C-D93C-42A8-ACDA-59694A7C0613}"/>
              </a:ext>
            </a:extLst>
          </p:cNvPr>
          <p:cNvSpPr/>
          <p:nvPr/>
        </p:nvSpPr>
        <p:spPr>
          <a:xfrm>
            <a:off x="8197518" y="1645454"/>
            <a:ext cx="3462049" cy="46801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Content Placeholder 9">
            <a:extLst>
              <a:ext uri="{FF2B5EF4-FFF2-40B4-BE49-F238E27FC236}">
                <a16:creationId xmlns:a16="http://schemas.microsoft.com/office/drawing/2014/main" id="{20232656-D711-4D84-B896-BFAFE207CFDC}"/>
              </a:ext>
            </a:extLst>
          </p:cNvPr>
          <p:cNvSpPr txBox="1">
            <a:spLocks/>
          </p:cNvSpPr>
          <p:nvPr/>
        </p:nvSpPr>
        <p:spPr>
          <a:xfrm>
            <a:off x="8197306" y="1783772"/>
            <a:ext cx="3477501" cy="3955827"/>
          </a:xfrm>
          <a:prstGeom prst="rect">
            <a:avLst/>
          </a:prstGeom>
        </p:spPr>
        <p:txBody>
          <a:bodyPr vert="horz"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600" b="1" dirty="0">
                <a:solidFill>
                  <a:srgbClr val="3293C8"/>
                </a:solidFill>
                <a:cs typeface="Arial"/>
                <a:sym typeface="Arial"/>
                <a:rtl val="0"/>
              </a:rPr>
              <a:t>Hit by a vehicle traveling at</a:t>
            </a:r>
          </a:p>
          <a:p>
            <a:pPr marL="0" indent="0" algn="ctr">
              <a:buNone/>
            </a:pPr>
            <a:r>
              <a:rPr lang="en-US" sz="15310" dirty="0">
                <a:solidFill>
                  <a:srgbClr val="003C47"/>
                </a:solidFill>
                <a:cs typeface="Arial"/>
                <a:sym typeface="Arial"/>
                <a:rtl val="0"/>
              </a:rPr>
              <a:t>58</a:t>
            </a:r>
            <a:r>
              <a:rPr lang="en-US" sz="2600" b="1" dirty="0">
                <a:solidFill>
                  <a:srgbClr val="3293C8"/>
                </a:solidFill>
                <a:cs typeface="Arial"/>
                <a:sym typeface="Arial"/>
                <a:rtl val="0"/>
              </a:rPr>
              <a:t> </a:t>
            </a:r>
            <a:r>
              <a:rPr lang="en-US" sz="4400" dirty="0">
                <a:solidFill>
                  <a:srgbClr val="003C47"/>
                </a:solidFill>
                <a:cs typeface="Arial"/>
                <a:sym typeface="Arial"/>
                <a:rtl val="0"/>
              </a:rPr>
              <a:t>MPH</a:t>
            </a:r>
          </a:p>
          <a:p>
            <a:pPr marL="0" indent="0" algn="ctr">
              <a:buNone/>
            </a:pPr>
            <a:r>
              <a:rPr lang="en-US" sz="1800" dirty="0">
                <a:solidFill>
                  <a:srgbClr val="4C8A87"/>
                </a:solidFill>
                <a:cs typeface="Arial"/>
                <a:sym typeface="Arial"/>
                <a:rtl val="0"/>
              </a:rPr>
              <a:t>90% risk of death</a:t>
            </a:r>
          </a:p>
        </p:txBody>
      </p:sp>
      <p:grpSp>
        <p:nvGrpSpPr>
          <p:cNvPr id="45" name="Group 44" descr="Image of 10 people with 1 shaded dark green and 9 shaded light blue indicating that there is a 90% risk of death."/>
          <p:cNvGrpSpPr/>
          <p:nvPr/>
        </p:nvGrpSpPr>
        <p:grpSpPr>
          <a:xfrm>
            <a:off x="8478995" y="5772806"/>
            <a:ext cx="2899094" cy="494209"/>
            <a:chOff x="8484214" y="5239406"/>
            <a:chExt cx="2899094" cy="494209"/>
          </a:xfrm>
        </p:grpSpPr>
        <p:grpSp>
          <p:nvGrpSpPr>
            <p:cNvPr id="85" name="Graphic 117">
              <a:extLst>
                <a:ext uri="{FF2B5EF4-FFF2-40B4-BE49-F238E27FC236}">
                  <a16:creationId xmlns:a16="http://schemas.microsoft.com/office/drawing/2014/main" id="{F2736FBD-EEF6-4D84-8D75-7ACA3B4C3C0B}"/>
                </a:ext>
              </a:extLst>
            </p:cNvPr>
            <p:cNvGrpSpPr/>
            <p:nvPr/>
          </p:nvGrpSpPr>
          <p:grpSpPr>
            <a:xfrm>
              <a:off x="8484214" y="5239406"/>
              <a:ext cx="242242" cy="494209"/>
              <a:chOff x="8484214" y="5285126"/>
              <a:chExt cx="242242" cy="494209"/>
            </a:xfrm>
            <a:solidFill>
              <a:srgbClr val="003C47"/>
            </a:solidFill>
          </p:grpSpPr>
          <p:sp>
            <p:nvSpPr>
              <p:cNvPr id="86" name="Freeform: Shape 85">
                <a:extLst>
                  <a:ext uri="{FF2B5EF4-FFF2-40B4-BE49-F238E27FC236}">
                    <a16:creationId xmlns:a16="http://schemas.microsoft.com/office/drawing/2014/main" id="{41E880A7-6340-41F2-811D-5C8B707E2788}"/>
                  </a:ext>
                </a:extLst>
              </p:cNvPr>
              <p:cNvSpPr/>
              <p:nvPr/>
            </p:nvSpPr>
            <p:spPr>
              <a:xfrm>
                <a:off x="8561141" y="5285126"/>
                <a:ext cx="88214" cy="87867"/>
              </a:xfrm>
              <a:custGeom>
                <a:avLst/>
                <a:gdLst>
                  <a:gd name="connsiteX0" fmla="*/ 88215 w 88214"/>
                  <a:gd name="connsiteY0" fmla="*/ 43934 h 87867"/>
                  <a:gd name="connsiteX1" fmla="*/ 44107 w 88214"/>
                  <a:gd name="connsiteY1" fmla="*/ 87867 h 87867"/>
                  <a:gd name="connsiteX2" fmla="*/ 0 w 88214"/>
                  <a:gd name="connsiteY2" fmla="*/ 43934 h 87867"/>
                  <a:gd name="connsiteX3" fmla="*/ 44107 w 88214"/>
                  <a:gd name="connsiteY3" fmla="*/ 0 h 87867"/>
                  <a:gd name="connsiteX4" fmla="*/ 88215 w 88214"/>
                  <a:gd name="connsiteY4" fmla="*/ 43934 h 87867"/>
                  <a:gd name="connsiteX5" fmla="*/ 88215 w 88214"/>
                  <a:gd name="connsiteY5" fmla="*/ 43934 h 87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214" h="87867">
                    <a:moveTo>
                      <a:pt x="88215" y="43934"/>
                    </a:moveTo>
                    <a:cubicBezTo>
                      <a:pt x="88215" y="68245"/>
                      <a:pt x="68418" y="87867"/>
                      <a:pt x="44107" y="87867"/>
                    </a:cubicBezTo>
                    <a:cubicBezTo>
                      <a:pt x="19796" y="87867"/>
                      <a:pt x="0" y="68245"/>
                      <a:pt x="0" y="43934"/>
                    </a:cubicBezTo>
                    <a:cubicBezTo>
                      <a:pt x="0" y="19623"/>
                      <a:pt x="19796" y="0"/>
                      <a:pt x="44107" y="0"/>
                    </a:cubicBezTo>
                    <a:cubicBezTo>
                      <a:pt x="68418" y="0"/>
                      <a:pt x="88215" y="19623"/>
                      <a:pt x="88215" y="43934"/>
                    </a:cubicBezTo>
                    <a:lnTo>
                      <a:pt x="88215" y="43934"/>
                    </a:lnTo>
                    <a:close/>
                  </a:path>
                </a:pathLst>
              </a:custGeom>
              <a:solidFill>
                <a:srgbClr val="003C47"/>
              </a:solidFill>
              <a:ln w="17351"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21941FE2-FD15-4631-92C5-C6616D7DDDFE}"/>
                  </a:ext>
                </a:extLst>
              </p:cNvPr>
              <p:cNvSpPr/>
              <p:nvPr/>
            </p:nvSpPr>
            <p:spPr>
              <a:xfrm>
                <a:off x="8484214" y="5384107"/>
                <a:ext cx="242242" cy="395228"/>
              </a:xfrm>
              <a:custGeom>
                <a:avLst/>
                <a:gdLst>
                  <a:gd name="connsiteX0" fmla="*/ 241027 w 242242"/>
                  <a:gd name="connsiteY0" fmla="*/ 171219 h 395228"/>
                  <a:gd name="connsiteX1" fmla="*/ 210117 w 242242"/>
                  <a:gd name="connsiteY1" fmla="*/ 40634 h 395228"/>
                  <a:gd name="connsiteX2" fmla="*/ 203518 w 242242"/>
                  <a:gd name="connsiteY2" fmla="*/ 28479 h 395228"/>
                  <a:gd name="connsiteX3" fmla="*/ 157327 w 242242"/>
                  <a:gd name="connsiteY3" fmla="*/ 4341 h 395228"/>
                  <a:gd name="connsiteX4" fmla="*/ 121034 w 242242"/>
                  <a:gd name="connsiteY4" fmla="*/ 0 h 395228"/>
                  <a:gd name="connsiteX5" fmla="*/ 84742 w 242242"/>
                  <a:gd name="connsiteY5" fmla="*/ 5557 h 395228"/>
                  <a:gd name="connsiteX6" fmla="*/ 38550 w 242242"/>
                  <a:gd name="connsiteY6" fmla="*/ 29694 h 395228"/>
                  <a:gd name="connsiteX7" fmla="*/ 31952 w 242242"/>
                  <a:gd name="connsiteY7" fmla="*/ 41850 h 395228"/>
                  <a:gd name="connsiteX8" fmla="*/ 1042 w 242242"/>
                  <a:gd name="connsiteY8" fmla="*/ 172435 h 395228"/>
                  <a:gd name="connsiteX9" fmla="*/ 0 w 242242"/>
                  <a:gd name="connsiteY9" fmla="*/ 177992 h 395228"/>
                  <a:gd name="connsiteX10" fmla="*/ 22053 w 242242"/>
                  <a:gd name="connsiteY10" fmla="*/ 199872 h 395228"/>
                  <a:gd name="connsiteX11" fmla="*/ 42892 w 242242"/>
                  <a:gd name="connsiteY11" fmla="*/ 183375 h 395228"/>
                  <a:gd name="connsiteX12" fmla="*/ 65987 w 242242"/>
                  <a:gd name="connsiteY12" fmla="*/ 87867 h 395228"/>
                  <a:gd name="connsiteX13" fmla="*/ 65987 w 242242"/>
                  <a:gd name="connsiteY13" fmla="*/ 395229 h 395228"/>
                  <a:gd name="connsiteX14" fmla="*/ 110094 w 242242"/>
                  <a:gd name="connsiteY14" fmla="*/ 395229 h 395228"/>
                  <a:gd name="connsiteX15" fmla="*/ 110094 w 242242"/>
                  <a:gd name="connsiteY15" fmla="*/ 197614 h 395228"/>
                  <a:gd name="connsiteX16" fmla="*/ 132148 w 242242"/>
                  <a:gd name="connsiteY16" fmla="*/ 197614 h 395228"/>
                  <a:gd name="connsiteX17" fmla="*/ 132148 w 242242"/>
                  <a:gd name="connsiteY17" fmla="*/ 395229 h 395228"/>
                  <a:gd name="connsiteX18" fmla="*/ 176255 w 242242"/>
                  <a:gd name="connsiteY18" fmla="*/ 395229 h 395228"/>
                  <a:gd name="connsiteX19" fmla="*/ 176255 w 242242"/>
                  <a:gd name="connsiteY19" fmla="*/ 86652 h 395228"/>
                  <a:gd name="connsiteX20" fmla="*/ 199351 w 242242"/>
                  <a:gd name="connsiteY20" fmla="*/ 182159 h 395228"/>
                  <a:gd name="connsiteX21" fmla="*/ 220189 w 242242"/>
                  <a:gd name="connsiteY21" fmla="*/ 198656 h 395228"/>
                  <a:gd name="connsiteX22" fmla="*/ 242243 w 242242"/>
                  <a:gd name="connsiteY22" fmla="*/ 176776 h 395228"/>
                  <a:gd name="connsiteX23" fmla="*/ 241027 w 242242"/>
                  <a:gd name="connsiteY23" fmla="*/ 171219 h 395228"/>
                  <a:gd name="connsiteX24" fmla="*/ 241027 w 242242"/>
                  <a:gd name="connsiteY24" fmla="*/ 171219 h 395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42242" h="395228">
                    <a:moveTo>
                      <a:pt x="241027" y="171219"/>
                    </a:moveTo>
                    <a:lnTo>
                      <a:pt x="210117" y="40634"/>
                    </a:lnTo>
                    <a:cubicBezTo>
                      <a:pt x="209075" y="36293"/>
                      <a:pt x="206818" y="31778"/>
                      <a:pt x="203518" y="28479"/>
                    </a:cubicBezTo>
                    <a:cubicBezTo>
                      <a:pt x="190321" y="17539"/>
                      <a:pt x="174866" y="9898"/>
                      <a:pt x="157327" y="4341"/>
                    </a:cubicBezTo>
                    <a:cubicBezTo>
                      <a:pt x="145172" y="2084"/>
                      <a:pt x="133016" y="0"/>
                      <a:pt x="121034" y="0"/>
                    </a:cubicBezTo>
                    <a:cubicBezTo>
                      <a:pt x="109052" y="0"/>
                      <a:pt x="96723" y="2258"/>
                      <a:pt x="84742" y="5557"/>
                    </a:cubicBezTo>
                    <a:cubicBezTo>
                      <a:pt x="67203" y="9898"/>
                      <a:pt x="51748" y="18754"/>
                      <a:pt x="38550" y="29694"/>
                    </a:cubicBezTo>
                    <a:cubicBezTo>
                      <a:pt x="35251" y="32994"/>
                      <a:pt x="32993" y="37335"/>
                      <a:pt x="31952" y="41850"/>
                    </a:cubicBezTo>
                    <a:lnTo>
                      <a:pt x="1042" y="172435"/>
                    </a:lnTo>
                    <a:cubicBezTo>
                      <a:pt x="1042" y="173477"/>
                      <a:pt x="0" y="175734"/>
                      <a:pt x="0" y="177992"/>
                    </a:cubicBezTo>
                    <a:cubicBezTo>
                      <a:pt x="0" y="190147"/>
                      <a:pt x="9898" y="199872"/>
                      <a:pt x="22053" y="199872"/>
                    </a:cubicBezTo>
                    <a:cubicBezTo>
                      <a:pt x="31952" y="199872"/>
                      <a:pt x="40808" y="192231"/>
                      <a:pt x="42892" y="183375"/>
                    </a:cubicBezTo>
                    <a:lnTo>
                      <a:pt x="65987" y="87867"/>
                    </a:lnTo>
                    <a:lnTo>
                      <a:pt x="65987" y="395229"/>
                    </a:lnTo>
                    <a:lnTo>
                      <a:pt x="110094" y="395229"/>
                    </a:lnTo>
                    <a:lnTo>
                      <a:pt x="110094" y="197614"/>
                    </a:lnTo>
                    <a:lnTo>
                      <a:pt x="132148" y="197614"/>
                    </a:lnTo>
                    <a:lnTo>
                      <a:pt x="132148" y="395229"/>
                    </a:lnTo>
                    <a:lnTo>
                      <a:pt x="176255" y="395229"/>
                    </a:lnTo>
                    <a:lnTo>
                      <a:pt x="176255" y="86652"/>
                    </a:lnTo>
                    <a:lnTo>
                      <a:pt x="199351" y="182159"/>
                    </a:lnTo>
                    <a:cubicBezTo>
                      <a:pt x="201608" y="191016"/>
                      <a:pt x="210291" y="198656"/>
                      <a:pt x="220189" y="198656"/>
                    </a:cubicBezTo>
                    <a:cubicBezTo>
                      <a:pt x="232344" y="198656"/>
                      <a:pt x="242243" y="188758"/>
                      <a:pt x="242243" y="176776"/>
                    </a:cubicBezTo>
                    <a:cubicBezTo>
                      <a:pt x="242243" y="174345"/>
                      <a:pt x="241027" y="172261"/>
                      <a:pt x="241027" y="171219"/>
                    </a:cubicBezTo>
                    <a:lnTo>
                      <a:pt x="241027" y="171219"/>
                    </a:lnTo>
                    <a:close/>
                  </a:path>
                </a:pathLst>
              </a:custGeom>
              <a:solidFill>
                <a:srgbClr val="003C47"/>
              </a:solidFill>
              <a:ln w="17351" cap="flat">
                <a:noFill/>
                <a:prstDash val="solid"/>
                <a:miter/>
              </a:ln>
            </p:spPr>
            <p:txBody>
              <a:bodyPr rtlCol="0" anchor="ctr"/>
              <a:lstStyle/>
              <a:p>
                <a:endParaRPr lang="en-US"/>
              </a:p>
            </p:txBody>
          </p:sp>
        </p:grpSp>
        <p:grpSp>
          <p:nvGrpSpPr>
            <p:cNvPr id="88" name="Graphic 117">
              <a:extLst>
                <a:ext uri="{FF2B5EF4-FFF2-40B4-BE49-F238E27FC236}">
                  <a16:creationId xmlns:a16="http://schemas.microsoft.com/office/drawing/2014/main" id="{F2736FBD-EEF6-4D84-8D75-7ACA3B4C3C0B}"/>
                </a:ext>
              </a:extLst>
            </p:cNvPr>
            <p:cNvGrpSpPr/>
            <p:nvPr/>
          </p:nvGrpSpPr>
          <p:grpSpPr>
            <a:xfrm>
              <a:off x="8779420" y="5239406"/>
              <a:ext cx="242242" cy="494209"/>
              <a:chOff x="8779420" y="5285126"/>
              <a:chExt cx="242242" cy="494209"/>
            </a:xfrm>
            <a:solidFill>
              <a:srgbClr val="3293C8"/>
            </a:solidFill>
          </p:grpSpPr>
          <p:sp>
            <p:nvSpPr>
              <p:cNvPr id="89" name="Freeform: Shape 88">
                <a:extLst>
                  <a:ext uri="{FF2B5EF4-FFF2-40B4-BE49-F238E27FC236}">
                    <a16:creationId xmlns:a16="http://schemas.microsoft.com/office/drawing/2014/main" id="{D8BB8E3A-65A1-4AA0-B885-5AE777051279}"/>
                  </a:ext>
                </a:extLst>
              </p:cNvPr>
              <p:cNvSpPr/>
              <p:nvPr/>
            </p:nvSpPr>
            <p:spPr>
              <a:xfrm>
                <a:off x="8856347" y="5285126"/>
                <a:ext cx="88214" cy="87867"/>
              </a:xfrm>
              <a:custGeom>
                <a:avLst/>
                <a:gdLst>
                  <a:gd name="connsiteX0" fmla="*/ 88215 w 88214"/>
                  <a:gd name="connsiteY0" fmla="*/ 43934 h 87867"/>
                  <a:gd name="connsiteX1" fmla="*/ 44107 w 88214"/>
                  <a:gd name="connsiteY1" fmla="*/ 87867 h 87867"/>
                  <a:gd name="connsiteX2" fmla="*/ 0 w 88214"/>
                  <a:gd name="connsiteY2" fmla="*/ 43934 h 87867"/>
                  <a:gd name="connsiteX3" fmla="*/ 44107 w 88214"/>
                  <a:gd name="connsiteY3" fmla="*/ 0 h 87867"/>
                  <a:gd name="connsiteX4" fmla="*/ 88215 w 88214"/>
                  <a:gd name="connsiteY4" fmla="*/ 43934 h 87867"/>
                  <a:gd name="connsiteX5" fmla="*/ 88215 w 88214"/>
                  <a:gd name="connsiteY5" fmla="*/ 43934 h 87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214" h="87867">
                    <a:moveTo>
                      <a:pt x="88215" y="43934"/>
                    </a:moveTo>
                    <a:cubicBezTo>
                      <a:pt x="88215" y="68245"/>
                      <a:pt x="68418" y="87867"/>
                      <a:pt x="44107" y="87867"/>
                    </a:cubicBezTo>
                    <a:cubicBezTo>
                      <a:pt x="19796" y="87867"/>
                      <a:pt x="0" y="68245"/>
                      <a:pt x="0" y="43934"/>
                    </a:cubicBezTo>
                    <a:cubicBezTo>
                      <a:pt x="0" y="19623"/>
                      <a:pt x="19796" y="0"/>
                      <a:pt x="44107" y="0"/>
                    </a:cubicBezTo>
                    <a:cubicBezTo>
                      <a:pt x="68418" y="0"/>
                      <a:pt x="88215" y="19623"/>
                      <a:pt x="88215" y="43934"/>
                    </a:cubicBezTo>
                    <a:lnTo>
                      <a:pt x="88215" y="43934"/>
                    </a:lnTo>
                    <a:close/>
                  </a:path>
                </a:pathLst>
              </a:custGeom>
              <a:solidFill>
                <a:srgbClr val="3293C8"/>
              </a:solidFill>
              <a:ln w="17351"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45F70903-F56D-4AA5-A3BE-12AFDBB942D5}"/>
                  </a:ext>
                </a:extLst>
              </p:cNvPr>
              <p:cNvSpPr/>
              <p:nvPr/>
            </p:nvSpPr>
            <p:spPr>
              <a:xfrm>
                <a:off x="8779420" y="5384107"/>
                <a:ext cx="242242" cy="395228"/>
              </a:xfrm>
              <a:custGeom>
                <a:avLst/>
                <a:gdLst>
                  <a:gd name="connsiteX0" fmla="*/ 241027 w 242242"/>
                  <a:gd name="connsiteY0" fmla="*/ 171219 h 395228"/>
                  <a:gd name="connsiteX1" fmla="*/ 210117 w 242242"/>
                  <a:gd name="connsiteY1" fmla="*/ 40634 h 395228"/>
                  <a:gd name="connsiteX2" fmla="*/ 203518 w 242242"/>
                  <a:gd name="connsiteY2" fmla="*/ 28479 h 395228"/>
                  <a:gd name="connsiteX3" fmla="*/ 157327 w 242242"/>
                  <a:gd name="connsiteY3" fmla="*/ 4341 h 395228"/>
                  <a:gd name="connsiteX4" fmla="*/ 121034 w 242242"/>
                  <a:gd name="connsiteY4" fmla="*/ 0 h 395228"/>
                  <a:gd name="connsiteX5" fmla="*/ 84742 w 242242"/>
                  <a:gd name="connsiteY5" fmla="*/ 5557 h 395228"/>
                  <a:gd name="connsiteX6" fmla="*/ 38550 w 242242"/>
                  <a:gd name="connsiteY6" fmla="*/ 29694 h 395228"/>
                  <a:gd name="connsiteX7" fmla="*/ 31952 w 242242"/>
                  <a:gd name="connsiteY7" fmla="*/ 41850 h 395228"/>
                  <a:gd name="connsiteX8" fmla="*/ 1042 w 242242"/>
                  <a:gd name="connsiteY8" fmla="*/ 172435 h 395228"/>
                  <a:gd name="connsiteX9" fmla="*/ 0 w 242242"/>
                  <a:gd name="connsiteY9" fmla="*/ 177992 h 395228"/>
                  <a:gd name="connsiteX10" fmla="*/ 22053 w 242242"/>
                  <a:gd name="connsiteY10" fmla="*/ 199872 h 395228"/>
                  <a:gd name="connsiteX11" fmla="*/ 42892 w 242242"/>
                  <a:gd name="connsiteY11" fmla="*/ 183375 h 395228"/>
                  <a:gd name="connsiteX12" fmla="*/ 65987 w 242242"/>
                  <a:gd name="connsiteY12" fmla="*/ 87867 h 395228"/>
                  <a:gd name="connsiteX13" fmla="*/ 65987 w 242242"/>
                  <a:gd name="connsiteY13" fmla="*/ 395229 h 395228"/>
                  <a:gd name="connsiteX14" fmla="*/ 110094 w 242242"/>
                  <a:gd name="connsiteY14" fmla="*/ 395229 h 395228"/>
                  <a:gd name="connsiteX15" fmla="*/ 110094 w 242242"/>
                  <a:gd name="connsiteY15" fmla="*/ 197614 h 395228"/>
                  <a:gd name="connsiteX16" fmla="*/ 132148 w 242242"/>
                  <a:gd name="connsiteY16" fmla="*/ 197614 h 395228"/>
                  <a:gd name="connsiteX17" fmla="*/ 132148 w 242242"/>
                  <a:gd name="connsiteY17" fmla="*/ 395229 h 395228"/>
                  <a:gd name="connsiteX18" fmla="*/ 176255 w 242242"/>
                  <a:gd name="connsiteY18" fmla="*/ 395229 h 395228"/>
                  <a:gd name="connsiteX19" fmla="*/ 176255 w 242242"/>
                  <a:gd name="connsiteY19" fmla="*/ 86652 h 395228"/>
                  <a:gd name="connsiteX20" fmla="*/ 199351 w 242242"/>
                  <a:gd name="connsiteY20" fmla="*/ 182159 h 395228"/>
                  <a:gd name="connsiteX21" fmla="*/ 220189 w 242242"/>
                  <a:gd name="connsiteY21" fmla="*/ 198656 h 395228"/>
                  <a:gd name="connsiteX22" fmla="*/ 242243 w 242242"/>
                  <a:gd name="connsiteY22" fmla="*/ 176776 h 395228"/>
                  <a:gd name="connsiteX23" fmla="*/ 241027 w 242242"/>
                  <a:gd name="connsiteY23" fmla="*/ 171219 h 395228"/>
                  <a:gd name="connsiteX24" fmla="*/ 241027 w 242242"/>
                  <a:gd name="connsiteY24" fmla="*/ 171219 h 395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42242" h="395228">
                    <a:moveTo>
                      <a:pt x="241027" y="171219"/>
                    </a:moveTo>
                    <a:lnTo>
                      <a:pt x="210117" y="40634"/>
                    </a:lnTo>
                    <a:cubicBezTo>
                      <a:pt x="209075" y="36293"/>
                      <a:pt x="206818" y="31778"/>
                      <a:pt x="203518" y="28479"/>
                    </a:cubicBezTo>
                    <a:cubicBezTo>
                      <a:pt x="190321" y="17539"/>
                      <a:pt x="174866" y="9898"/>
                      <a:pt x="157327" y="4341"/>
                    </a:cubicBezTo>
                    <a:cubicBezTo>
                      <a:pt x="145172" y="2084"/>
                      <a:pt x="133016" y="0"/>
                      <a:pt x="121034" y="0"/>
                    </a:cubicBezTo>
                    <a:cubicBezTo>
                      <a:pt x="109052" y="0"/>
                      <a:pt x="96723" y="2258"/>
                      <a:pt x="84742" y="5557"/>
                    </a:cubicBezTo>
                    <a:cubicBezTo>
                      <a:pt x="67203" y="9898"/>
                      <a:pt x="51748" y="18754"/>
                      <a:pt x="38550" y="29694"/>
                    </a:cubicBezTo>
                    <a:cubicBezTo>
                      <a:pt x="35251" y="32994"/>
                      <a:pt x="32993" y="37335"/>
                      <a:pt x="31952" y="41850"/>
                    </a:cubicBezTo>
                    <a:lnTo>
                      <a:pt x="1042" y="172435"/>
                    </a:lnTo>
                    <a:cubicBezTo>
                      <a:pt x="1042" y="173477"/>
                      <a:pt x="0" y="175734"/>
                      <a:pt x="0" y="177992"/>
                    </a:cubicBezTo>
                    <a:cubicBezTo>
                      <a:pt x="0" y="190147"/>
                      <a:pt x="9898" y="199872"/>
                      <a:pt x="22053" y="199872"/>
                    </a:cubicBezTo>
                    <a:cubicBezTo>
                      <a:pt x="31952" y="199872"/>
                      <a:pt x="40808" y="192231"/>
                      <a:pt x="42892" y="183375"/>
                    </a:cubicBezTo>
                    <a:lnTo>
                      <a:pt x="65987" y="87867"/>
                    </a:lnTo>
                    <a:lnTo>
                      <a:pt x="65987" y="395229"/>
                    </a:lnTo>
                    <a:lnTo>
                      <a:pt x="110094" y="395229"/>
                    </a:lnTo>
                    <a:lnTo>
                      <a:pt x="110094" y="197614"/>
                    </a:lnTo>
                    <a:lnTo>
                      <a:pt x="132148" y="197614"/>
                    </a:lnTo>
                    <a:lnTo>
                      <a:pt x="132148" y="395229"/>
                    </a:lnTo>
                    <a:lnTo>
                      <a:pt x="176255" y="395229"/>
                    </a:lnTo>
                    <a:lnTo>
                      <a:pt x="176255" y="86652"/>
                    </a:lnTo>
                    <a:lnTo>
                      <a:pt x="199351" y="182159"/>
                    </a:lnTo>
                    <a:cubicBezTo>
                      <a:pt x="201608" y="191016"/>
                      <a:pt x="210291" y="198656"/>
                      <a:pt x="220189" y="198656"/>
                    </a:cubicBezTo>
                    <a:cubicBezTo>
                      <a:pt x="232344" y="198656"/>
                      <a:pt x="242243" y="188758"/>
                      <a:pt x="242243" y="176776"/>
                    </a:cubicBezTo>
                    <a:cubicBezTo>
                      <a:pt x="242243" y="174345"/>
                      <a:pt x="241027" y="172261"/>
                      <a:pt x="241027" y="171219"/>
                    </a:cubicBezTo>
                    <a:lnTo>
                      <a:pt x="241027" y="171219"/>
                    </a:lnTo>
                    <a:close/>
                  </a:path>
                </a:pathLst>
              </a:custGeom>
              <a:solidFill>
                <a:srgbClr val="3293C8"/>
              </a:solidFill>
              <a:ln w="17351" cap="flat">
                <a:noFill/>
                <a:prstDash val="solid"/>
                <a:miter/>
              </a:ln>
            </p:spPr>
            <p:txBody>
              <a:bodyPr rtlCol="0" anchor="ctr"/>
              <a:lstStyle/>
              <a:p>
                <a:endParaRPr lang="en-US"/>
              </a:p>
            </p:txBody>
          </p:sp>
        </p:grpSp>
        <p:grpSp>
          <p:nvGrpSpPr>
            <p:cNvPr id="91" name="Graphic 117">
              <a:extLst>
                <a:ext uri="{FF2B5EF4-FFF2-40B4-BE49-F238E27FC236}">
                  <a16:creationId xmlns:a16="http://schemas.microsoft.com/office/drawing/2014/main" id="{F2736FBD-EEF6-4D84-8D75-7ACA3B4C3C0B}"/>
                </a:ext>
              </a:extLst>
            </p:cNvPr>
            <p:cNvGrpSpPr/>
            <p:nvPr/>
          </p:nvGrpSpPr>
          <p:grpSpPr>
            <a:xfrm>
              <a:off x="9074626" y="5239406"/>
              <a:ext cx="242242" cy="494209"/>
              <a:chOff x="9074626" y="5285126"/>
              <a:chExt cx="242242" cy="494209"/>
            </a:xfrm>
            <a:solidFill>
              <a:srgbClr val="3293C8"/>
            </a:solidFill>
          </p:grpSpPr>
          <p:sp>
            <p:nvSpPr>
              <p:cNvPr id="92" name="Freeform: Shape 91">
                <a:extLst>
                  <a:ext uri="{FF2B5EF4-FFF2-40B4-BE49-F238E27FC236}">
                    <a16:creationId xmlns:a16="http://schemas.microsoft.com/office/drawing/2014/main" id="{5104BA12-B9D1-4135-9FDE-A4682E96A084}"/>
                  </a:ext>
                </a:extLst>
              </p:cNvPr>
              <p:cNvSpPr/>
              <p:nvPr/>
            </p:nvSpPr>
            <p:spPr>
              <a:xfrm>
                <a:off x="9151553" y="5285126"/>
                <a:ext cx="88214" cy="87867"/>
              </a:xfrm>
              <a:custGeom>
                <a:avLst/>
                <a:gdLst>
                  <a:gd name="connsiteX0" fmla="*/ 88215 w 88214"/>
                  <a:gd name="connsiteY0" fmla="*/ 43934 h 87867"/>
                  <a:gd name="connsiteX1" fmla="*/ 44107 w 88214"/>
                  <a:gd name="connsiteY1" fmla="*/ 87867 h 87867"/>
                  <a:gd name="connsiteX2" fmla="*/ 0 w 88214"/>
                  <a:gd name="connsiteY2" fmla="*/ 43934 h 87867"/>
                  <a:gd name="connsiteX3" fmla="*/ 44107 w 88214"/>
                  <a:gd name="connsiteY3" fmla="*/ 0 h 87867"/>
                  <a:gd name="connsiteX4" fmla="*/ 88215 w 88214"/>
                  <a:gd name="connsiteY4" fmla="*/ 43934 h 87867"/>
                  <a:gd name="connsiteX5" fmla="*/ 88215 w 88214"/>
                  <a:gd name="connsiteY5" fmla="*/ 43934 h 87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214" h="87867">
                    <a:moveTo>
                      <a:pt x="88215" y="43934"/>
                    </a:moveTo>
                    <a:cubicBezTo>
                      <a:pt x="88215" y="68245"/>
                      <a:pt x="68418" y="87867"/>
                      <a:pt x="44107" y="87867"/>
                    </a:cubicBezTo>
                    <a:cubicBezTo>
                      <a:pt x="19796" y="87867"/>
                      <a:pt x="0" y="68245"/>
                      <a:pt x="0" y="43934"/>
                    </a:cubicBezTo>
                    <a:cubicBezTo>
                      <a:pt x="0" y="19623"/>
                      <a:pt x="19796" y="0"/>
                      <a:pt x="44107" y="0"/>
                    </a:cubicBezTo>
                    <a:cubicBezTo>
                      <a:pt x="68418" y="0"/>
                      <a:pt x="88215" y="19623"/>
                      <a:pt x="88215" y="43934"/>
                    </a:cubicBezTo>
                    <a:lnTo>
                      <a:pt x="88215" y="43934"/>
                    </a:lnTo>
                    <a:close/>
                  </a:path>
                </a:pathLst>
              </a:custGeom>
              <a:solidFill>
                <a:srgbClr val="3293C8"/>
              </a:solidFill>
              <a:ln w="17351"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2E4BF55C-0817-4513-974A-82C8F00F8A39}"/>
                  </a:ext>
                </a:extLst>
              </p:cNvPr>
              <p:cNvSpPr/>
              <p:nvPr/>
            </p:nvSpPr>
            <p:spPr>
              <a:xfrm>
                <a:off x="9074626" y="5384107"/>
                <a:ext cx="242242" cy="395228"/>
              </a:xfrm>
              <a:custGeom>
                <a:avLst/>
                <a:gdLst>
                  <a:gd name="connsiteX0" fmla="*/ 241027 w 242242"/>
                  <a:gd name="connsiteY0" fmla="*/ 171219 h 395228"/>
                  <a:gd name="connsiteX1" fmla="*/ 210117 w 242242"/>
                  <a:gd name="connsiteY1" fmla="*/ 40634 h 395228"/>
                  <a:gd name="connsiteX2" fmla="*/ 203518 w 242242"/>
                  <a:gd name="connsiteY2" fmla="*/ 28479 h 395228"/>
                  <a:gd name="connsiteX3" fmla="*/ 157327 w 242242"/>
                  <a:gd name="connsiteY3" fmla="*/ 4341 h 395228"/>
                  <a:gd name="connsiteX4" fmla="*/ 121034 w 242242"/>
                  <a:gd name="connsiteY4" fmla="*/ 0 h 395228"/>
                  <a:gd name="connsiteX5" fmla="*/ 84742 w 242242"/>
                  <a:gd name="connsiteY5" fmla="*/ 5557 h 395228"/>
                  <a:gd name="connsiteX6" fmla="*/ 38550 w 242242"/>
                  <a:gd name="connsiteY6" fmla="*/ 29694 h 395228"/>
                  <a:gd name="connsiteX7" fmla="*/ 31952 w 242242"/>
                  <a:gd name="connsiteY7" fmla="*/ 41850 h 395228"/>
                  <a:gd name="connsiteX8" fmla="*/ 1042 w 242242"/>
                  <a:gd name="connsiteY8" fmla="*/ 172435 h 395228"/>
                  <a:gd name="connsiteX9" fmla="*/ 0 w 242242"/>
                  <a:gd name="connsiteY9" fmla="*/ 177992 h 395228"/>
                  <a:gd name="connsiteX10" fmla="*/ 22053 w 242242"/>
                  <a:gd name="connsiteY10" fmla="*/ 199872 h 395228"/>
                  <a:gd name="connsiteX11" fmla="*/ 42892 w 242242"/>
                  <a:gd name="connsiteY11" fmla="*/ 183375 h 395228"/>
                  <a:gd name="connsiteX12" fmla="*/ 65987 w 242242"/>
                  <a:gd name="connsiteY12" fmla="*/ 87867 h 395228"/>
                  <a:gd name="connsiteX13" fmla="*/ 65987 w 242242"/>
                  <a:gd name="connsiteY13" fmla="*/ 395229 h 395228"/>
                  <a:gd name="connsiteX14" fmla="*/ 110094 w 242242"/>
                  <a:gd name="connsiteY14" fmla="*/ 395229 h 395228"/>
                  <a:gd name="connsiteX15" fmla="*/ 110094 w 242242"/>
                  <a:gd name="connsiteY15" fmla="*/ 197614 h 395228"/>
                  <a:gd name="connsiteX16" fmla="*/ 132148 w 242242"/>
                  <a:gd name="connsiteY16" fmla="*/ 197614 h 395228"/>
                  <a:gd name="connsiteX17" fmla="*/ 132148 w 242242"/>
                  <a:gd name="connsiteY17" fmla="*/ 395229 h 395228"/>
                  <a:gd name="connsiteX18" fmla="*/ 176255 w 242242"/>
                  <a:gd name="connsiteY18" fmla="*/ 395229 h 395228"/>
                  <a:gd name="connsiteX19" fmla="*/ 176255 w 242242"/>
                  <a:gd name="connsiteY19" fmla="*/ 86652 h 395228"/>
                  <a:gd name="connsiteX20" fmla="*/ 199351 w 242242"/>
                  <a:gd name="connsiteY20" fmla="*/ 182159 h 395228"/>
                  <a:gd name="connsiteX21" fmla="*/ 220189 w 242242"/>
                  <a:gd name="connsiteY21" fmla="*/ 198656 h 395228"/>
                  <a:gd name="connsiteX22" fmla="*/ 242243 w 242242"/>
                  <a:gd name="connsiteY22" fmla="*/ 176776 h 395228"/>
                  <a:gd name="connsiteX23" fmla="*/ 241027 w 242242"/>
                  <a:gd name="connsiteY23" fmla="*/ 171219 h 395228"/>
                  <a:gd name="connsiteX24" fmla="*/ 241027 w 242242"/>
                  <a:gd name="connsiteY24" fmla="*/ 171219 h 395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42242" h="395228">
                    <a:moveTo>
                      <a:pt x="241027" y="171219"/>
                    </a:moveTo>
                    <a:lnTo>
                      <a:pt x="210117" y="40634"/>
                    </a:lnTo>
                    <a:cubicBezTo>
                      <a:pt x="209075" y="36293"/>
                      <a:pt x="206818" y="31778"/>
                      <a:pt x="203518" y="28479"/>
                    </a:cubicBezTo>
                    <a:cubicBezTo>
                      <a:pt x="190321" y="17539"/>
                      <a:pt x="174866" y="9898"/>
                      <a:pt x="157327" y="4341"/>
                    </a:cubicBezTo>
                    <a:cubicBezTo>
                      <a:pt x="145172" y="2084"/>
                      <a:pt x="133016" y="0"/>
                      <a:pt x="121034" y="0"/>
                    </a:cubicBezTo>
                    <a:cubicBezTo>
                      <a:pt x="109052" y="0"/>
                      <a:pt x="96723" y="2258"/>
                      <a:pt x="84742" y="5557"/>
                    </a:cubicBezTo>
                    <a:cubicBezTo>
                      <a:pt x="67203" y="9898"/>
                      <a:pt x="51748" y="18754"/>
                      <a:pt x="38550" y="29694"/>
                    </a:cubicBezTo>
                    <a:cubicBezTo>
                      <a:pt x="35251" y="32994"/>
                      <a:pt x="32993" y="37335"/>
                      <a:pt x="31952" y="41850"/>
                    </a:cubicBezTo>
                    <a:lnTo>
                      <a:pt x="1042" y="172435"/>
                    </a:lnTo>
                    <a:cubicBezTo>
                      <a:pt x="1042" y="173477"/>
                      <a:pt x="0" y="175734"/>
                      <a:pt x="0" y="177992"/>
                    </a:cubicBezTo>
                    <a:cubicBezTo>
                      <a:pt x="0" y="190147"/>
                      <a:pt x="9898" y="199872"/>
                      <a:pt x="22053" y="199872"/>
                    </a:cubicBezTo>
                    <a:cubicBezTo>
                      <a:pt x="31952" y="199872"/>
                      <a:pt x="40808" y="192231"/>
                      <a:pt x="42892" y="183375"/>
                    </a:cubicBezTo>
                    <a:lnTo>
                      <a:pt x="65987" y="87867"/>
                    </a:lnTo>
                    <a:lnTo>
                      <a:pt x="65987" y="395229"/>
                    </a:lnTo>
                    <a:lnTo>
                      <a:pt x="110094" y="395229"/>
                    </a:lnTo>
                    <a:lnTo>
                      <a:pt x="110094" y="197614"/>
                    </a:lnTo>
                    <a:lnTo>
                      <a:pt x="132148" y="197614"/>
                    </a:lnTo>
                    <a:lnTo>
                      <a:pt x="132148" y="395229"/>
                    </a:lnTo>
                    <a:lnTo>
                      <a:pt x="176255" y="395229"/>
                    </a:lnTo>
                    <a:lnTo>
                      <a:pt x="176255" y="86652"/>
                    </a:lnTo>
                    <a:lnTo>
                      <a:pt x="199351" y="182159"/>
                    </a:lnTo>
                    <a:cubicBezTo>
                      <a:pt x="201608" y="191016"/>
                      <a:pt x="210291" y="198656"/>
                      <a:pt x="220189" y="198656"/>
                    </a:cubicBezTo>
                    <a:cubicBezTo>
                      <a:pt x="232344" y="198656"/>
                      <a:pt x="242243" y="188758"/>
                      <a:pt x="242243" y="176776"/>
                    </a:cubicBezTo>
                    <a:cubicBezTo>
                      <a:pt x="242243" y="174345"/>
                      <a:pt x="241027" y="172261"/>
                      <a:pt x="241027" y="171219"/>
                    </a:cubicBezTo>
                    <a:lnTo>
                      <a:pt x="241027" y="171219"/>
                    </a:lnTo>
                    <a:close/>
                  </a:path>
                </a:pathLst>
              </a:custGeom>
              <a:solidFill>
                <a:srgbClr val="3293C8"/>
              </a:solidFill>
              <a:ln w="17351" cap="flat">
                <a:noFill/>
                <a:prstDash val="solid"/>
                <a:miter/>
              </a:ln>
            </p:spPr>
            <p:txBody>
              <a:bodyPr rtlCol="0" anchor="ctr"/>
              <a:lstStyle/>
              <a:p>
                <a:endParaRPr lang="en-US"/>
              </a:p>
            </p:txBody>
          </p:sp>
        </p:grpSp>
        <p:grpSp>
          <p:nvGrpSpPr>
            <p:cNvPr id="94" name="Graphic 117">
              <a:extLst>
                <a:ext uri="{FF2B5EF4-FFF2-40B4-BE49-F238E27FC236}">
                  <a16:creationId xmlns:a16="http://schemas.microsoft.com/office/drawing/2014/main" id="{F2736FBD-EEF6-4D84-8D75-7ACA3B4C3C0B}"/>
                </a:ext>
              </a:extLst>
            </p:cNvPr>
            <p:cNvGrpSpPr/>
            <p:nvPr/>
          </p:nvGrpSpPr>
          <p:grpSpPr>
            <a:xfrm>
              <a:off x="9369831" y="5239406"/>
              <a:ext cx="242242" cy="494209"/>
              <a:chOff x="9369831" y="5285126"/>
              <a:chExt cx="242242" cy="494209"/>
            </a:xfrm>
            <a:solidFill>
              <a:srgbClr val="3293C8"/>
            </a:solidFill>
          </p:grpSpPr>
          <p:sp>
            <p:nvSpPr>
              <p:cNvPr id="95" name="Freeform: Shape 94">
                <a:extLst>
                  <a:ext uri="{FF2B5EF4-FFF2-40B4-BE49-F238E27FC236}">
                    <a16:creationId xmlns:a16="http://schemas.microsoft.com/office/drawing/2014/main" id="{196826B9-9E14-4578-89C9-A5841C985467}"/>
                  </a:ext>
                </a:extLst>
              </p:cNvPr>
              <p:cNvSpPr/>
              <p:nvPr/>
            </p:nvSpPr>
            <p:spPr>
              <a:xfrm>
                <a:off x="9446759" y="5285126"/>
                <a:ext cx="88213" cy="87867"/>
              </a:xfrm>
              <a:custGeom>
                <a:avLst/>
                <a:gdLst>
                  <a:gd name="connsiteX0" fmla="*/ 88214 w 88213"/>
                  <a:gd name="connsiteY0" fmla="*/ 43934 h 87867"/>
                  <a:gd name="connsiteX1" fmla="*/ 44107 w 88213"/>
                  <a:gd name="connsiteY1" fmla="*/ 87867 h 87867"/>
                  <a:gd name="connsiteX2" fmla="*/ 0 w 88213"/>
                  <a:gd name="connsiteY2" fmla="*/ 43934 h 87867"/>
                  <a:gd name="connsiteX3" fmla="*/ 44107 w 88213"/>
                  <a:gd name="connsiteY3" fmla="*/ 0 h 87867"/>
                  <a:gd name="connsiteX4" fmla="*/ 88214 w 88213"/>
                  <a:gd name="connsiteY4" fmla="*/ 43934 h 87867"/>
                  <a:gd name="connsiteX5" fmla="*/ 88214 w 88213"/>
                  <a:gd name="connsiteY5" fmla="*/ 43934 h 87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213" h="87867">
                    <a:moveTo>
                      <a:pt x="88214" y="43934"/>
                    </a:moveTo>
                    <a:cubicBezTo>
                      <a:pt x="88214" y="68245"/>
                      <a:pt x="68418" y="87867"/>
                      <a:pt x="44107" y="87867"/>
                    </a:cubicBezTo>
                    <a:cubicBezTo>
                      <a:pt x="19795" y="87867"/>
                      <a:pt x="0" y="68245"/>
                      <a:pt x="0" y="43934"/>
                    </a:cubicBezTo>
                    <a:cubicBezTo>
                      <a:pt x="0" y="19623"/>
                      <a:pt x="19795" y="0"/>
                      <a:pt x="44107" y="0"/>
                    </a:cubicBezTo>
                    <a:cubicBezTo>
                      <a:pt x="68418" y="0"/>
                      <a:pt x="88214" y="19623"/>
                      <a:pt x="88214" y="43934"/>
                    </a:cubicBezTo>
                    <a:lnTo>
                      <a:pt x="88214" y="43934"/>
                    </a:lnTo>
                    <a:close/>
                  </a:path>
                </a:pathLst>
              </a:custGeom>
              <a:solidFill>
                <a:srgbClr val="3293C8"/>
              </a:solidFill>
              <a:ln w="17351"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35A1EBA1-A23C-478E-BED4-CF8162BB04B7}"/>
                  </a:ext>
                </a:extLst>
              </p:cNvPr>
              <p:cNvSpPr/>
              <p:nvPr/>
            </p:nvSpPr>
            <p:spPr>
              <a:xfrm>
                <a:off x="9369831" y="5384107"/>
                <a:ext cx="242242" cy="395228"/>
              </a:xfrm>
              <a:custGeom>
                <a:avLst/>
                <a:gdLst>
                  <a:gd name="connsiteX0" fmla="*/ 241026 w 242242"/>
                  <a:gd name="connsiteY0" fmla="*/ 171219 h 395228"/>
                  <a:gd name="connsiteX1" fmla="*/ 210117 w 242242"/>
                  <a:gd name="connsiteY1" fmla="*/ 40634 h 395228"/>
                  <a:gd name="connsiteX2" fmla="*/ 203518 w 242242"/>
                  <a:gd name="connsiteY2" fmla="*/ 28479 h 395228"/>
                  <a:gd name="connsiteX3" fmla="*/ 157328 w 242242"/>
                  <a:gd name="connsiteY3" fmla="*/ 4341 h 395228"/>
                  <a:gd name="connsiteX4" fmla="*/ 121034 w 242242"/>
                  <a:gd name="connsiteY4" fmla="*/ 0 h 395228"/>
                  <a:gd name="connsiteX5" fmla="*/ 84741 w 242242"/>
                  <a:gd name="connsiteY5" fmla="*/ 5557 h 395228"/>
                  <a:gd name="connsiteX6" fmla="*/ 38550 w 242242"/>
                  <a:gd name="connsiteY6" fmla="*/ 29694 h 395228"/>
                  <a:gd name="connsiteX7" fmla="*/ 31952 w 242242"/>
                  <a:gd name="connsiteY7" fmla="*/ 41850 h 395228"/>
                  <a:gd name="connsiteX8" fmla="*/ 1042 w 242242"/>
                  <a:gd name="connsiteY8" fmla="*/ 172435 h 395228"/>
                  <a:gd name="connsiteX9" fmla="*/ 0 w 242242"/>
                  <a:gd name="connsiteY9" fmla="*/ 177992 h 395228"/>
                  <a:gd name="connsiteX10" fmla="*/ 22053 w 242242"/>
                  <a:gd name="connsiteY10" fmla="*/ 199872 h 395228"/>
                  <a:gd name="connsiteX11" fmla="*/ 42892 w 242242"/>
                  <a:gd name="connsiteY11" fmla="*/ 183375 h 395228"/>
                  <a:gd name="connsiteX12" fmla="*/ 65987 w 242242"/>
                  <a:gd name="connsiteY12" fmla="*/ 87867 h 395228"/>
                  <a:gd name="connsiteX13" fmla="*/ 65987 w 242242"/>
                  <a:gd name="connsiteY13" fmla="*/ 395229 h 395228"/>
                  <a:gd name="connsiteX14" fmla="*/ 110094 w 242242"/>
                  <a:gd name="connsiteY14" fmla="*/ 395229 h 395228"/>
                  <a:gd name="connsiteX15" fmla="*/ 110094 w 242242"/>
                  <a:gd name="connsiteY15" fmla="*/ 197614 h 395228"/>
                  <a:gd name="connsiteX16" fmla="*/ 132148 w 242242"/>
                  <a:gd name="connsiteY16" fmla="*/ 197614 h 395228"/>
                  <a:gd name="connsiteX17" fmla="*/ 132148 w 242242"/>
                  <a:gd name="connsiteY17" fmla="*/ 395229 h 395228"/>
                  <a:gd name="connsiteX18" fmla="*/ 176255 w 242242"/>
                  <a:gd name="connsiteY18" fmla="*/ 395229 h 395228"/>
                  <a:gd name="connsiteX19" fmla="*/ 176255 w 242242"/>
                  <a:gd name="connsiteY19" fmla="*/ 86652 h 395228"/>
                  <a:gd name="connsiteX20" fmla="*/ 199351 w 242242"/>
                  <a:gd name="connsiteY20" fmla="*/ 182159 h 395228"/>
                  <a:gd name="connsiteX21" fmla="*/ 220189 w 242242"/>
                  <a:gd name="connsiteY21" fmla="*/ 198656 h 395228"/>
                  <a:gd name="connsiteX22" fmla="*/ 242242 w 242242"/>
                  <a:gd name="connsiteY22" fmla="*/ 176776 h 395228"/>
                  <a:gd name="connsiteX23" fmla="*/ 241026 w 242242"/>
                  <a:gd name="connsiteY23" fmla="*/ 171219 h 395228"/>
                  <a:gd name="connsiteX24" fmla="*/ 241026 w 242242"/>
                  <a:gd name="connsiteY24" fmla="*/ 171219 h 395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42242" h="395228">
                    <a:moveTo>
                      <a:pt x="241026" y="171219"/>
                    </a:moveTo>
                    <a:lnTo>
                      <a:pt x="210117" y="40634"/>
                    </a:lnTo>
                    <a:cubicBezTo>
                      <a:pt x="209075" y="36293"/>
                      <a:pt x="206818" y="31778"/>
                      <a:pt x="203518" y="28479"/>
                    </a:cubicBezTo>
                    <a:cubicBezTo>
                      <a:pt x="190321" y="17539"/>
                      <a:pt x="174866" y="9898"/>
                      <a:pt x="157328" y="4341"/>
                    </a:cubicBezTo>
                    <a:cubicBezTo>
                      <a:pt x="145172" y="2084"/>
                      <a:pt x="133016" y="0"/>
                      <a:pt x="121034" y="0"/>
                    </a:cubicBezTo>
                    <a:cubicBezTo>
                      <a:pt x="109052" y="0"/>
                      <a:pt x="96723" y="2258"/>
                      <a:pt x="84741" y="5557"/>
                    </a:cubicBezTo>
                    <a:cubicBezTo>
                      <a:pt x="67203" y="9898"/>
                      <a:pt x="51748" y="18754"/>
                      <a:pt x="38550" y="29694"/>
                    </a:cubicBezTo>
                    <a:cubicBezTo>
                      <a:pt x="35251" y="32994"/>
                      <a:pt x="32993" y="37335"/>
                      <a:pt x="31952" y="41850"/>
                    </a:cubicBezTo>
                    <a:lnTo>
                      <a:pt x="1042" y="172435"/>
                    </a:lnTo>
                    <a:cubicBezTo>
                      <a:pt x="1042" y="173477"/>
                      <a:pt x="0" y="175734"/>
                      <a:pt x="0" y="177992"/>
                    </a:cubicBezTo>
                    <a:cubicBezTo>
                      <a:pt x="0" y="190147"/>
                      <a:pt x="9898" y="199872"/>
                      <a:pt x="22053" y="199872"/>
                    </a:cubicBezTo>
                    <a:cubicBezTo>
                      <a:pt x="31952" y="199872"/>
                      <a:pt x="40808" y="192231"/>
                      <a:pt x="42892" y="183375"/>
                    </a:cubicBezTo>
                    <a:lnTo>
                      <a:pt x="65987" y="87867"/>
                    </a:lnTo>
                    <a:lnTo>
                      <a:pt x="65987" y="395229"/>
                    </a:lnTo>
                    <a:lnTo>
                      <a:pt x="110094" y="395229"/>
                    </a:lnTo>
                    <a:lnTo>
                      <a:pt x="110094" y="197614"/>
                    </a:lnTo>
                    <a:lnTo>
                      <a:pt x="132148" y="197614"/>
                    </a:lnTo>
                    <a:lnTo>
                      <a:pt x="132148" y="395229"/>
                    </a:lnTo>
                    <a:lnTo>
                      <a:pt x="176255" y="395229"/>
                    </a:lnTo>
                    <a:lnTo>
                      <a:pt x="176255" y="86652"/>
                    </a:lnTo>
                    <a:lnTo>
                      <a:pt x="199351" y="182159"/>
                    </a:lnTo>
                    <a:cubicBezTo>
                      <a:pt x="201608" y="191016"/>
                      <a:pt x="210291" y="198656"/>
                      <a:pt x="220189" y="198656"/>
                    </a:cubicBezTo>
                    <a:cubicBezTo>
                      <a:pt x="232344" y="198656"/>
                      <a:pt x="242242" y="188758"/>
                      <a:pt x="242242" y="176776"/>
                    </a:cubicBezTo>
                    <a:cubicBezTo>
                      <a:pt x="242242" y="174345"/>
                      <a:pt x="241026" y="172261"/>
                      <a:pt x="241026" y="171219"/>
                    </a:cubicBezTo>
                    <a:lnTo>
                      <a:pt x="241026" y="171219"/>
                    </a:lnTo>
                    <a:close/>
                  </a:path>
                </a:pathLst>
              </a:custGeom>
              <a:solidFill>
                <a:srgbClr val="3293C8"/>
              </a:solidFill>
              <a:ln w="17351" cap="flat">
                <a:noFill/>
                <a:prstDash val="solid"/>
                <a:miter/>
              </a:ln>
            </p:spPr>
            <p:txBody>
              <a:bodyPr rtlCol="0" anchor="ctr"/>
              <a:lstStyle/>
              <a:p>
                <a:endParaRPr lang="en-US"/>
              </a:p>
            </p:txBody>
          </p:sp>
        </p:grpSp>
        <p:grpSp>
          <p:nvGrpSpPr>
            <p:cNvPr id="97" name="Graphic 117">
              <a:extLst>
                <a:ext uri="{FF2B5EF4-FFF2-40B4-BE49-F238E27FC236}">
                  <a16:creationId xmlns:a16="http://schemas.microsoft.com/office/drawing/2014/main" id="{F2736FBD-EEF6-4D84-8D75-7ACA3B4C3C0B}"/>
                </a:ext>
              </a:extLst>
            </p:cNvPr>
            <p:cNvGrpSpPr/>
            <p:nvPr/>
          </p:nvGrpSpPr>
          <p:grpSpPr>
            <a:xfrm>
              <a:off x="9665038" y="5239406"/>
              <a:ext cx="242241" cy="494209"/>
              <a:chOff x="9665038" y="5285126"/>
              <a:chExt cx="242241" cy="494209"/>
            </a:xfrm>
            <a:solidFill>
              <a:srgbClr val="3293C8"/>
            </a:solidFill>
          </p:grpSpPr>
          <p:sp>
            <p:nvSpPr>
              <p:cNvPr id="98" name="Freeform: Shape 97">
                <a:extLst>
                  <a:ext uri="{FF2B5EF4-FFF2-40B4-BE49-F238E27FC236}">
                    <a16:creationId xmlns:a16="http://schemas.microsoft.com/office/drawing/2014/main" id="{A056D992-5CC4-495C-A0A9-11E34370E015}"/>
                  </a:ext>
                </a:extLst>
              </p:cNvPr>
              <p:cNvSpPr/>
              <p:nvPr/>
            </p:nvSpPr>
            <p:spPr>
              <a:xfrm>
                <a:off x="9741965" y="5285126"/>
                <a:ext cx="88213" cy="87867"/>
              </a:xfrm>
              <a:custGeom>
                <a:avLst/>
                <a:gdLst>
                  <a:gd name="connsiteX0" fmla="*/ 88214 w 88213"/>
                  <a:gd name="connsiteY0" fmla="*/ 43934 h 87867"/>
                  <a:gd name="connsiteX1" fmla="*/ 44107 w 88213"/>
                  <a:gd name="connsiteY1" fmla="*/ 87867 h 87867"/>
                  <a:gd name="connsiteX2" fmla="*/ 0 w 88213"/>
                  <a:gd name="connsiteY2" fmla="*/ 43934 h 87867"/>
                  <a:gd name="connsiteX3" fmla="*/ 44107 w 88213"/>
                  <a:gd name="connsiteY3" fmla="*/ 0 h 87867"/>
                  <a:gd name="connsiteX4" fmla="*/ 88214 w 88213"/>
                  <a:gd name="connsiteY4" fmla="*/ 43934 h 87867"/>
                  <a:gd name="connsiteX5" fmla="*/ 88214 w 88213"/>
                  <a:gd name="connsiteY5" fmla="*/ 43934 h 87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213" h="87867">
                    <a:moveTo>
                      <a:pt x="88214" y="43934"/>
                    </a:moveTo>
                    <a:cubicBezTo>
                      <a:pt x="88214" y="68245"/>
                      <a:pt x="68418" y="87867"/>
                      <a:pt x="44107" y="87867"/>
                    </a:cubicBezTo>
                    <a:cubicBezTo>
                      <a:pt x="19795" y="87867"/>
                      <a:pt x="0" y="68245"/>
                      <a:pt x="0" y="43934"/>
                    </a:cubicBezTo>
                    <a:cubicBezTo>
                      <a:pt x="0" y="19623"/>
                      <a:pt x="19795" y="0"/>
                      <a:pt x="44107" y="0"/>
                    </a:cubicBezTo>
                    <a:cubicBezTo>
                      <a:pt x="68418" y="0"/>
                      <a:pt x="88214" y="19623"/>
                      <a:pt x="88214" y="43934"/>
                    </a:cubicBezTo>
                    <a:lnTo>
                      <a:pt x="88214" y="43934"/>
                    </a:lnTo>
                    <a:close/>
                  </a:path>
                </a:pathLst>
              </a:custGeom>
              <a:solidFill>
                <a:srgbClr val="3293C8"/>
              </a:solidFill>
              <a:ln w="17351"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3DE16F6F-A609-4F1B-BE99-ECBBA96FF4C8}"/>
                  </a:ext>
                </a:extLst>
              </p:cNvPr>
              <p:cNvSpPr/>
              <p:nvPr/>
            </p:nvSpPr>
            <p:spPr>
              <a:xfrm>
                <a:off x="9665038" y="5384107"/>
                <a:ext cx="242241" cy="395228"/>
              </a:xfrm>
              <a:custGeom>
                <a:avLst/>
                <a:gdLst>
                  <a:gd name="connsiteX0" fmla="*/ 241026 w 242241"/>
                  <a:gd name="connsiteY0" fmla="*/ 171219 h 395228"/>
                  <a:gd name="connsiteX1" fmla="*/ 210117 w 242241"/>
                  <a:gd name="connsiteY1" fmla="*/ 40634 h 395228"/>
                  <a:gd name="connsiteX2" fmla="*/ 203518 w 242241"/>
                  <a:gd name="connsiteY2" fmla="*/ 28479 h 395228"/>
                  <a:gd name="connsiteX3" fmla="*/ 157327 w 242241"/>
                  <a:gd name="connsiteY3" fmla="*/ 4341 h 395228"/>
                  <a:gd name="connsiteX4" fmla="*/ 121034 w 242241"/>
                  <a:gd name="connsiteY4" fmla="*/ 0 h 395228"/>
                  <a:gd name="connsiteX5" fmla="*/ 84740 w 242241"/>
                  <a:gd name="connsiteY5" fmla="*/ 5557 h 395228"/>
                  <a:gd name="connsiteX6" fmla="*/ 38550 w 242241"/>
                  <a:gd name="connsiteY6" fmla="*/ 29694 h 395228"/>
                  <a:gd name="connsiteX7" fmla="*/ 31951 w 242241"/>
                  <a:gd name="connsiteY7" fmla="*/ 41850 h 395228"/>
                  <a:gd name="connsiteX8" fmla="*/ 1042 w 242241"/>
                  <a:gd name="connsiteY8" fmla="*/ 172435 h 395228"/>
                  <a:gd name="connsiteX9" fmla="*/ 0 w 242241"/>
                  <a:gd name="connsiteY9" fmla="*/ 177992 h 395228"/>
                  <a:gd name="connsiteX10" fmla="*/ 22053 w 242241"/>
                  <a:gd name="connsiteY10" fmla="*/ 199872 h 395228"/>
                  <a:gd name="connsiteX11" fmla="*/ 42891 w 242241"/>
                  <a:gd name="connsiteY11" fmla="*/ 183375 h 395228"/>
                  <a:gd name="connsiteX12" fmla="*/ 65987 w 242241"/>
                  <a:gd name="connsiteY12" fmla="*/ 87867 h 395228"/>
                  <a:gd name="connsiteX13" fmla="*/ 65987 w 242241"/>
                  <a:gd name="connsiteY13" fmla="*/ 395229 h 395228"/>
                  <a:gd name="connsiteX14" fmla="*/ 110094 w 242241"/>
                  <a:gd name="connsiteY14" fmla="*/ 395229 h 395228"/>
                  <a:gd name="connsiteX15" fmla="*/ 110094 w 242241"/>
                  <a:gd name="connsiteY15" fmla="*/ 197614 h 395228"/>
                  <a:gd name="connsiteX16" fmla="*/ 132148 w 242241"/>
                  <a:gd name="connsiteY16" fmla="*/ 197614 h 395228"/>
                  <a:gd name="connsiteX17" fmla="*/ 132148 w 242241"/>
                  <a:gd name="connsiteY17" fmla="*/ 395229 h 395228"/>
                  <a:gd name="connsiteX18" fmla="*/ 176255 w 242241"/>
                  <a:gd name="connsiteY18" fmla="*/ 395229 h 395228"/>
                  <a:gd name="connsiteX19" fmla="*/ 176255 w 242241"/>
                  <a:gd name="connsiteY19" fmla="*/ 86652 h 395228"/>
                  <a:gd name="connsiteX20" fmla="*/ 199350 w 242241"/>
                  <a:gd name="connsiteY20" fmla="*/ 182159 h 395228"/>
                  <a:gd name="connsiteX21" fmla="*/ 220189 w 242241"/>
                  <a:gd name="connsiteY21" fmla="*/ 198656 h 395228"/>
                  <a:gd name="connsiteX22" fmla="*/ 242242 w 242241"/>
                  <a:gd name="connsiteY22" fmla="*/ 176776 h 395228"/>
                  <a:gd name="connsiteX23" fmla="*/ 241026 w 242241"/>
                  <a:gd name="connsiteY23" fmla="*/ 171219 h 395228"/>
                  <a:gd name="connsiteX24" fmla="*/ 241026 w 242241"/>
                  <a:gd name="connsiteY24" fmla="*/ 171219 h 395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42241" h="395228">
                    <a:moveTo>
                      <a:pt x="241026" y="171219"/>
                    </a:moveTo>
                    <a:lnTo>
                      <a:pt x="210117" y="40634"/>
                    </a:lnTo>
                    <a:cubicBezTo>
                      <a:pt x="209075" y="36293"/>
                      <a:pt x="206817" y="31778"/>
                      <a:pt x="203518" y="28479"/>
                    </a:cubicBezTo>
                    <a:cubicBezTo>
                      <a:pt x="190320" y="17539"/>
                      <a:pt x="174865" y="9898"/>
                      <a:pt x="157327" y="4341"/>
                    </a:cubicBezTo>
                    <a:cubicBezTo>
                      <a:pt x="145172" y="2084"/>
                      <a:pt x="133016" y="0"/>
                      <a:pt x="121034" y="0"/>
                    </a:cubicBezTo>
                    <a:cubicBezTo>
                      <a:pt x="109052" y="0"/>
                      <a:pt x="96722" y="2258"/>
                      <a:pt x="84740" y="5557"/>
                    </a:cubicBezTo>
                    <a:cubicBezTo>
                      <a:pt x="67203" y="9898"/>
                      <a:pt x="51747" y="18754"/>
                      <a:pt x="38550" y="29694"/>
                    </a:cubicBezTo>
                    <a:cubicBezTo>
                      <a:pt x="35250" y="32994"/>
                      <a:pt x="32993" y="37335"/>
                      <a:pt x="31951" y="41850"/>
                    </a:cubicBezTo>
                    <a:lnTo>
                      <a:pt x="1042" y="172435"/>
                    </a:lnTo>
                    <a:cubicBezTo>
                      <a:pt x="1042" y="173477"/>
                      <a:pt x="0" y="175734"/>
                      <a:pt x="0" y="177992"/>
                    </a:cubicBezTo>
                    <a:cubicBezTo>
                      <a:pt x="0" y="190147"/>
                      <a:pt x="9897" y="199872"/>
                      <a:pt x="22053" y="199872"/>
                    </a:cubicBezTo>
                    <a:cubicBezTo>
                      <a:pt x="31951" y="199872"/>
                      <a:pt x="40807" y="192231"/>
                      <a:pt x="42891" y="183375"/>
                    </a:cubicBezTo>
                    <a:lnTo>
                      <a:pt x="65987" y="87867"/>
                    </a:lnTo>
                    <a:lnTo>
                      <a:pt x="65987" y="395229"/>
                    </a:lnTo>
                    <a:lnTo>
                      <a:pt x="110094" y="395229"/>
                    </a:lnTo>
                    <a:lnTo>
                      <a:pt x="110094" y="197614"/>
                    </a:lnTo>
                    <a:lnTo>
                      <a:pt x="132148" y="197614"/>
                    </a:lnTo>
                    <a:lnTo>
                      <a:pt x="132148" y="395229"/>
                    </a:lnTo>
                    <a:lnTo>
                      <a:pt x="176255" y="395229"/>
                    </a:lnTo>
                    <a:lnTo>
                      <a:pt x="176255" y="86652"/>
                    </a:lnTo>
                    <a:lnTo>
                      <a:pt x="199350" y="182159"/>
                    </a:lnTo>
                    <a:cubicBezTo>
                      <a:pt x="201608" y="191016"/>
                      <a:pt x="210290" y="198656"/>
                      <a:pt x="220189" y="198656"/>
                    </a:cubicBezTo>
                    <a:cubicBezTo>
                      <a:pt x="232343" y="198656"/>
                      <a:pt x="242242" y="188758"/>
                      <a:pt x="242242" y="176776"/>
                    </a:cubicBezTo>
                    <a:cubicBezTo>
                      <a:pt x="242242" y="174345"/>
                      <a:pt x="241026" y="172261"/>
                      <a:pt x="241026" y="171219"/>
                    </a:cubicBezTo>
                    <a:lnTo>
                      <a:pt x="241026" y="171219"/>
                    </a:lnTo>
                    <a:close/>
                  </a:path>
                </a:pathLst>
              </a:custGeom>
              <a:solidFill>
                <a:srgbClr val="3293C8"/>
              </a:solidFill>
              <a:ln w="17351" cap="flat">
                <a:noFill/>
                <a:prstDash val="solid"/>
                <a:miter/>
              </a:ln>
            </p:spPr>
            <p:txBody>
              <a:bodyPr rtlCol="0" anchor="ctr"/>
              <a:lstStyle/>
              <a:p>
                <a:endParaRPr lang="en-US"/>
              </a:p>
            </p:txBody>
          </p:sp>
        </p:grpSp>
        <p:grpSp>
          <p:nvGrpSpPr>
            <p:cNvPr id="100" name="Graphic 117">
              <a:extLst>
                <a:ext uri="{FF2B5EF4-FFF2-40B4-BE49-F238E27FC236}">
                  <a16:creationId xmlns:a16="http://schemas.microsoft.com/office/drawing/2014/main" id="{F2736FBD-EEF6-4D84-8D75-7ACA3B4C3C0B}"/>
                </a:ext>
              </a:extLst>
            </p:cNvPr>
            <p:cNvGrpSpPr/>
            <p:nvPr/>
          </p:nvGrpSpPr>
          <p:grpSpPr>
            <a:xfrm>
              <a:off x="9960244" y="5239406"/>
              <a:ext cx="242241" cy="494209"/>
              <a:chOff x="9960244" y="5285126"/>
              <a:chExt cx="242241" cy="494209"/>
            </a:xfrm>
            <a:solidFill>
              <a:srgbClr val="3293C8"/>
            </a:solidFill>
          </p:grpSpPr>
          <p:sp>
            <p:nvSpPr>
              <p:cNvPr id="101" name="Freeform: Shape 100">
                <a:extLst>
                  <a:ext uri="{FF2B5EF4-FFF2-40B4-BE49-F238E27FC236}">
                    <a16:creationId xmlns:a16="http://schemas.microsoft.com/office/drawing/2014/main" id="{58C6BCE0-7EB1-48BF-9438-42A56D889598}"/>
                  </a:ext>
                </a:extLst>
              </p:cNvPr>
              <p:cNvSpPr/>
              <p:nvPr/>
            </p:nvSpPr>
            <p:spPr>
              <a:xfrm>
                <a:off x="10037171" y="5285126"/>
                <a:ext cx="88213" cy="87867"/>
              </a:xfrm>
              <a:custGeom>
                <a:avLst/>
                <a:gdLst>
                  <a:gd name="connsiteX0" fmla="*/ 88214 w 88213"/>
                  <a:gd name="connsiteY0" fmla="*/ 43934 h 87867"/>
                  <a:gd name="connsiteX1" fmla="*/ 44107 w 88213"/>
                  <a:gd name="connsiteY1" fmla="*/ 87867 h 87867"/>
                  <a:gd name="connsiteX2" fmla="*/ 0 w 88213"/>
                  <a:gd name="connsiteY2" fmla="*/ 43934 h 87867"/>
                  <a:gd name="connsiteX3" fmla="*/ 44107 w 88213"/>
                  <a:gd name="connsiteY3" fmla="*/ 0 h 87867"/>
                  <a:gd name="connsiteX4" fmla="*/ 88214 w 88213"/>
                  <a:gd name="connsiteY4" fmla="*/ 43934 h 87867"/>
                  <a:gd name="connsiteX5" fmla="*/ 88214 w 88213"/>
                  <a:gd name="connsiteY5" fmla="*/ 43934 h 87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213" h="87867">
                    <a:moveTo>
                      <a:pt x="88214" y="43934"/>
                    </a:moveTo>
                    <a:cubicBezTo>
                      <a:pt x="88214" y="68245"/>
                      <a:pt x="68418" y="87867"/>
                      <a:pt x="44107" y="87867"/>
                    </a:cubicBezTo>
                    <a:cubicBezTo>
                      <a:pt x="19795" y="87867"/>
                      <a:pt x="0" y="68245"/>
                      <a:pt x="0" y="43934"/>
                    </a:cubicBezTo>
                    <a:cubicBezTo>
                      <a:pt x="0" y="19623"/>
                      <a:pt x="19795" y="0"/>
                      <a:pt x="44107" y="0"/>
                    </a:cubicBezTo>
                    <a:cubicBezTo>
                      <a:pt x="68418" y="0"/>
                      <a:pt x="88214" y="19623"/>
                      <a:pt x="88214" y="43934"/>
                    </a:cubicBezTo>
                    <a:lnTo>
                      <a:pt x="88214" y="43934"/>
                    </a:lnTo>
                    <a:close/>
                  </a:path>
                </a:pathLst>
              </a:custGeom>
              <a:solidFill>
                <a:srgbClr val="3293C8"/>
              </a:solidFill>
              <a:ln w="17351"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A519582F-FF70-43DF-9024-FCA0281C02A2}"/>
                  </a:ext>
                </a:extLst>
              </p:cNvPr>
              <p:cNvSpPr/>
              <p:nvPr/>
            </p:nvSpPr>
            <p:spPr>
              <a:xfrm>
                <a:off x="9960244" y="5384107"/>
                <a:ext cx="242241" cy="395228"/>
              </a:xfrm>
              <a:custGeom>
                <a:avLst/>
                <a:gdLst>
                  <a:gd name="connsiteX0" fmla="*/ 241026 w 242241"/>
                  <a:gd name="connsiteY0" fmla="*/ 171219 h 395228"/>
                  <a:gd name="connsiteX1" fmla="*/ 210117 w 242241"/>
                  <a:gd name="connsiteY1" fmla="*/ 40634 h 395228"/>
                  <a:gd name="connsiteX2" fmla="*/ 203518 w 242241"/>
                  <a:gd name="connsiteY2" fmla="*/ 28479 h 395228"/>
                  <a:gd name="connsiteX3" fmla="*/ 157327 w 242241"/>
                  <a:gd name="connsiteY3" fmla="*/ 4341 h 395228"/>
                  <a:gd name="connsiteX4" fmla="*/ 121034 w 242241"/>
                  <a:gd name="connsiteY4" fmla="*/ 0 h 395228"/>
                  <a:gd name="connsiteX5" fmla="*/ 84740 w 242241"/>
                  <a:gd name="connsiteY5" fmla="*/ 5557 h 395228"/>
                  <a:gd name="connsiteX6" fmla="*/ 38550 w 242241"/>
                  <a:gd name="connsiteY6" fmla="*/ 29694 h 395228"/>
                  <a:gd name="connsiteX7" fmla="*/ 31951 w 242241"/>
                  <a:gd name="connsiteY7" fmla="*/ 41850 h 395228"/>
                  <a:gd name="connsiteX8" fmla="*/ 1042 w 242241"/>
                  <a:gd name="connsiteY8" fmla="*/ 172435 h 395228"/>
                  <a:gd name="connsiteX9" fmla="*/ 0 w 242241"/>
                  <a:gd name="connsiteY9" fmla="*/ 177992 h 395228"/>
                  <a:gd name="connsiteX10" fmla="*/ 22053 w 242241"/>
                  <a:gd name="connsiteY10" fmla="*/ 199872 h 395228"/>
                  <a:gd name="connsiteX11" fmla="*/ 42891 w 242241"/>
                  <a:gd name="connsiteY11" fmla="*/ 183375 h 395228"/>
                  <a:gd name="connsiteX12" fmla="*/ 65987 w 242241"/>
                  <a:gd name="connsiteY12" fmla="*/ 87867 h 395228"/>
                  <a:gd name="connsiteX13" fmla="*/ 65987 w 242241"/>
                  <a:gd name="connsiteY13" fmla="*/ 395229 h 395228"/>
                  <a:gd name="connsiteX14" fmla="*/ 110094 w 242241"/>
                  <a:gd name="connsiteY14" fmla="*/ 395229 h 395228"/>
                  <a:gd name="connsiteX15" fmla="*/ 110094 w 242241"/>
                  <a:gd name="connsiteY15" fmla="*/ 197614 h 395228"/>
                  <a:gd name="connsiteX16" fmla="*/ 132148 w 242241"/>
                  <a:gd name="connsiteY16" fmla="*/ 197614 h 395228"/>
                  <a:gd name="connsiteX17" fmla="*/ 132148 w 242241"/>
                  <a:gd name="connsiteY17" fmla="*/ 395229 h 395228"/>
                  <a:gd name="connsiteX18" fmla="*/ 176255 w 242241"/>
                  <a:gd name="connsiteY18" fmla="*/ 395229 h 395228"/>
                  <a:gd name="connsiteX19" fmla="*/ 176255 w 242241"/>
                  <a:gd name="connsiteY19" fmla="*/ 86652 h 395228"/>
                  <a:gd name="connsiteX20" fmla="*/ 199350 w 242241"/>
                  <a:gd name="connsiteY20" fmla="*/ 182159 h 395228"/>
                  <a:gd name="connsiteX21" fmla="*/ 220189 w 242241"/>
                  <a:gd name="connsiteY21" fmla="*/ 198656 h 395228"/>
                  <a:gd name="connsiteX22" fmla="*/ 242242 w 242241"/>
                  <a:gd name="connsiteY22" fmla="*/ 176776 h 395228"/>
                  <a:gd name="connsiteX23" fmla="*/ 241026 w 242241"/>
                  <a:gd name="connsiteY23" fmla="*/ 171219 h 395228"/>
                  <a:gd name="connsiteX24" fmla="*/ 241026 w 242241"/>
                  <a:gd name="connsiteY24" fmla="*/ 171219 h 395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42241" h="395228">
                    <a:moveTo>
                      <a:pt x="241026" y="171219"/>
                    </a:moveTo>
                    <a:lnTo>
                      <a:pt x="210117" y="40634"/>
                    </a:lnTo>
                    <a:cubicBezTo>
                      <a:pt x="209075" y="36293"/>
                      <a:pt x="206817" y="31778"/>
                      <a:pt x="203518" y="28479"/>
                    </a:cubicBezTo>
                    <a:cubicBezTo>
                      <a:pt x="190320" y="17539"/>
                      <a:pt x="174865" y="9898"/>
                      <a:pt x="157327" y="4341"/>
                    </a:cubicBezTo>
                    <a:cubicBezTo>
                      <a:pt x="145172" y="2084"/>
                      <a:pt x="133016" y="0"/>
                      <a:pt x="121034" y="0"/>
                    </a:cubicBezTo>
                    <a:cubicBezTo>
                      <a:pt x="109052" y="0"/>
                      <a:pt x="96722" y="2258"/>
                      <a:pt x="84740" y="5557"/>
                    </a:cubicBezTo>
                    <a:cubicBezTo>
                      <a:pt x="67203" y="9898"/>
                      <a:pt x="51747" y="18754"/>
                      <a:pt x="38550" y="29694"/>
                    </a:cubicBezTo>
                    <a:cubicBezTo>
                      <a:pt x="35250" y="32994"/>
                      <a:pt x="32993" y="37335"/>
                      <a:pt x="31951" y="41850"/>
                    </a:cubicBezTo>
                    <a:lnTo>
                      <a:pt x="1042" y="172435"/>
                    </a:lnTo>
                    <a:cubicBezTo>
                      <a:pt x="1042" y="173477"/>
                      <a:pt x="0" y="175734"/>
                      <a:pt x="0" y="177992"/>
                    </a:cubicBezTo>
                    <a:cubicBezTo>
                      <a:pt x="0" y="190147"/>
                      <a:pt x="9897" y="199872"/>
                      <a:pt x="22053" y="199872"/>
                    </a:cubicBezTo>
                    <a:cubicBezTo>
                      <a:pt x="31951" y="199872"/>
                      <a:pt x="40807" y="192231"/>
                      <a:pt x="42891" y="183375"/>
                    </a:cubicBezTo>
                    <a:lnTo>
                      <a:pt x="65987" y="87867"/>
                    </a:lnTo>
                    <a:lnTo>
                      <a:pt x="65987" y="395229"/>
                    </a:lnTo>
                    <a:lnTo>
                      <a:pt x="110094" y="395229"/>
                    </a:lnTo>
                    <a:lnTo>
                      <a:pt x="110094" y="197614"/>
                    </a:lnTo>
                    <a:lnTo>
                      <a:pt x="132148" y="197614"/>
                    </a:lnTo>
                    <a:lnTo>
                      <a:pt x="132148" y="395229"/>
                    </a:lnTo>
                    <a:lnTo>
                      <a:pt x="176255" y="395229"/>
                    </a:lnTo>
                    <a:lnTo>
                      <a:pt x="176255" y="86652"/>
                    </a:lnTo>
                    <a:lnTo>
                      <a:pt x="199350" y="182159"/>
                    </a:lnTo>
                    <a:cubicBezTo>
                      <a:pt x="201608" y="191016"/>
                      <a:pt x="210290" y="198656"/>
                      <a:pt x="220189" y="198656"/>
                    </a:cubicBezTo>
                    <a:cubicBezTo>
                      <a:pt x="232343" y="198656"/>
                      <a:pt x="242242" y="188758"/>
                      <a:pt x="242242" y="176776"/>
                    </a:cubicBezTo>
                    <a:cubicBezTo>
                      <a:pt x="242242" y="174345"/>
                      <a:pt x="241026" y="172261"/>
                      <a:pt x="241026" y="171219"/>
                    </a:cubicBezTo>
                    <a:lnTo>
                      <a:pt x="241026" y="171219"/>
                    </a:lnTo>
                    <a:close/>
                  </a:path>
                </a:pathLst>
              </a:custGeom>
              <a:solidFill>
                <a:srgbClr val="3293C8"/>
              </a:solidFill>
              <a:ln w="17351" cap="flat">
                <a:noFill/>
                <a:prstDash val="solid"/>
                <a:miter/>
              </a:ln>
            </p:spPr>
            <p:txBody>
              <a:bodyPr rtlCol="0" anchor="ctr"/>
              <a:lstStyle/>
              <a:p>
                <a:endParaRPr lang="en-US"/>
              </a:p>
            </p:txBody>
          </p:sp>
        </p:grpSp>
        <p:grpSp>
          <p:nvGrpSpPr>
            <p:cNvPr id="103" name="Graphic 117">
              <a:extLst>
                <a:ext uri="{FF2B5EF4-FFF2-40B4-BE49-F238E27FC236}">
                  <a16:creationId xmlns:a16="http://schemas.microsoft.com/office/drawing/2014/main" id="{F2736FBD-EEF6-4D84-8D75-7ACA3B4C3C0B}"/>
                </a:ext>
              </a:extLst>
            </p:cNvPr>
            <p:cNvGrpSpPr/>
            <p:nvPr/>
          </p:nvGrpSpPr>
          <p:grpSpPr>
            <a:xfrm>
              <a:off x="10255449" y="5239406"/>
              <a:ext cx="242241" cy="494209"/>
              <a:chOff x="10255449" y="5285126"/>
              <a:chExt cx="242241" cy="494209"/>
            </a:xfrm>
            <a:solidFill>
              <a:srgbClr val="3293C8"/>
            </a:solidFill>
          </p:grpSpPr>
          <p:sp>
            <p:nvSpPr>
              <p:cNvPr id="104" name="Freeform: Shape 103">
                <a:extLst>
                  <a:ext uri="{FF2B5EF4-FFF2-40B4-BE49-F238E27FC236}">
                    <a16:creationId xmlns:a16="http://schemas.microsoft.com/office/drawing/2014/main" id="{AD19F257-B3C0-4903-B24A-6C6C25EB9107}"/>
                  </a:ext>
                </a:extLst>
              </p:cNvPr>
              <p:cNvSpPr/>
              <p:nvPr/>
            </p:nvSpPr>
            <p:spPr>
              <a:xfrm>
                <a:off x="10332376" y="5285126"/>
                <a:ext cx="88213" cy="87867"/>
              </a:xfrm>
              <a:custGeom>
                <a:avLst/>
                <a:gdLst>
                  <a:gd name="connsiteX0" fmla="*/ 88214 w 88213"/>
                  <a:gd name="connsiteY0" fmla="*/ 43934 h 87867"/>
                  <a:gd name="connsiteX1" fmla="*/ 44107 w 88213"/>
                  <a:gd name="connsiteY1" fmla="*/ 87867 h 87867"/>
                  <a:gd name="connsiteX2" fmla="*/ 0 w 88213"/>
                  <a:gd name="connsiteY2" fmla="*/ 43934 h 87867"/>
                  <a:gd name="connsiteX3" fmla="*/ 44107 w 88213"/>
                  <a:gd name="connsiteY3" fmla="*/ 0 h 87867"/>
                  <a:gd name="connsiteX4" fmla="*/ 88214 w 88213"/>
                  <a:gd name="connsiteY4" fmla="*/ 43934 h 87867"/>
                  <a:gd name="connsiteX5" fmla="*/ 88214 w 88213"/>
                  <a:gd name="connsiteY5" fmla="*/ 43934 h 87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213" h="87867">
                    <a:moveTo>
                      <a:pt x="88214" y="43934"/>
                    </a:moveTo>
                    <a:cubicBezTo>
                      <a:pt x="88214" y="68245"/>
                      <a:pt x="68418" y="87867"/>
                      <a:pt x="44107" y="87867"/>
                    </a:cubicBezTo>
                    <a:cubicBezTo>
                      <a:pt x="19795" y="87867"/>
                      <a:pt x="0" y="68245"/>
                      <a:pt x="0" y="43934"/>
                    </a:cubicBezTo>
                    <a:cubicBezTo>
                      <a:pt x="0" y="19623"/>
                      <a:pt x="19795" y="0"/>
                      <a:pt x="44107" y="0"/>
                    </a:cubicBezTo>
                    <a:cubicBezTo>
                      <a:pt x="68418" y="0"/>
                      <a:pt x="88214" y="19623"/>
                      <a:pt x="88214" y="43934"/>
                    </a:cubicBezTo>
                    <a:lnTo>
                      <a:pt x="88214" y="43934"/>
                    </a:lnTo>
                    <a:close/>
                  </a:path>
                </a:pathLst>
              </a:custGeom>
              <a:solidFill>
                <a:srgbClr val="3293C8"/>
              </a:solidFill>
              <a:ln w="17351"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42605EAC-B502-4CE1-B2A9-F3F53A3237CF}"/>
                  </a:ext>
                </a:extLst>
              </p:cNvPr>
              <p:cNvSpPr/>
              <p:nvPr/>
            </p:nvSpPr>
            <p:spPr>
              <a:xfrm>
                <a:off x="10255449" y="5384107"/>
                <a:ext cx="242241" cy="395228"/>
              </a:xfrm>
              <a:custGeom>
                <a:avLst/>
                <a:gdLst>
                  <a:gd name="connsiteX0" fmla="*/ 241026 w 242241"/>
                  <a:gd name="connsiteY0" fmla="*/ 171219 h 395228"/>
                  <a:gd name="connsiteX1" fmla="*/ 210117 w 242241"/>
                  <a:gd name="connsiteY1" fmla="*/ 40634 h 395228"/>
                  <a:gd name="connsiteX2" fmla="*/ 203518 w 242241"/>
                  <a:gd name="connsiteY2" fmla="*/ 28479 h 395228"/>
                  <a:gd name="connsiteX3" fmla="*/ 157327 w 242241"/>
                  <a:gd name="connsiteY3" fmla="*/ 4341 h 395228"/>
                  <a:gd name="connsiteX4" fmla="*/ 121034 w 242241"/>
                  <a:gd name="connsiteY4" fmla="*/ 0 h 395228"/>
                  <a:gd name="connsiteX5" fmla="*/ 84740 w 242241"/>
                  <a:gd name="connsiteY5" fmla="*/ 5557 h 395228"/>
                  <a:gd name="connsiteX6" fmla="*/ 38550 w 242241"/>
                  <a:gd name="connsiteY6" fmla="*/ 29694 h 395228"/>
                  <a:gd name="connsiteX7" fmla="*/ 31951 w 242241"/>
                  <a:gd name="connsiteY7" fmla="*/ 41850 h 395228"/>
                  <a:gd name="connsiteX8" fmla="*/ 1042 w 242241"/>
                  <a:gd name="connsiteY8" fmla="*/ 172435 h 395228"/>
                  <a:gd name="connsiteX9" fmla="*/ 0 w 242241"/>
                  <a:gd name="connsiteY9" fmla="*/ 177992 h 395228"/>
                  <a:gd name="connsiteX10" fmla="*/ 22053 w 242241"/>
                  <a:gd name="connsiteY10" fmla="*/ 199872 h 395228"/>
                  <a:gd name="connsiteX11" fmla="*/ 42891 w 242241"/>
                  <a:gd name="connsiteY11" fmla="*/ 183375 h 395228"/>
                  <a:gd name="connsiteX12" fmla="*/ 65987 w 242241"/>
                  <a:gd name="connsiteY12" fmla="*/ 87867 h 395228"/>
                  <a:gd name="connsiteX13" fmla="*/ 65987 w 242241"/>
                  <a:gd name="connsiteY13" fmla="*/ 395229 h 395228"/>
                  <a:gd name="connsiteX14" fmla="*/ 110094 w 242241"/>
                  <a:gd name="connsiteY14" fmla="*/ 395229 h 395228"/>
                  <a:gd name="connsiteX15" fmla="*/ 110094 w 242241"/>
                  <a:gd name="connsiteY15" fmla="*/ 197614 h 395228"/>
                  <a:gd name="connsiteX16" fmla="*/ 132148 w 242241"/>
                  <a:gd name="connsiteY16" fmla="*/ 197614 h 395228"/>
                  <a:gd name="connsiteX17" fmla="*/ 132148 w 242241"/>
                  <a:gd name="connsiteY17" fmla="*/ 395229 h 395228"/>
                  <a:gd name="connsiteX18" fmla="*/ 176255 w 242241"/>
                  <a:gd name="connsiteY18" fmla="*/ 395229 h 395228"/>
                  <a:gd name="connsiteX19" fmla="*/ 176255 w 242241"/>
                  <a:gd name="connsiteY19" fmla="*/ 86652 h 395228"/>
                  <a:gd name="connsiteX20" fmla="*/ 199350 w 242241"/>
                  <a:gd name="connsiteY20" fmla="*/ 182159 h 395228"/>
                  <a:gd name="connsiteX21" fmla="*/ 220189 w 242241"/>
                  <a:gd name="connsiteY21" fmla="*/ 198656 h 395228"/>
                  <a:gd name="connsiteX22" fmla="*/ 242242 w 242241"/>
                  <a:gd name="connsiteY22" fmla="*/ 176776 h 395228"/>
                  <a:gd name="connsiteX23" fmla="*/ 241026 w 242241"/>
                  <a:gd name="connsiteY23" fmla="*/ 171219 h 395228"/>
                  <a:gd name="connsiteX24" fmla="*/ 241026 w 242241"/>
                  <a:gd name="connsiteY24" fmla="*/ 171219 h 395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42241" h="395228">
                    <a:moveTo>
                      <a:pt x="241026" y="171219"/>
                    </a:moveTo>
                    <a:lnTo>
                      <a:pt x="210117" y="40634"/>
                    </a:lnTo>
                    <a:cubicBezTo>
                      <a:pt x="209075" y="36293"/>
                      <a:pt x="206817" y="31778"/>
                      <a:pt x="203518" y="28479"/>
                    </a:cubicBezTo>
                    <a:cubicBezTo>
                      <a:pt x="190320" y="17539"/>
                      <a:pt x="174865" y="9898"/>
                      <a:pt x="157327" y="4341"/>
                    </a:cubicBezTo>
                    <a:cubicBezTo>
                      <a:pt x="145172" y="2084"/>
                      <a:pt x="133016" y="0"/>
                      <a:pt x="121034" y="0"/>
                    </a:cubicBezTo>
                    <a:cubicBezTo>
                      <a:pt x="109052" y="0"/>
                      <a:pt x="96722" y="2258"/>
                      <a:pt x="84740" y="5557"/>
                    </a:cubicBezTo>
                    <a:cubicBezTo>
                      <a:pt x="67203" y="9898"/>
                      <a:pt x="51747" y="18754"/>
                      <a:pt x="38550" y="29694"/>
                    </a:cubicBezTo>
                    <a:cubicBezTo>
                      <a:pt x="35250" y="32994"/>
                      <a:pt x="32993" y="37335"/>
                      <a:pt x="31951" y="41850"/>
                    </a:cubicBezTo>
                    <a:lnTo>
                      <a:pt x="1042" y="172435"/>
                    </a:lnTo>
                    <a:cubicBezTo>
                      <a:pt x="1042" y="173477"/>
                      <a:pt x="0" y="175734"/>
                      <a:pt x="0" y="177992"/>
                    </a:cubicBezTo>
                    <a:cubicBezTo>
                      <a:pt x="0" y="190147"/>
                      <a:pt x="9897" y="199872"/>
                      <a:pt x="22053" y="199872"/>
                    </a:cubicBezTo>
                    <a:cubicBezTo>
                      <a:pt x="31951" y="199872"/>
                      <a:pt x="40807" y="192231"/>
                      <a:pt x="42891" y="183375"/>
                    </a:cubicBezTo>
                    <a:lnTo>
                      <a:pt x="65987" y="87867"/>
                    </a:lnTo>
                    <a:lnTo>
                      <a:pt x="65987" y="395229"/>
                    </a:lnTo>
                    <a:lnTo>
                      <a:pt x="110094" y="395229"/>
                    </a:lnTo>
                    <a:lnTo>
                      <a:pt x="110094" y="197614"/>
                    </a:lnTo>
                    <a:lnTo>
                      <a:pt x="132148" y="197614"/>
                    </a:lnTo>
                    <a:lnTo>
                      <a:pt x="132148" y="395229"/>
                    </a:lnTo>
                    <a:lnTo>
                      <a:pt x="176255" y="395229"/>
                    </a:lnTo>
                    <a:lnTo>
                      <a:pt x="176255" y="86652"/>
                    </a:lnTo>
                    <a:lnTo>
                      <a:pt x="199350" y="182159"/>
                    </a:lnTo>
                    <a:cubicBezTo>
                      <a:pt x="201608" y="191016"/>
                      <a:pt x="210290" y="198656"/>
                      <a:pt x="220189" y="198656"/>
                    </a:cubicBezTo>
                    <a:cubicBezTo>
                      <a:pt x="232343" y="198656"/>
                      <a:pt x="242242" y="188758"/>
                      <a:pt x="242242" y="176776"/>
                    </a:cubicBezTo>
                    <a:cubicBezTo>
                      <a:pt x="242242" y="174345"/>
                      <a:pt x="241026" y="172261"/>
                      <a:pt x="241026" y="171219"/>
                    </a:cubicBezTo>
                    <a:lnTo>
                      <a:pt x="241026" y="171219"/>
                    </a:lnTo>
                    <a:close/>
                  </a:path>
                </a:pathLst>
              </a:custGeom>
              <a:solidFill>
                <a:srgbClr val="3293C8"/>
              </a:solidFill>
              <a:ln w="17351" cap="flat">
                <a:noFill/>
                <a:prstDash val="solid"/>
                <a:miter/>
              </a:ln>
            </p:spPr>
            <p:txBody>
              <a:bodyPr rtlCol="0" anchor="ctr"/>
              <a:lstStyle/>
              <a:p>
                <a:endParaRPr lang="en-US"/>
              </a:p>
            </p:txBody>
          </p:sp>
        </p:grpSp>
        <p:grpSp>
          <p:nvGrpSpPr>
            <p:cNvPr id="106" name="Graphic 117">
              <a:extLst>
                <a:ext uri="{FF2B5EF4-FFF2-40B4-BE49-F238E27FC236}">
                  <a16:creationId xmlns:a16="http://schemas.microsoft.com/office/drawing/2014/main" id="{F2736FBD-EEF6-4D84-8D75-7ACA3B4C3C0B}"/>
                </a:ext>
              </a:extLst>
            </p:cNvPr>
            <p:cNvGrpSpPr/>
            <p:nvPr/>
          </p:nvGrpSpPr>
          <p:grpSpPr>
            <a:xfrm>
              <a:off x="10550655" y="5239406"/>
              <a:ext cx="242241" cy="494209"/>
              <a:chOff x="10550655" y="5285126"/>
              <a:chExt cx="242241" cy="494209"/>
            </a:xfrm>
            <a:solidFill>
              <a:srgbClr val="3293C8"/>
            </a:solidFill>
          </p:grpSpPr>
          <p:sp>
            <p:nvSpPr>
              <p:cNvPr id="107" name="Freeform: Shape 106">
                <a:extLst>
                  <a:ext uri="{FF2B5EF4-FFF2-40B4-BE49-F238E27FC236}">
                    <a16:creationId xmlns:a16="http://schemas.microsoft.com/office/drawing/2014/main" id="{D85D5CF8-3D1B-48CF-9F62-DF8041309158}"/>
                  </a:ext>
                </a:extLst>
              </p:cNvPr>
              <p:cNvSpPr/>
              <p:nvPr/>
            </p:nvSpPr>
            <p:spPr>
              <a:xfrm>
                <a:off x="10627582" y="5285126"/>
                <a:ext cx="88213" cy="87867"/>
              </a:xfrm>
              <a:custGeom>
                <a:avLst/>
                <a:gdLst>
                  <a:gd name="connsiteX0" fmla="*/ 88214 w 88213"/>
                  <a:gd name="connsiteY0" fmla="*/ 43934 h 87867"/>
                  <a:gd name="connsiteX1" fmla="*/ 44107 w 88213"/>
                  <a:gd name="connsiteY1" fmla="*/ 87867 h 87867"/>
                  <a:gd name="connsiteX2" fmla="*/ 0 w 88213"/>
                  <a:gd name="connsiteY2" fmla="*/ 43934 h 87867"/>
                  <a:gd name="connsiteX3" fmla="*/ 44107 w 88213"/>
                  <a:gd name="connsiteY3" fmla="*/ 0 h 87867"/>
                  <a:gd name="connsiteX4" fmla="*/ 88214 w 88213"/>
                  <a:gd name="connsiteY4" fmla="*/ 43934 h 87867"/>
                  <a:gd name="connsiteX5" fmla="*/ 88214 w 88213"/>
                  <a:gd name="connsiteY5" fmla="*/ 43934 h 87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213" h="87867">
                    <a:moveTo>
                      <a:pt x="88214" y="43934"/>
                    </a:moveTo>
                    <a:cubicBezTo>
                      <a:pt x="88214" y="68245"/>
                      <a:pt x="68418" y="87867"/>
                      <a:pt x="44107" y="87867"/>
                    </a:cubicBezTo>
                    <a:cubicBezTo>
                      <a:pt x="19795" y="87867"/>
                      <a:pt x="0" y="68245"/>
                      <a:pt x="0" y="43934"/>
                    </a:cubicBezTo>
                    <a:cubicBezTo>
                      <a:pt x="0" y="19623"/>
                      <a:pt x="19795" y="0"/>
                      <a:pt x="44107" y="0"/>
                    </a:cubicBezTo>
                    <a:cubicBezTo>
                      <a:pt x="68418" y="0"/>
                      <a:pt x="88214" y="19623"/>
                      <a:pt x="88214" y="43934"/>
                    </a:cubicBezTo>
                    <a:lnTo>
                      <a:pt x="88214" y="43934"/>
                    </a:lnTo>
                    <a:close/>
                  </a:path>
                </a:pathLst>
              </a:custGeom>
              <a:solidFill>
                <a:srgbClr val="3293C8"/>
              </a:solidFill>
              <a:ln w="17351" cap="flat">
                <a:no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8194C20B-9145-4BB7-BBE2-BB5C01300B60}"/>
                  </a:ext>
                </a:extLst>
              </p:cNvPr>
              <p:cNvSpPr/>
              <p:nvPr/>
            </p:nvSpPr>
            <p:spPr>
              <a:xfrm>
                <a:off x="10550655" y="5384107"/>
                <a:ext cx="242241" cy="395228"/>
              </a:xfrm>
              <a:custGeom>
                <a:avLst/>
                <a:gdLst>
                  <a:gd name="connsiteX0" fmla="*/ 241026 w 242241"/>
                  <a:gd name="connsiteY0" fmla="*/ 171219 h 395228"/>
                  <a:gd name="connsiteX1" fmla="*/ 210117 w 242241"/>
                  <a:gd name="connsiteY1" fmla="*/ 40634 h 395228"/>
                  <a:gd name="connsiteX2" fmla="*/ 203518 w 242241"/>
                  <a:gd name="connsiteY2" fmla="*/ 28479 h 395228"/>
                  <a:gd name="connsiteX3" fmla="*/ 157327 w 242241"/>
                  <a:gd name="connsiteY3" fmla="*/ 4341 h 395228"/>
                  <a:gd name="connsiteX4" fmla="*/ 121034 w 242241"/>
                  <a:gd name="connsiteY4" fmla="*/ 0 h 395228"/>
                  <a:gd name="connsiteX5" fmla="*/ 84740 w 242241"/>
                  <a:gd name="connsiteY5" fmla="*/ 5557 h 395228"/>
                  <a:gd name="connsiteX6" fmla="*/ 38550 w 242241"/>
                  <a:gd name="connsiteY6" fmla="*/ 29694 h 395228"/>
                  <a:gd name="connsiteX7" fmla="*/ 31951 w 242241"/>
                  <a:gd name="connsiteY7" fmla="*/ 41850 h 395228"/>
                  <a:gd name="connsiteX8" fmla="*/ 1042 w 242241"/>
                  <a:gd name="connsiteY8" fmla="*/ 172435 h 395228"/>
                  <a:gd name="connsiteX9" fmla="*/ 0 w 242241"/>
                  <a:gd name="connsiteY9" fmla="*/ 177992 h 395228"/>
                  <a:gd name="connsiteX10" fmla="*/ 22053 w 242241"/>
                  <a:gd name="connsiteY10" fmla="*/ 199872 h 395228"/>
                  <a:gd name="connsiteX11" fmla="*/ 42891 w 242241"/>
                  <a:gd name="connsiteY11" fmla="*/ 183375 h 395228"/>
                  <a:gd name="connsiteX12" fmla="*/ 65987 w 242241"/>
                  <a:gd name="connsiteY12" fmla="*/ 87867 h 395228"/>
                  <a:gd name="connsiteX13" fmla="*/ 65987 w 242241"/>
                  <a:gd name="connsiteY13" fmla="*/ 395229 h 395228"/>
                  <a:gd name="connsiteX14" fmla="*/ 110094 w 242241"/>
                  <a:gd name="connsiteY14" fmla="*/ 395229 h 395228"/>
                  <a:gd name="connsiteX15" fmla="*/ 110094 w 242241"/>
                  <a:gd name="connsiteY15" fmla="*/ 197614 h 395228"/>
                  <a:gd name="connsiteX16" fmla="*/ 132148 w 242241"/>
                  <a:gd name="connsiteY16" fmla="*/ 197614 h 395228"/>
                  <a:gd name="connsiteX17" fmla="*/ 132148 w 242241"/>
                  <a:gd name="connsiteY17" fmla="*/ 395229 h 395228"/>
                  <a:gd name="connsiteX18" fmla="*/ 176255 w 242241"/>
                  <a:gd name="connsiteY18" fmla="*/ 395229 h 395228"/>
                  <a:gd name="connsiteX19" fmla="*/ 176255 w 242241"/>
                  <a:gd name="connsiteY19" fmla="*/ 86652 h 395228"/>
                  <a:gd name="connsiteX20" fmla="*/ 199350 w 242241"/>
                  <a:gd name="connsiteY20" fmla="*/ 182159 h 395228"/>
                  <a:gd name="connsiteX21" fmla="*/ 220189 w 242241"/>
                  <a:gd name="connsiteY21" fmla="*/ 198656 h 395228"/>
                  <a:gd name="connsiteX22" fmla="*/ 242242 w 242241"/>
                  <a:gd name="connsiteY22" fmla="*/ 176776 h 395228"/>
                  <a:gd name="connsiteX23" fmla="*/ 241026 w 242241"/>
                  <a:gd name="connsiteY23" fmla="*/ 171219 h 395228"/>
                  <a:gd name="connsiteX24" fmla="*/ 241026 w 242241"/>
                  <a:gd name="connsiteY24" fmla="*/ 171219 h 395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42241" h="395228">
                    <a:moveTo>
                      <a:pt x="241026" y="171219"/>
                    </a:moveTo>
                    <a:lnTo>
                      <a:pt x="210117" y="40634"/>
                    </a:lnTo>
                    <a:cubicBezTo>
                      <a:pt x="209075" y="36293"/>
                      <a:pt x="206817" y="31778"/>
                      <a:pt x="203518" y="28479"/>
                    </a:cubicBezTo>
                    <a:cubicBezTo>
                      <a:pt x="190320" y="17539"/>
                      <a:pt x="174865" y="9898"/>
                      <a:pt x="157327" y="4341"/>
                    </a:cubicBezTo>
                    <a:cubicBezTo>
                      <a:pt x="145172" y="2084"/>
                      <a:pt x="133016" y="0"/>
                      <a:pt x="121034" y="0"/>
                    </a:cubicBezTo>
                    <a:cubicBezTo>
                      <a:pt x="109052" y="0"/>
                      <a:pt x="96722" y="2258"/>
                      <a:pt x="84740" y="5557"/>
                    </a:cubicBezTo>
                    <a:cubicBezTo>
                      <a:pt x="67203" y="9898"/>
                      <a:pt x="51747" y="18754"/>
                      <a:pt x="38550" y="29694"/>
                    </a:cubicBezTo>
                    <a:cubicBezTo>
                      <a:pt x="35250" y="32994"/>
                      <a:pt x="32993" y="37335"/>
                      <a:pt x="31951" y="41850"/>
                    </a:cubicBezTo>
                    <a:lnTo>
                      <a:pt x="1042" y="172435"/>
                    </a:lnTo>
                    <a:cubicBezTo>
                      <a:pt x="1042" y="173477"/>
                      <a:pt x="0" y="175734"/>
                      <a:pt x="0" y="177992"/>
                    </a:cubicBezTo>
                    <a:cubicBezTo>
                      <a:pt x="0" y="190147"/>
                      <a:pt x="9897" y="199872"/>
                      <a:pt x="22053" y="199872"/>
                    </a:cubicBezTo>
                    <a:cubicBezTo>
                      <a:pt x="31951" y="199872"/>
                      <a:pt x="40807" y="192231"/>
                      <a:pt x="42891" y="183375"/>
                    </a:cubicBezTo>
                    <a:lnTo>
                      <a:pt x="65987" y="87867"/>
                    </a:lnTo>
                    <a:lnTo>
                      <a:pt x="65987" y="395229"/>
                    </a:lnTo>
                    <a:lnTo>
                      <a:pt x="110094" y="395229"/>
                    </a:lnTo>
                    <a:lnTo>
                      <a:pt x="110094" y="197614"/>
                    </a:lnTo>
                    <a:lnTo>
                      <a:pt x="132148" y="197614"/>
                    </a:lnTo>
                    <a:lnTo>
                      <a:pt x="132148" y="395229"/>
                    </a:lnTo>
                    <a:lnTo>
                      <a:pt x="176255" y="395229"/>
                    </a:lnTo>
                    <a:lnTo>
                      <a:pt x="176255" y="86652"/>
                    </a:lnTo>
                    <a:lnTo>
                      <a:pt x="199350" y="182159"/>
                    </a:lnTo>
                    <a:cubicBezTo>
                      <a:pt x="201608" y="191016"/>
                      <a:pt x="210290" y="198656"/>
                      <a:pt x="220189" y="198656"/>
                    </a:cubicBezTo>
                    <a:cubicBezTo>
                      <a:pt x="232343" y="198656"/>
                      <a:pt x="242242" y="188758"/>
                      <a:pt x="242242" y="176776"/>
                    </a:cubicBezTo>
                    <a:cubicBezTo>
                      <a:pt x="242242" y="174345"/>
                      <a:pt x="241026" y="172261"/>
                      <a:pt x="241026" y="171219"/>
                    </a:cubicBezTo>
                    <a:lnTo>
                      <a:pt x="241026" y="171219"/>
                    </a:lnTo>
                    <a:close/>
                  </a:path>
                </a:pathLst>
              </a:custGeom>
              <a:solidFill>
                <a:srgbClr val="3293C8"/>
              </a:solidFill>
              <a:ln w="17351" cap="flat">
                <a:noFill/>
                <a:prstDash val="solid"/>
                <a:miter/>
              </a:ln>
            </p:spPr>
            <p:txBody>
              <a:bodyPr rtlCol="0" anchor="ctr"/>
              <a:lstStyle/>
              <a:p>
                <a:endParaRPr lang="en-US"/>
              </a:p>
            </p:txBody>
          </p:sp>
        </p:grpSp>
        <p:grpSp>
          <p:nvGrpSpPr>
            <p:cNvPr id="109" name="Graphic 117">
              <a:extLst>
                <a:ext uri="{FF2B5EF4-FFF2-40B4-BE49-F238E27FC236}">
                  <a16:creationId xmlns:a16="http://schemas.microsoft.com/office/drawing/2014/main" id="{F2736FBD-EEF6-4D84-8D75-7ACA3B4C3C0B}"/>
                </a:ext>
              </a:extLst>
            </p:cNvPr>
            <p:cNvGrpSpPr/>
            <p:nvPr/>
          </p:nvGrpSpPr>
          <p:grpSpPr>
            <a:xfrm>
              <a:off x="10845861" y="5239406"/>
              <a:ext cx="242241" cy="494209"/>
              <a:chOff x="10845861" y="5285126"/>
              <a:chExt cx="242241" cy="494209"/>
            </a:xfrm>
            <a:solidFill>
              <a:srgbClr val="3293C8"/>
            </a:solidFill>
          </p:grpSpPr>
          <p:sp>
            <p:nvSpPr>
              <p:cNvPr id="110" name="Freeform: Shape 109">
                <a:extLst>
                  <a:ext uri="{FF2B5EF4-FFF2-40B4-BE49-F238E27FC236}">
                    <a16:creationId xmlns:a16="http://schemas.microsoft.com/office/drawing/2014/main" id="{D0D6DCEC-28EF-4CA0-8AFC-2B4036C5A76A}"/>
                  </a:ext>
                </a:extLst>
              </p:cNvPr>
              <p:cNvSpPr/>
              <p:nvPr/>
            </p:nvSpPr>
            <p:spPr>
              <a:xfrm>
                <a:off x="10922788" y="5285126"/>
                <a:ext cx="88213" cy="87867"/>
              </a:xfrm>
              <a:custGeom>
                <a:avLst/>
                <a:gdLst>
                  <a:gd name="connsiteX0" fmla="*/ 88214 w 88213"/>
                  <a:gd name="connsiteY0" fmla="*/ 43934 h 87867"/>
                  <a:gd name="connsiteX1" fmla="*/ 44107 w 88213"/>
                  <a:gd name="connsiteY1" fmla="*/ 87867 h 87867"/>
                  <a:gd name="connsiteX2" fmla="*/ 0 w 88213"/>
                  <a:gd name="connsiteY2" fmla="*/ 43934 h 87867"/>
                  <a:gd name="connsiteX3" fmla="*/ 44107 w 88213"/>
                  <a:gd name="connsiteY3" fmla="*/ 0 h 87867"/>
                  <a:gd name="connsiteX4" fmla="*/ 88214 w 88213"/>
                  <a:gd name="connsiteY4" fmla="*/ 43934 h 87867"/>
                  <a:gd name="connsiteX5" fmla="*/ 88214 w 88213"/>
                  <a:gd name="connsiteY5" fmla="*/ 43934 h 87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213" h="87867">
                    <a:moveTo>
                      <a:pt x="88214" y="43934"/>
                    </a:moveTo>
                    <a:cubicBezTo>
                      <a:pt x="88214" y="68245"/>
                      <a:pt x="68418" y="87867"/>
                      <a:pt x="44107" y="87867"/>
                    </a:cubicBezTo>
                    <a:cubicBezTo>
                      <a:pt x="19795" y="87867"/>
                      <a:pt x="0" y="68245"/>
                      <a:pt x="0" y="43934"/>
                    </a:cubicBezTo>
                    <a:cubicBezTo>
                      <a:pt x="0" y="19623"/>
                      <a:pt x="19795" y="0"/>
                      <a:pt x="44107" y="0"/>
                    </a:cubicBezTo>
                    <a:cubicBezTo>
                      <a:pt x="68418" y="0"/>
                      <a:pt x="88214" y="19623"/>
                      <a:pt x="88214" y="43934"/>
                    </a:cubicBezTo>
                    <a:lnTo>
                      <a:pt x="88214" y="43934"/>
                    </a:lnTo>
                    <a:close/>
                  </a:path>
                </a:pathLst>
              </a:custGeom>
              <a:solidFill>
                <a:srgbClr val="3293C8"/>
              </a:solidFill>
              <a:ln w="17351" cap="flat">
                <a:noFill/>
                <a:prstDash val="solid"/>
                <a:miter/>
              </a:ln>
            </p:spPr>
            <p:txBody>
              <a:bodyPr rtlCol="0" anchor="ctr"/>
              <a:lstStyle/>
              <a:p>
                <a:endParaRPr lang="en-US"/>
              </a:p>
            </p:txBody>
          </p:sp>
          <p:sp>
            <p:nvSpPr>
              <p:cNvPr id="111" name="Freeform: Shape 110">
                <a:extLst>
                  <a:ext uri="{FF2B5EF4-FFF2-40B4-BE49-F238E27FC236}">
                    <a16:creationId xmlns:a16="http://schemas.microsoft.com/office/drawing/2014/main" id="{7224532D-5B1F-446A-B803-0942A7EE0A18}"/>
                  </a:ext>
                </a:extLst>
              </p:cNvPr>
              <p:cNvSpPr/>
              <p:nvPr/>
            </p:nvSpPr>
            <p:spPr>
              <a:xfrm>
                <a:off x="10845861" y="5384107"/>
                <a:ext cx="242241" cy="395228"/>
              </a:xfrm>
              <a:custGeom>
                <a:avLst/>
                <a:gdLst>
                  <a:gd name="connsiteX0" fmla="*/ 241026 w 242241"/>
                  <a:gd name="connsiteY0" fmla="*/ 171219 h 395228"/>
                  <a:gd name="connsiteX1" fmla="*/ 210117 w 242241"/>
                  <a:gd name="connsiteY1" fmla="*/ 40634 h 395228"/>
                  <a:gd name="connsiteX2" fmla="*/ 203518 w 242241"/>
                  <a:gd name="connsiteY2" fmla="*/ 28479 h 395228"/>
                  <a:gd name="connsiteX3" fmla="*/ 157327 w 242241"/>
                  <a:gd name="connsiteY3" fmla="*/ 4341 h 395228"/>
                  <a:gd name="connsiteX4" fmla="*/ 121034 w 242241"/>
                  <a:gd name="connsiteY4" fmla="*/ 0 h 395228"/>
                  <a:gd name="connsiteX5" fmla="*/ 84740 w 242241"/>
                  <a:gd name="connsiteY5" fmla="*/ 5557 h 395228"/>
                  <a:gd name="connsiteX6" fmla="*/ 38550 w 242241"/>
                  <a:gd name="connsiteY6" fmla="*/ 29694 h 395228"/>
                  <a:gd name="connsiteX7" fmla="*/ 31951 w 242241"/>
                  <a:gd name="connsiteY7" fmla="*/ 41850 h 395228"/>
                  <a:gd name="connsiteX8" fmla="*/ 1042 w 242241"/>
                  <a:gd name="connsiteY8" fmla="*/ 172435 h 395228"/>
                  <a:gd name="connsiteX9" fmla="*/ 0 w 242241"/>
                  <a:gd name="connsiteY9" fmla="*/ 177992 h 395228"/>
                  <a:gd name="connsiteX10" fmla="*/ 22053 w 242241"/>
                  <a:gd name="connsiteY10" fmla="*/ 199872 h 395228"/>
                  <a:gd name="connsiteX11" fmla="*/ 42891 w 242241"/>
                  <a:gd name="connsiteY11" fmla="*/ 183375 h 395228"/>
                  <a:gd name="connsiteX12" fmla="*/ 65987 w 242241"/>
                  <a:gd name="connsiteY12" fmla="*/ 87867 h 395228"/>
                  <a:gd name="connsiteX13" fmla="*/ 65987 w 242241"/>
                  <a:gd name="connsiteY13" fmla="*/ 395229 h 395228"/>
                  <a:gd name="connsiteX14" fmla="*/ 110094 w 242241"/>
                  <a:gd name="connsiteY14" fmla="*/ 395229 h 395228"/>
                  <a:gd name="connsiteX15" fmla="*/ 110094 w 242241"/>
                  <a:gd name="connsiteY15" fmla="*/ 197614 h 395228"/>
                  <a:gd name="connsiteX16" fmla="*/ 132148 w 242241"/>
                  <a:gd name="connsiteY16" fmla="*/ 197614 h 395228"/>
                  <a:gd name="connsiteX17" fmla="*/ 132148 w 242241"/>
                  <a:gd name="connsiteY17" fmla="*/ 395229 h 395228"/>
                  <a:gd name="connsiteX18" fmla="*/ 176255 w 242241"/>
                  <a:gd name="connsiteY18" fmla="*/ 395229 h 395228"/>
                  <a:gd name="connsiteX19" fmla="*/ 176255 w 242241"/>
                  <a:gd name="connsiteY19" fmla="*/ 86652 h 395228"/>
                  <a:gd name="connsiteX20" fmla="*/ 199350 w 242241"/>
                  <a:gd name="connsiteY20" fmla="*/ 182159 h 395228"/>
                  <a:gd name="connsiteX21" fmla="*/ 220189 w 242241"/>
                  <a:gd name="connsiteY21" fmla="*/ 198656 h 395228"/>
                  <a:gd name="connsiteX22" fmla="*/ 242242 w 242241"/>
                  <a:gd name="connsiteY22" fmla="*/ 176776 h 395228"/>
                  <a:gd name="connsiteX23" fmla="*/ 241026 w 242241"/>
                  <a:gd name="connsiteY23" fmla="*/ 171219 h 395228"/>
                  <a:gd name="connsiteX24" fmla="*/ 241026 w 242241"/>
                  <a:gd name="connsiteY24" fmla="*/ 171219 h 395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42241" h="395228">
                    <a:moveTo>
                      <a:pt x="241026" y="171219"/>
                    </a:moveTo>
                    <a:lnTo>
                      <a:pt x="210117" y="40634"/>
                    </a:lnTo>
                    <a:cubicBezTo>
                      <a:pt x="209075" y="36293"/>
                      <a:pt x="206817" y="31778"/>
                      <a:pt x="203518" y="28479"/>
                    </a:cubicBezTo>
                    <a:cubicBezTo>
                      <a:pt x="190320" y="17539"/>
                      <a:pt x="174865" y="9898"/>
                      <a:pt x="157327" y="4341"/>
                    </a:cubicBezTo>
                    <a:cubicBezTo>
                      <a:pt x="145172" y="2084"/>
                      <a:pt x="133016" y="0"/>
                      <a:pt x="121034" y="0"/>
                    </a:cubicBezTo>
                    <a:cubicBezTo>
                      <a:pt x="109052" y="0"/>
                      <a:pt x="96722" y="2258"/>
                      <a:pt x="84740" y="5557"/>
                    </a:cubicBezTo>
                    <a:cubicBezTo>
                      <a:pt x="67203" y="9898"/>
                      <a:pt x="51747" y="18754"/>
                      <a:pt x="38550" y="29694"/>
                    </a:cubicBezTo>
                    <a:cubicBezTo>
                      <a:pt x="35250" y="32994"/>
                      <a:pt x="32993" y="37335"/>
                      <a:pt x="31951" y="41850"/>
                    </a:cubicBezTo>
                    <a:lnTo>
                      <a:pt x="1042" y="172435"/>
                    </a:lnTo>
                    <a:cubicBezTo>
                      <a:pt x="1042" y="173477"/>
                      <a:pt x="0" y="175734"/>
                      <a:pt x="0" y="177992"/>
                    </a:cubicBezTo>
                    <a:cubicBezTo>
                      <a:pt x="0" y="190147"/>
                      <a:pt x="9897" y="199872"/>
                      <a:pt x="22053" y="199872"/>
                    </a:cubicBezTo>
                    <a:cubicBezTo>
                      <a:pt x="31951" y="199872"/>
                      <a:pt x="40807" y="192231"/>
                      <a:pt x="42891" y="183375"/>
                    </a:cubicBezTo>
                    <a:lnTo>
                      <a:pt x="65987" y="87867"/>
                    </a:lnTo>
                    <a:lnTo>
                      <a:pt x="65987" y="395229"/>
                    </a:lnTo>
                    <a:lnTo>
                      <a:pt x="110094" y="395229"/>
                    </a:lnTo>
                    <a:lnTo>
                      <a:pt x="110094" y="197614"/>
                    </a:lnTo>
                    <a:lnTo>
                      <a:pt x="132148" y="197614"/>
                    </a:lnTo>
                    <a:lnTo>
                      <a:pt x="132148" y="395229"/>
                    </a:lnTo>
                    <a:lnTo>
                      <a:pt x="176255" y="395229"/>
                    </a:lnTo>
                    <a:lnTo>
                      <a:pt x="176255" y="86652"/>
                    </a:lnTo>
                    <a:lnTo>
                      <a:pt x="199350" y="182159"/>
                    </a:lnTo>
                    <a:cubicBezTo>
                      <a:pt x="201608" y="191016"/>
                      <a:pt x="210290" y="198656"/>
                      <a:pt x="220189" y="198656"/>
                    </a:cubicBezTo>
                    <a:cubicBezTo>
                      <a:pt x="232343" y="198656"/>
                      <a:pt x="242242" y="188758"/>
                      <a:pt x="242242" y="176776"/>
                    </a:cubicBezTo>
                    <a:cubicBezTo>
                      <a:pt x="242242" y="174345"/>
                      <a:pt x="241026" y="172261"/>
                      <a:pt x="241026" y="171219"/>
                    </a:cubicBezTo>
                    <a:lnTo>
                      <a:pt x="241026" y="171219"/>
                    </a:lnTo>
                    <a:close/>
                  </a:path>
                </a:pathLst>
              </a:custGeom>
              <a:solidFill>
                <a:srgbClr val="3293C8"/>
              </a:solidFill>
              <a:ln w="17351" cap="flat">
                <a:noFill/>
                <a:prstDash val="solid"/>
                <a:miter/>
              </a:ln>
            </p:spPr>
            <p:txBody>
              <a:bodyPr rtlCol="0" anchor="ctr"/>
              <a:lstStyle/>
              <a:p>
                <a:endParaRPr lang="en-US"/>
              </a:p>
            </p:txBody>
          </p:sp>
        </p:grpSp>
        <p:grpSp>
          <p:nvGrpSpPr>
            <p:cNvPr id="112" name="Graphic 117">
              <a:extLst>
                <a:ext uri="{FF2B5EF4-FFF2-40B4-BE49-F238E27FC236}">
                  <a16:creationId xmlns:a16="http://schemas.microsoft.com/office/drawing/2014/main" id="{F2736FBD-EEF6-4D84-8D75-7ACA3B4C3C0B}"/>
                </a:ext>
              </a:extLst>
            </p:cNvPr>
            <p:cNvGrpSpPr/>
            <p:nvPr/>
          </p:nvGrpSpPr>
          <p:grpSpPr>
            <a:xfrm>
              <a:off x="11141067" y="5239406"/>
              <a:ext cx="242241" cy="494209"/>
              <a:chOff x="11141067" y="5285126"/>
              <a:chExt cx="242241" cy="494209"/>
            </a:xfrm>
            <a:solidFill>
              <a:srgbClr val="3293C8"/>
            </a:solidFill>
          </p:grpSpPr>
          <p:sp>
            <p:nvSpPr>
              <p:cNvPr id="113" name="Freeform: Shape 112">
                <a:extLst>
                  <a:ext uri="{FF2B5EF4-FFF2-40B4-BE49-F238E27FC236}">
                    <a16:creationId xmlns:a16="http://schemas.microsoft.com/office/drawing/2014/main" id="{CAE68A38-8845-4729-B597-FC8F19D00DFA}"/>
                  </a:ext>
                </a:extLst>
              </p:cNvPr>
              <p:cNvSpPr/>
              <p:nvPr/>
            </p:nvSpPr>
            <p:spPr>
              <a:xfrm>
                <a:off x="11217994" y="5285126"/>
                <a:ext cx="88213" cy="87867"/>
              </a:xfrm>
              <a:custGeom>
                <a:avLst/>
                <a:gdLst>
                  <a:gd name="connsiteX0" fmla="*/ 88214 w 88213"/>
                  <a:gd name="connsiteY0" fmla="*/ 43934 h 87867"/>
                  <a:gd name="connsiteX1" fmla="*/ 44107 w 88213"/>
                  <a:gd name="connsiteY1" fmla="*/ 87867 h 87867"/>
                  <a:gd name="connsiteX2" fmla="*/ 0 w 88213"/>
                  <a:gd name="connsiteY2" fmla="*/ 43934 h 87867"/>
                  <a:gd name="connsiteX3" fmla="*/ 44107 w 88213"/>
                  <a:gd name="connsiteY3" fmla="*/ 0 h 87867"/>
                  <a:gd name="connsiteX4" fmla="*/ 88214 w 88213"/>
                  <a:gd name="connsiteY4" fmla="*/ 43934 h 87867"/>
                  <a:gd name="connsiteX5" fmla="*/ 88214 w 88213"/>
                  <a:gd name="connsiteY5" fmla="*/ 43934 h 87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213" h="87867">
                    <a:moveTo>
                      <a:pt x="88214" y="43934"/>
                    </a:moveTo>
                    <a:cubicBezTo>
                      <a:pt x="88214" y="68245"/>
                      <a:pt x="68418" y="87867"/>
                      <a:pt x="44107" y="87867"/>
                    </a:cubicBezTo>
                    <a:cubicBezTo>
                      <a:pt x="19795" y="87867"/>
                      <a:pt x="0" y="68245"/>
                      <a:pt x="0" y="43934"/>
                    </a:cubicBezTo>
                    <a:cubicBezTo>
                      <a:pt x="0" y="19623"/>
                      <a:pt x="19795" y="0"/>
                      <a:pt x="44107" y="0"/>
                    </a:cubicBezTo>
                    <a:cubicBezTo>
                      <a:pt x="68418" y="0"/>
                      <a:pt x="88214" y="19623"/>
                      <a:pt x="88214" y="43934"/>
                    </a:cubicBezTo>
                    <a:lnTo>
                      <a:pt x="88214" y="43934"/>
                    </a:lnTo>
                    <a:close/>
                  </a:path>
                </a:pathLst>
              </a:custGeom>
              <a:solidFill>
                <a:srgbClr val="3293C8"/>
              </a:solidFill>
              <a:ln w="17351" cap="flat">
                <a:noFill/>
                <a:prstDash val="solid"/>
                <a:miter/>
              </a:ln>
            </p:spPr>
            <p:txBody>
              <a:bodyPr rtlCol="0" anchor="ctr"/>
              <a:lstStyle/>
              <a:p>
                <a:endParaRPr lang="en-US"/>
              </a:p>
            </p:txBody>
          </p:sp>
          <p:sp>
            <p:nvSpPr>
              <p:cNvPr id="114" name="Freeform: Shape 113">
                <a:extLst>
                  <a:ext uri="{FF2B5EF4-FFF2-40B4-BE49-F238E27FC236}">
                    <a16:creationId xmlns:a16="http://schemas.microsoft.com/office/drawing/2014/main" id="{9DD75031-E850-4F58-8E4D-0F5148A8A080}"/>
                  </a:ext>
                </a:extLst>
              </p:cNvPr>
              <p:cNvSpPr/>
              <p:nvPr/>
            </p:nvSpPr>
            <p:spPr>
              <a:xfrm>
                <a:off x="11141067" y="5384107"/>
                <a:ext cx="242241" cy="395228"/>
              </a:xfrm>
              <a:custGeom>
                <a:avLst/>
                <a:gdLst>
                  <a:gd name="connsiteX0" fmla="*/ 241026 w 242241"/>
                  <a:gd name="connsiteY0" fmla="*/ 171219 h 395228"/>
                  <a:gd name="connsiteX1" fmla="*/ 210117 w 242241"/>
                  <a:gd name="connsiteY1" fmla="*/ 40634 h 395228"/>
                  <a:gd name="connsiteX2" fmla="*/ 203518 w 242241"/>
                  <a:gd name="connsiteY2" fmla="*/ 28479 h 395228"/>
                  <a:gd name="connsiteX3" fmla="*/ 157327 w 242241"/>
                  <a:gd name="connsiteY3" fmla="*/ 4341 h 395228"/>
                  <a:gd name="connsiteX4" fmla="*/ 121034 w 242241"/>
                  <a:gd name="connsiteY4" fmla="*/ 0 h 395228"/>
                  <a:gd name="connsiteX5" fmla="*/ 84740 w 242241"/>
                  <a:gd name="connsiteY5" fmla="*/ 5557 h 395228"/>
                  <a:gd name="connsiteX6" fmla="*/ 38550 w 242241"/>
                  <a:gd name="connsiteY6" fmla="*/ 29694 h 395228"/>
                  <a:gd name="connsiteX7" fmla="*/ 31951 w 242241"/>
                  <a:gd name="connsiteY7" fmla="*/ 41850 h 395228"/>
                  <a:gd name="connsiteX8" fmla="*/ 1042 w 242241"/>
                  <a:gd name="connsiteY8" fmla="*/ 172435 h 395228"/>
                  <a:gd name="connsiteX9" fmla="*/ 0 w 242241"/>
                  <a:gd name="connsiteY9" fmla="*/ 177992 h 395228"/>
                  <a:gd name="connsiteX10" fmla="*/ 22053 w 242241"/>
                  <a:gd name="connsiteY10" fmla="*/ 199872 h 395228"/>
                  <a:gd name="connsiteX11" fmla="*/ 42891 w 242241"/>
                  <a:gd name="connsiteY11" fmla="*/ 183375 h 395228"/>
                  <a:gd name="connsiteX12" fmla="*/ 65987 w 242241"/>
                  <a:gd name="connsiteY12" fmla="*/ 87867 h 395228"/>
                  <a:gd name="connsiteX13" fmla="*/ 65987 w 242241"/>
                  <a:gd name="connsiteY13" fmla="*/ 395229 h 395228"/>
                  <a:gd name="connsiteX14" fmla="*/ 110094 w 242241"/>
                  <a:gd name="connsiteY14" fmla="*/ 395229 h 395228"/>
                  <a:gd name="connsiteX15" fmla="*/ 110094 w 242241"/>
                  <a:gd name="connsiteY15" fmla="*/ 197614 h 395228"/>
                  <a:gd name="connsiteX16" fmla="*/ 132148 w 242241"/>
                  <a:gd name="connsiteY16" fmla="*/ 197614 h 395228"/>
                  <a:gd name="connsiteX17" fmla="*/ 132148 w 242241"/>
                  <a:gd name="connsiteY17" fmla="*/ 395229 h 395228"/>
                  <a:gd name="connsiteX18" fmla="*/ 176255 w 242241"/>
                  <a:gd name="connsiteY18" fmla="*/ 395229 h 395228"/>
                  <a:gd name="connsiteX19" fmla="*/ 176255 w 242241"/>
                  <a:gd name="connsiteY19" fmla="*/ 86652 h 395228"/>
                  <a:gd name="connsiteX20" fmla="*/ 199350 w 242241"/>
                  <a:gd name="connsiteY20" fmla="*/ 182159 h 395228"/>
                  <a:gd name="connsiteX21" fmla="*/ 220189 w 242241"/>
                  <a:gd name="connsiteY21" fmla="*/ 198656 h 395228"/>
                  <a:gd name="connsiteX22" fmla="*/ 242242 w 242241"/>
                  <a:gd name="connsiteY22" fmla="*/ 176776 h 395228"/>
                  <a:gd name="connsiteX23" fmla="*/ 241026 w 242241"/>
                  <a:gd name="connsiteY23" fmla="*/ 171219 h 395228"/>
                  <a:gd name="connsiteX24" fmla="*/ 241026 w 242241"/>
                  <a:gd name="connsiteY24" fmla="*/ 171219 h 395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42241" h="395228">
                    <a:moveTo>
                      <a:pt x="241026" y="171219"/>
                    </a:moveTo>
                    <a:lnTo>
                      <a:pt x="210117" y="40634"/>
                    </a:lnTo>
                    <a:cubicBezTo>
                      <a:pt x="209075" y="36293"/>
                      <a:pt x="206817" y="31778"/>
                      <a:pt x="203518" y="28479"/>
                    </a:cubicBezTo>
                    <a:cubicBezTo>
                      <a:pt x="190320" y="17539"/>
                      <a:pt x="174865" y="9898"/>
                      <a:pt x="157327" y="4341"/>
                    </a:cubicBezTo>
                    <a:cubicBezTo>
                      <a:pt x="145172" y="2084"/>
                      <a:pt x="133016" y="0"/>
                      <a:pt x="121034" y="0"/>
                    </a:cubicBezTo>
                    <a:cubicBezTo>
                      <a:pt x="109052" y="0"/>
                      <a:pt x="96722" y="2258"/>
                      <a:pt x="84740" y="5557"/>
                    </a:cubicBezTo>
                    <a:cubicBezTo>
                      <a:pt x="67203" y="9898"/>
                      <a:pt x="51747" y="18754"/>
                      <a:pt x="38550" y="29694"/>
                    </a:cubicBezTo>
                    <a:cubicBezTo>
                      <a:pt x="35250" y="32994"/>
                      <a:pt x="32993" y="37335"/>
                      <a:pt x="31951" y="41850"/>
                    </a:cubicBezTo>
                    <a:lnTo>
                      <a:pt x="1042" y="172435"/>
                    </a:lnTo>
                    <a:cubicBezTo>
                      <a:pt x="1042" y="173477"/>
                      <a:pt x="0" y="175734"/>
                      <a:pt x="0" y="177992"/>
                    </a:cubicBezTo>
                    <a:cubicBezTo>
                      <a:pt x="0" y="190147"/>
                      <a:pt x="9897" y="199872"/>
                      <a:pt x="22053" y="199872"/>
                    </a:cubicBezTo>
                    <a:cubicBezTo>
                      <a:pt x="31951" y="199872"/>
                      <a:pt x="40807" y="192231"/>
                      <a:pt x="42891" y="183375"/>
                    </a:cubicBezTo>
                    <a:lnTo>
                      <a:pt x="65987" y="87867"/>
                    </a:lnTo>
                    <a:lnTo>
                      <a:pt x="65987" y="395229"/>
                    </a:lnTo>
                    <a:lnTo>
                      <a:pt x="110094" y="395229"/>
                    </a:lnTo>
                    <a:lnTo>
                      <a:pt x="110094" y="197614"/>
                    </a:lnTo>
                    <a:lnTo>
                      <a:pt x="132148" y="197614"/>
                    </a:lnTo>
                    <a:lnTo>
                      <a:pt x="132148" y="395229"/>
                    </a:lnTo>
                    <a:lnTo>
                      <a:pt x="176255" y="395229"/>
                    </a:lnTo>
                    <a:lnTo>
                      <a:pt x="176255" y="86652"/>
                    </a:lnTo>
                    <a:lnTo>
                      <a:pt x="199350" y="182159"/>
                    </a:lnTo>
                    <a:cubicBezTo>
                      <a:pt x="201608" y="191016"/>
                      <a:pt x="210290" y="198656"/>
                      <a:pt x="220189" y="198656"/>
                    </a:cubicBezTo>
                    <a:cubicBezTo>
                      <a:pt x="232343" y="198656"/>
                      <a:pt x="242242" y="188758"/>
                      <a:pt x="242242" y="176776"/>
                    </a:cubicBezTo>
                    <a:cubicBezTo>
                      <a:pt x="242242" y="174345"/>
                      <a:pt x="241026" y="172261"/>
                      <a:pt x="241026" y="171219"/>
                    </a:cubicBezTo>
                    <a:lnTo>
                      <a:pt x="241026" y="171219"/>
                    </a:lnTo>
                    <a:close/>
                  </a:path>
                </a:pathLst>
              </a:custGeom>
              <a:solidFill>
                <a:srgbClr val="3293C8"/>
              </a:solidFill>
              <a:ln w="17351" cap="flat">
                <a:noFill/>
                <a:prstDash val="solid"/>
                <a:miter/>
              </a:ln>
            </p:spPr>
            <p:txBody>
              <a:bodyPr rtlCol="0" anchor="ctr"/>
              <a:lstStyle/>
              <a:p>
                <a:endParaRPr lang="en-US"/>
              </a:p>
            </p:txBody>
          </p:sp>
        </p:grpSp>
      </p:grpSp>
      <p:sp>
        <p:nvSpPr>
          <p:cNvPr id="10" name="TextBox 9">
            <a:extLst>
              <a:ext uri="{FF2B5EF4-FFF2-40B4-BE49-F238E27FC236}">
                <a16:creationId xmlns:a16="http://schemas.microsoft.com/office/drawing/2014/main" id="{1B40E525-B02F-4D8B-9BED-6EC15868317F}"/>
              </a:ext>
            </a:extLst>
          </p:cNvPr>
          <p:cNvSpPr txBox="1"/>
          <p:nvPr/>
        </p:nvSpPr>
        <p:spPr>
          <a:xfrm>
            <a:off x="7349924" y="6378258"/>
            <a:ext cx="4294208" cy="184666"/>
          </a:xfrm>
          <a:prstGeom prst="rect">
            <a:avLst/>
          </a:prstGeom>
          <a:noFill/>
        </p:spPr>
        <p:txBody>
          <a:bodyPr wrap="square" lIns="0" tIns="0" rIns="0" bIns="0" rtlCol="0">
            <a:spAutoFit/>
          </a:bodyPr>
          <a:lstStyle/>
          <a:p>
            <a:pPr algn="r"/>
            <a:r>
              <a:rPr lang="en-US" sz="1200" dirty="0">
                <a:solidFill>
                  <a:schemeClr val="bg1"/>
                </a:solidFill>
              </a:rPr>
              <a:t>Source: FHWA</a:t>
            </a:r>
          </a:p>
        </p:txBody>
      </p:sp>
      <p:sp>
        <p:nvSpPr>
          <p:cNvPr id="8" name="TextBox 7">
            <a:extLst>
              <a:ext uri="{FF2B5EF4-FFF2-40B4-BE49-F238E27FC236}">
                <a16:creationId xmlns:a16="http://schemas.microsoft.com/office/drawing/2014/main" id="{EB409182-48DA-4F91-8749-29FE3B07B621}"/>
              </a:ext>
            </a:extLst>
          </p:cNvPr>
          <p:cNvSpPr txBox="1"/>
          <p:nvPr/>
        </p:nvSpPr>
        <p:spPr>
          <a:xfrm>
            <a:off x="29996" y="6455203"/>
            <a:ext cx="682876" cy="215444"/>
          </a:xfrm>
          <a:prstGeom prst="rect">
            <a:avLst/>
          </a:prstGeom>
          <a:noFill/>
        </p:spPr>
        <p:txBody>
          <a:bodyPr wrap="square" lIns="0" tIns="0" rIns="0" bIns="0" rtlCol="0">
            <a:spAutoFit/>
          </a:bodyPr>
          <a:lstStyle/>
          <a:p>
            <a:pPr algn="r"/>
            <a:fld id="{DDB3D640-4032-4024-920B-AC4F90A03C18}" type="slidenum">
              <a:rPr lang="en-US" sz="1400" smtClean="0">
                <a:solidFill>
                  <a:schemeClr val="bg1"/>
                </a:solidFill>
              </a:rPr>
              <a:t>32</a:t>
            </a:fld>
            <a:endParaRPr lang="en-US" sz="1400" dirty="0">
              <a:solidFill>
                <a:schemeClr val="bg1"/>
              </a:solidFill>
            </a:endParaRPr>
          </a:p>
        </p:txBody>
      </p:sp>
    </p:spTree>
    <p:extLst>
      <p:ext uri="{BB962C8B-B14F-4D97-AF65-F5344CB8AC3E}">
        <p14:creationId xmlns:p14="http://schemas.microsoft.com/office/powerpoint/2010/main" val="12312058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descr="&quot;  &quot;">
            <a:extLst>
              <a:ext uri="{FF2B5EF4-FFF2-40B4-BE49-F238E27FC236}">
                <a16:creationId xmlns:a16="http://schemas.microsoft.com/office/drawing/2014/main" id="{92150E47-6853-40B7-B0B7-1D34AC7F5C4F}"/>
              </a:ext>
            </a:extLst>
          </p:cNvPr>
          <p:cNvSpPr/>
          <p:nvPr/>
        </p:nvSpPr>
        <p:spPr>
          <a:xfrm>
            <a:off x="833436" y="426719"/>
            <a:ext cx="4731069" cy="90219"/>
          </a:xfrm>
          <a:prstGeom prst="rect">
            <a:avLst/>
          </a:prstGeom>
          <a:solidFill>
            <a:srgbClr val="DF8A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itle 3">
            <a:extLst>
              <a:ext uri="{FF2B5EF4-FFF2-40B4-BE49-F238E27FC236}">
                <a16:creationId xmlns:a16="http://schemas.microsoft.com/office/drawing/2014/main" id="{B8632B49-0ADD-4BA7-9896-6B58625EAA68}"/>
              </a:ext>
            </a:extLst>
          </p:cNvPr>
          <p:cNvSpPr>
            <a:spLocks noGrp="1"/>
          </p:cNvSpPr>
          <p:nvPr>
            <p:ph type="title"/>
          </p:nvPr>
        </p:nvSpPr>
        <p:spPr>
          <a:xfrm>
            <a:off x="838200" y="663707"/>
            <a:ext cx="10515600" cy="349501"/>
          </a:xfrm>
        </p:spPr>
        <p:txBody>
          <a:bodyPr/>
          <a:lstStyle/>
          <a:p>
            <a:r>
              <a:rPr lang="en-US" dirty="0"/>
              <a:t>Safe Speeds: Fatality Risks</a:t>
            </a:r>
          </a:p>
        </p:txBody>
      </p:sp>
      <p:grpSp>
        <p:nvGrpSpPr>
          <p:cNvPr id="130" name="Group 129" descr="Safe System element 3 is the focus of this slide."/>
          <p:cNvGrpSpPr/>
          <p:nvPr/>
        </p:nvGrpSpPr>
        <p:grpSpPr>
          <a:xfrm>
            <a:off x="581025" y="2118768"/>
            <a:ext cx="1304925" cy="3925179"/>
            <a:chOff x="581025" y="2118768"/>
            <a:chExt cx="1304925" cy="3925179"/>
          </a:xfrm>
        </p:grpSpPr>
        <p:pic>
          <p:nvPicPr>
            <p:cNvPr id="131" name="Graphic 40">
              <a:extLst>
                <a:ext uri="{FF2B5EF4-FFF2-40B4-BE49-F238E27FC236}">
                  <a16:creationId xmlns:a16="http://schemas.microsoft.com/office/drawing/2014/main" id="{6F400EBE-2503-4834-B89A-21469971AAD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19181" y="2118768"/>
              <a:ext cx="1221624" cy="383534"/>
            </a:xfrm>
            <a:prstGeom prst="rect">
              <a:avLst/>
            </a:prstGeom>
          </p:spPr>
        </p:pic>
        <p:grpSp>
          <p:nvGrpSpPr>
            <p:cNvPr id="132" name="Group 131">
              <a:extLst>
                <a:ext uri="{FF2B5EF4-FFF2-40B4-BE49-F238E27FC236}">
                  <a16:creationId xmlns:a16="http://schemas.microsoft.com/office/drawing/2014/main" id="{D004D845-F2FA-4E80-B47E-C8B1438D9720}"/>
                </a:ext>
              </a:extLst>
            </p:cNvPr>
            <p:cNvGrpSpPr/>
            <p:nvPr/>
          </p:nvGrpSpPr>
          <p:grpSpPr>
            <a:xfrm>
              <a:off x="700014" y="2861297"/>
              <a:ext cx="993976" cy="565938"/>
              <a:chOff x="4157510" y="1508569"/>
              <a:chExt cx="993976" cy="565938"/>
            </a:xfrm>
            <a:solidFill>
              <a:srgbClr val="3293C8"/>
            </a:solidFill>
          </p:grpSpPr>
          <p:sp>
            <p:nvSpPr>
              <p:cNvPr id="139" name="Freeform: Shape 31">
                <a:extLst>
                  <a:ext uri="{FF2B5EF4-FFF2-40B4-BE49-F238E27FC236}">
                    <a16:creationId xmlns:a16="http://schemas.microsoft.com/office/drawing/2014/main" id="{AE803B13-F15C-4D62-8162-FBA808F44339}"/>
                  </a:ext>
                </a:extLst>
              </p:cNvPr>
              <p:cNvSpPr/>
              <p:nvPr/>
            </p:nvSpPr>
            <p:spPr>
              <a:xfrm>
                <a:off x="4157510" y="1508569"/>
                <a:ext cx="411643" cy="565938"/>
              </a:xfrm>
              <a:custGeom>
                <a:avLst/>
                <a:gdLst>
                  <a:gd name="connsiteX0" fmla="*/ 161734 w 204311"/>
                  <a:gd name="connsiteY0" fmla="*/ 0 h 280892"/>
                  <a:gd name="connsiteX1" fmla="*/ 42577 w 204311"/>
                  <a:gd name="connsiteY1" fmla="*/ 0 h 280892"/>
                  <a:gd name="connsiteX2" fmla="*/ 0 w 204311"/>
                  <a:gd name="connsiteY2" fmla="*/ 42577 h 280892"/>
                  <a:gd name="connsiteX3" fmla="*/ 0 w 204311"/>
                  <a:gd name="connsiteY3" fmla="*/ 212789 h 280892"/>
                  <a:gd name="connsiteX4" fmla="*/ 33052 w 204311"/>
                  <a:gd name="connsiteY4" fmla="*/ 254222 h 280892"/>
                  <a:gd name="connsiteX5" fmla="*/ 33052 w 204311"/>
                  <a:gd name="connsiteY5" fmla="*/ 272225 h 280892"/>
                  <a:gd name="connsiteX6" fmla="*/ 41720 w 204311"/>
                  <a:gd name="connsiteY6" fmla="*/ 280892 h 280892"/>
                  <a:gd name="connsiteX7" fmla="*/ 51911 w 204311"/>
                  <a:gd name="connsiteY7" fmla="*/ 280892 h 280892"/>
                  <a:gd name="connsiteX8" fmla="*/ 60579 w 204311"/>
                  <a:gd name="connsiteY8" fmla="*/ 272225 h 280892"/>
                  <a:gd name="connsiteX9" fmla="*/ 60579 w 204311"/>
                  <a:gd name="connsiteY9" fmla="*/ 255365 h 280892"/>
                  <a:gd name="connsiteX10" fmla="*/ 143732 w 204311"/>
                  <a:gd name="connsiteY10" fmla="*/ 255365 h 280892"/>
                  <a:gd name="connsiteX11" fmla="*/ 143732 w 204311"/>
                  <a:gd name="connsiteY11" fmla="*/ 272225 h 280892"/>
                  <a:gd name="connsiteX12" fmla="*/ 152400 w 204311"/>
                  <a:gd name="connsiteY12" fmla="*/ 280892 h 280892"/>
                  <a:gd name="connsiteX13" fmla="*/ 162592 w 204311"/>
                  <a:gd name="connsiteY13" fmla="*/ 280892 h 280892"/>
                  <a:gd name="connsiteX14" fmla="*/ 171259 w 204311"/>
                  <a:gd name="connsiteY14" fmla="*/ 272225 h 280892"/>
                  <a:gd name="connsiteX15" fmla="*/ 171259 w 204311"/>
                  <a:gd name="connsiteY15" fmla="*/ 254222 h 280892"/>
                  <a:gd name="connsiteX16" fmla="*/ 204311 w 204311"/>
                  <a:gd name="connsiteY16" fmla="*/ 212789 h 280892"/>
                  <a:gd name="connsiteX17" fmla="*/ 204311 w 204311"/>
                  <a:gd name="connsiteY17" fmla="*/ 42577 h 280892"/>
                  <a:gd name="connsiteX18" fmla="*/ 161734 w 204311"/>
                  <a:gd name="connsiteY18" fmla="*/ 0 h 280892"/>
                  <a:gd name="connsiteX19" fmla="*/ 55340 w 204311"/>
                  <a:gd name="connsiteY19" fmla="*/ 21241 h 280892"/>
                  <a:gd name="connsiteX20" fmla="*/ 148971 w 204311"/>
                  <a:gd name="connsiteY20" fmla="*/ 21241 h 280892"/>
                  <a:gd name="connsiteX21" fmla="*/ 157448 w 204311"/>
                  <a:gd name="connsiteY21" fmla="*/ 29718 h 280892"/>
                  <a:gd name="connsiteX22" fmla="*/ 148971 w 204311"/>
                  <a:gd name="connsiteY22" fmla="*/ 38195 h 280892"/>
                  <a:gd name="connsiteX23" fmla="*/ 55340 w 204311"/>
                  <a:gd name="connsiteY23" fmla="*/ 38195 h 280892"/>
                  <a:gd name="connsiteX24" fmla="*/ 46863 w 204311"/>
                  <a:gd name="connsiteY24" fmla="*/ 29718 h 280892"/>
                  <a:gd name="connsiteX25" fmla="*/ 55340 w 204311"/>
                  <a:gd name="connsiteY25" fmla="*/ 21241 h 280892"/>
                  <a:gd name="connsiteX26" fmla="*/ 46863 w 204311"/>
                  <a:gd name="connsiteY26" fmla="*/ 221361 h 280892"/>
                  <a:gd name="connsiteX27" fmla="*/ 31147 w 204311"/>
                  <a:gd name="connsiteY27" fmla="*/ 205645 h 280892"/>
                  <a:gd name="connsiteX28" fmla="*/ 46863 w 204311"/>
                  <a:gd name="connsiteY28" fmla="*/ 189929 h 280892"/>
                  <a:gd name="connsiteX29" fmla="*/ 62579 w 204311"/>
                  <a:gd name="connsiteY29" fmla="*/ 205645 h 280892"/>
                  <a:gd name="connsiteX30" fmla="*/ 46863 w 204311"/>
                  <a:gd name="connsiteY30" fmla="*/ 221361 h 280892"/>
                  <a:gd name="connsiteX31" fmla="*/ 157448 w 204311"/>
                  <a:gd name="connsiteY31" fmla="*/ 221361 h 280892"/>
                  <a:gd name="connsiteX32" fmla="*/ 141732 w 204311"/>
                  <a:gd name="connsiteY32" fmla="*/ 205645 h 280892"/>
                  <a:gd name="connsiteX33" fmla="*/ 157448 w 204311"/>
                  <a:gd name="connsiteY33" fmla="*/ 189929 h 280892"/>
                  <a:gd name="connsiteX34" fmla="*/ 173164 w 204311"/>
                  <a:gd name="connsiteY34" fmla="*/ 205645 h 280892"/>
                  <a:gd name="connsiteX35" fmla="*/ 157448 w 204311"/>
                  <a:gd name="connsiteY35" fmla="*/ 221361 h 280892"/>
                  <a:gd name="connsiteX36" fmla="*/ 178784 w 204311"/>
                  <a:gd name="connsiteY36" fmla="*/ 136112 h 280892"/>
                  <a:gd name="connsiteX37" fmla="*/ 161734 w 204311"/>
                  <a:gd name="connsiteY37" fmla="*/ 153162 h 280892"/>
                  <a:gd name="connsiteX38" fmla="*/ 42577 w 204311"/>
                  <a:gd name="connsiteY38" fmla="*/ 153162 h 280892"/>
                  <a:gd name="connsiteX39" fmla="*/ 25527 w 204311"/>
                  <a:gd name="connsiteY39" fmla="*/ 136112 h 280892"/>
                  <a:gd name="connsiteX40" fmla="*/ 25527 w 204311"/>
                  <a:gd name="connsiteY40" fmla="*/ 76581 h 280892"/>
                  <a:gd name="connsiteX41" fmla="*/ 42577 w 204311"/>
                  <a:gd name="connsiteY41" fmla="*/ 59531 h 280892"/>
                  <a:gd name="connsiteX42" fmla="*/ 161734 w 204311"/>
                  <a:gd name="connsiteY42" fmla="*/ 59531 h 280892"/>
                  <a:gd name="connsiteX43" fmla="*/ 178784 w 204311"/>
                  <a:gd name="connsiteY43" fmla="*/ 76581 h 280892"/>
                  <a:gd name="connsiteX44" fmla="*/ 178784 w 204311"/>
                  <a:gd name="connsiteY44" fmla="*/ 136112 h 28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04311" h="280892">
                    <a:moveTo>
                      <a:pt x="161734" y="0"/>
                    </a:moveTo>
                    <a:lnTo>
                      <a:pt x="42577" y="0"/>
                    </a:lnTo>
                    <a:cubicBezTo>
                      <a:pt x="19050" y="0"/>
                      <a:pt x="0" y="19050"/>
                      <a:pt x="0" y="42577"/>
                    </a:cubicBezTo>
                    <a:lnTo>
                      <a:pt x="0" y="212789"/>
                    </a:lnTo>
                    <a:cubicBezTo>
                      <a:pt x="0" y="232981"/>
                      <a:pt x="14097" y="249936"/>
                      <a:pt x="33052" y="254222"/>
                    </a:cubicBezTo>
                    <a:lnTo>
                      <a:pt x="33052" y="272225"/>
                    </a:lnTo>
                    <a:cubicBezTo>
                      <a:pt x="33052" y="276987"/>
                      <a:pt x="36957" y="280892"/>
                      <a:pt x="41720" y="280892"/>
                    </a:cubicBezTo>
                    <a:lnTo>
                      <a:pt x="51911" y="280892"/>
                    </a:lnTo>
                    <a:cubicBezTo>
                      <a:pt x="56674" y="280892"/>
                      <a:pt x="60579" y="276987"/>
                      <a:pt x="60579" y="272225"/>
                    </a:cubicBezTo>
                    <a:lnTo>
                      <a:pt x="60579" y="255365"/>
                    </a:lnTo>
                    <a:lnTo>
                      <a:pt x="143732" y="255365"/>
                    </a:lnTo>
                    <a:lnTo>
                      <a:pt x="143732" y="272225"/>
                    </a:lnTo>
                    <a:cubicBezTo>
                      <a:pt x="143732" y="276987"/>
                      <a:pt x="147638" y="280892"/>
                      <a:pt x="152400" y="280892"/>
                    </a:cubicBezTo>
                    <a:lnTo>
                      <a:pt x="162592" y="280892"/>
                    </a:lnTo>
                    <a:cubicBezTo>
                      <a:pt x="167354" y="280892"/>
                      <a:pt x="171259" y="276987"/>
                      <a:pt x="171259" y="272225"/>
                    </a:cubicBezTo>
                    <a:lnTo>
                      <a:pt x="171259" y="254222"/>
                    </a:lnTo>
                    <a:cubicBezTo>
                      <a:pt x="190214" y="249936"/>
                      <a:pt x="204311" y="232981"/>
                      <a:pt x="204311" y="212789"/>
                    </a:cubicBezTo>
                    <a:lnTo>
                      <a:pt x="204311" y="42577"/>
                    </a:lnTo>
                    <a:cubicBezTo>
                      <a:pt x="204311" y="19050"/>
                      <a:pt x="185261" y="0"/>
                      <a:pt x="161734" y="0"/>
                    </a:cubicBezTo>
                    <a:close/>
                    <a:moveTo>
                      <a:pt x="55340" y="21241"/>
                    </a:moveTo>
                    <a:lnTo>
                      <a:pt x="148971" y="21241"/>
                    </a:lnTo>
                    <a:cubicBezTo>
                      <a:pt x="153638" y="21241"/>
                      <a:pt x="157448" y="25051"/>
                      <a:pt x="157448" y="29718"/>
                    </a:cubicBezTo>
                    <a:cubicBezTo>
                      <a:pt x="157448" y="34385"/>
                      <a:pt x="153638" y="38195"/>
                      <a:pt x="148971" y="38195"/>
                    </a:cubicBezTo>
                    <a:lnTo>
                      <a:pt x="55340" y="38195"/>
                    </a:lnTo>
                    <a:cubicBezTo>
                      <a:pt x="50673" y="38195"/>
                      <a:pt x="46863" y="34385"/>
                      <a:pt x="46863" y="29718"/>
                    </a:cubicBezTo>
                    <a:cubicBezTo>
                      <a:pt x="46863" y="25051"/>
                      <a:pt x="50673" y="21241"/>
                      <a:pt x="55340" y="21241"/>
                    </a:cubicBezTo>
                    <a:close/>
                    <a:moveTo>
                      <a:pt x="46863" y="221361"/>
                    </a:moveTo>
                    <a:cubicBezTo>
                      <a:pt x="38195" y="221361"/>
                      <a:pt x="31147" y="214313"/>
                      <a:pt x="31147" y="205645"/>
                    </a:cubicBezTo>
                    <a:cubicBezTo>
                      <a:pt x="31147" y="196977"/>
                      <a:pt x="38195" y="189929"/>
                      <a:pt x="46863" y="189929"/>
                    </a:cubicBezTo>
                    <a:cubicBezTo>
                      <a:pt x="55531" y="189929"/>
                      <a:pt x="62579" y="196977"/>
                      <a:pt x="62579" y="205645"/>
                    </a:cubicBezTo>
                    <a:cubicBezTo>
                      <a:pt x="62579" y="214313"/>
                      <a:pt x="55531" y="221361"/>
                      <a:pt x="46863" y="221361"/>
                    </a:cubicBezTo>
                    <a:close/>
                    <a:moveTo>
                      <a:pt x="157448" y="221361"/>
                    </a:moveTo>
                    <a:cubicBezTo>
                      <a:pt x="148780" y="221361"/>
                      <a:pt x="141732" y="214313"/>
                      <a:pt x="141732" y="205645"/>
                    </a:cubicBezTo>
                    <a:cubicBezTo>
                      <a:pt x="141732" y="196977"/>
                      <a:pt x="148780" y="189929"/>
                      <a:pt x="157448" y="189929"/>
                    </a:cubicBezTo>
                    <a:cubicBezTo>
                      <a:pt x="166116" y="189929"/>
                      <a:pt x="173164" y="196977"/>
                      <a:pt x="173164" y="205645"/>
                    </a:cubicBezTo>
                    <a:cubicBezTo>
                      <a:pt x="173164" y="214313"/>
                      <a:pt x="166211" y="221361"/>
                      <a:pt x="157448" y="221361"/>
                    </a:cubicBezTo>
                    <a:close/>
                    <a:moveTo>
                      <a:pt x="178784" y="136112"/>
                    </a:moveTo>
                    <a:cubicBezTo>
                      <a:pt x="178784" y="145542"/>
                      <a:pt x="171164" y="153162"/>
                      <a:pt x="161734" y="153162"/>
                    </a:cubicBezTo>
                    <a:lnTo>
                      <a:pt x="42577" y="153162"/>
                    </a:lnTo>
                    <a:cubicBezTo>
                      <a:pt x="33147" y="153162"/>
                      <a:pt x="25527" y="145542"/>
                      <a:pt x="25527" y="136112"/>
                    </a:cubicBezTo>
                    <a:lnTo>
                      <a:pt x="25527" y="76581"/>
                    </a:lnTo>
                    <a:cubicBezTo>
                      <a:pt x="25527" y="67151"/>
                      <a:pt x="33147" y="59531"/>
                      <a:pt x="42577" y="59531"/>
                    </a:cubicBezTo>
                    <a:lnTo>
                      <a:pt x="161734" y="59531"/>
                    </a:lnTo>
                    <a:cubicBezTo>
                      <a:pt x="171164" y="59531"/>
                      <a:pt x="178784" y="67151"/>
                      <a:pt x="178784" y="76581"/>
                    </a:cubicBezTo>
                    <a:lnTo>
                      <a:pt x="178784" y="136112"/>
                    </a:lnTo>
                    <a:close/>
                  </a:path>
                </a:pathLst>
              </a:custGeom>
              <a:grpFill/>
              <a:ln w="9525" cap="flat">
                <a:noFill/>
                <a:prstDash val="solid"/>
                <a:miter/>
              </a:ln>
            </p:spPr>
            <p:txBody>
              <a:bodyPr rtlCol="0" anchor="ctr"/>
              <a:lstStyle/>
              <a:p>
                <a:endParaRPr lang="en-US"/>
              </a:p>
            </p:txBody>
          </p:sp>
          <p:sp>
            <p:nvSpPr>
              <p:cNvPr id="140" name="Freeform: Shape 35">
                <a:extLst>
                  <a:ext uri="{FF2B5EF4-FFF2-40B4-BE49-F238E27FC236}">
                    <a16:creationId xmlns:a16="http://schemas.microsoft.com/office/drawing/2014/main" id="{FFC7D7BF-641E-44E0-933B-DB5F2FE74D5D}"/>
                  </a:ext>
                </a:extLst>
              </p:cNvPr>
              <p:cNvSpPr/>
              <p:nvPr/>
            </p:nvSpPr>
            <p:spPr>
              <a:xfrm>
                <a:off x="4633109" y="1684934"/>
                <a:ext cx="518377" cy="389191"/>
              </a:xfrm>
              <a:custGeom>
                <a:avLst/>
                <a:gdLst>
                  <a:gd name="connsiteX0" fmla="*/ 255626 w 257286"/>
                  <a:gd name="connsiteY0" fmla="*/ 59817 h 193167"/>
                  <a:gd name="connsiteX1" fmla="*/ 250197 w 257286"/>
                  <a:gd name="connsiteY1" fmla="*/ 57245 h 193167"/>
                  <a:gd name="connsiteX2" fmla="*/ 223622 w 257286"/>
                  <a:gd name="connsiteY2" fmla="*/ 57245 h 193167"/>
                  <a:gd name="connsiteX3" fmla="*/ 198857 w 257286"/>
                  <a:gd name="connsiteY3" fmla="*/ 16573 h 193167"/>
                  <a:gd name="connsiteX4" fmla="*/ 58364 w 257286"/>
                  <a:gd name="connsiteY4" fmla="*/ 16573 h 193167"/>
                  <a:gd name="connsiteX5" fmla="*/ 33599 w 257286"/>
                  <a:gd name="connsiteY5" fmla="*/ 57245 h 193167"/>
                  <a:gd name="connsiteX6" fmla="*/ 7024 w 257286"/>
                  <a:gd name="connsiteY6" fmla="*/ 57245 h 193167"/>
                  <a:gd name="connsiteX7" fmla="*/ 1595 w 257286"/>
                  <a:gd name="connsiteY7" fmla="*/ 59817 h 193167"/>
                  <a:gd name="connsiteX8" fmla="*/ 166 w 257286"/>
                  <a:gd name="connsiteY8" fmla="*/ 65627 h 193167"/>
                  <a:gd name="connsiteX9" fmla="*/ 4071 w 257286"/>
                  <a:gd name="connsiteY9" fmla="*/ 84677 h 193167"/>
                  <a:gd name="connsiteX10" fmla="*/ 10929 w 257286"/>
                  <a:gd name="connsiteY10" fmla="*/ 90202 h 193167"/>
                  <a:gd name="connsiteX11" fmla="*/ 18835 w 257286"/>
                  <a:gd name="connsiteY11" fmla="*/ 90202 h 193167"/>
                  <a:gd name="connsiteX12" fmla="*/ 7500 w 257286"/>
                  <a:gd name="connsiteY12" fmla="*/ 121063 h 193167"/>
                  <a:gd name="connsiteX13" fmla="*/ 32551 w 257286"/>
                  <a:gd name="connsiteY13" fmla="*/ 165735 h 193167"/>
                  <a:gd name="connsiteX14" fmla="*/ 32551 w 257286"/>
                  <a:gd name="connsiteY14" fmla="*/ 184499 h 193167"/>
                  <a:gd name="connsiteX15" fmla="*/ 41219 w 257286"/>
                  <a:gd name="connsiteY15" fmla="*/ 193167 h 193167"/>
                  <a:gd name="connsiteX16" fmla="*/ 51410 w 257286"/>
                  <a:gd name="connsiteY16" fmla="*/ 193167 h 193167"/>
                  <a:gd name="connsiteX17" fmla="*/ 60078 w 257286"/>
                  <a:gd name="connsiteY17" fmla="*/ 184499 h 193167"/>
                  <a:gd name="connsiteX18" fmla="*/ 60078 w 257286"/>
                  <a:gd name="connsiteY18" fmla="*/ 165735 h 193167"/>
                  <a:gd name="connsiteX19" fmla="*/ 197238 w 257286"/>
                  <a:gd name="connsiteY19" fmla="*/ 165735 h 193167"/>
                  <a:gd name="connsiteX20" fmla="*/ 197238 w 257286"/>
                  <a:gd name="connsiteY20" fmla="*/ 184499 h 193167"/>
                  <a:gd name="connsiteX21" fmla="*/ 205906 w 257286"/>
                  <a:gd name="connsiteY21" fmla="*/ 193167 h 193167"/>
                  <a:gd name="connsiteX22" fmla="*/ 216098 w 257286"/>
                  <a:gd name="connsiteY22" fmla="*/ 193167 h 193167"/>
                  <a:gd name="connsiteX23" fmla="*/ 224765 w 257286"/>
                  <a:gd name="connsiteY23" fmla="*/ 184499 h 193167"/>
                  <a:gd name="connsiteX24" fmla="*/ 224765 w 257286"/>
                  <a:gd name="connsiteY24" fmla="*/ 165735 h 193167"/>
                  <a:gd name="connsiteX25" fmla="*/ 249911 w 257286"/>
                  <a:gd name="connsiteY25" fmla="*/ 122015 h 193167"/>
                  <a:gd name="connsiteX26" fmla="*/ 238100 w 257286"/>
                  <a:gd name="connsiteY26" fmla="*/ 90202 h 193167"/>
                  <a:gd name="connsiteX27" fmla="*/ 246482 w 257286"/>
                  <a:gd name="connsiteY27" fmla="*/ 90202 h 193167"/>
                  <a:gd name="connsiteX28" fmla="*/ 253340 w 257286"/>
                  <a:gd name="connsiteY28" fmla="*/ 84582 h 193167"/>
                  <a:gd name="connsiteX29" fmla="*/ 257246 w 257286"/>
                  <a:gd name="connsiteY29" fmla="*/ 65532 h 193167"/>
                  <a:gd name="connsiteX30" fmla="*/ 255626 w 257286"/>
                  <a:gd name="connsiteY30" fmla="*/ 59817 h 193167"/>
                  <a:gd name="connsiteX31" fmla="*/ 53411 w 257286"/>
                  <a:gd name="connsiteY31" fmla="*/ 63913 h 193167"/>
                  <a:gd name="connsiteX32" fmla="*/ 69794 w 257286"/>
                  <a:gd name="connsiteY32" fmla="*/ 34099 h 193167"/>
                  <a:gd name="connsiteX33" fmla="*/ 187237 w 257286"/>
                  <a:gd name="connsiteY33" fmla="*/ 34099 h 193167"/>
                  <a:gd name="connsiteX34" fmla="*/ 203620 w 257286"/>
                  <a:gd name="connsiteY34" fmla="*/ 63913 h 193167"/>
                  <a:gd name="connsiteX35" fmla="*/ 200667 w 257286"/>
                  <a:gd name="connsiteY35" fmla="*/ 68199 h 193167"/>
                  <a:gd name="connsiteX36" fmla="*/ 56268 w 257286"/>
                  <a:gd name="connsiteY36" fmla="*/ 68199 h 193167"/>
                  <a:gd name="connsiteX37" fmla="*/ 53411 w 257286"/>
                  <a:gd name="connsiteY37" fmla="*/ 63913 h 193167"/>
                  <a:gd name="connsiteX38" fmla="*/ 59126 w 257286"/>
                  <a:gd name="connsiteY38" fmla="*/ 133826 h 193167"/>
                  <a:gd name="connsiteX39" fmla="*/ 43409 w 257286"/>
                  <a:gd name="connsiteY39" fmla="*/ 118110 h 193167"/>
                  <a:gd name="connsiteX40" fmla="*/ 59126 w 257286"/>
                  <a:gd name="connsiteY40" fmla="*/ 102394 h 193167"/>
                  <a:gd name="connsiteX41" fmla="*/ 74842 w 257286"/>
                  <a:gd name="connsiteY41" fmla="*/ 118110 h 193167"/>
                  <a:gd name="connsiteX42" fmla="*/ 59126 w 257286"/>
                  <a:gd name="connsiteY42" fmla="*/ 133826 h 193167"/>
                  <a:gd name="connsiteX43" fmla="*/ 182570 w 257286"/>
                  <a:gd name="connsiteY43" fmla="*/ 118110 h 193167"/>
                  <a:gd name="connsiteX44" fmla="*/ 198286 w 257286"/>
                  <a:gd name="connsiteY44" fmla="*/ 102394 h 193167"/>
                  <a:gd name="connsiteX45" fmla="*/ 214002 w 257286"/>
                  <a:gd name="connsiteY45" fmla="*/ 118110 h 193167"/>
                  <a:gd name="connsiteX46" fmla="*/ 198286 w 257286"/>
                  <a:gd name="connsiteY46" fmla="*/ 133826 h 193167"/>
                  <a:gd name="connsiteX47" fmla="*/ 182570 w 257286"/>
                  <a:gd name="connsiteY47" fmla="*/ 118110 h 193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57286" h="193167">
                    <a:moveTo>
                      <a:pt x="255626" y="59817"/>
                    </a:moveTo>
                    <a:cubicBezTo>
                      <a:pt x="254293" y="58198"/>
                      <a:pt x="252293" y="57245"/>
                      <a:pt x="250197" y="57245"/>
                    </a:cubicBezTo>
                    <a:lnTo>
                      <a:pt x="223622" y="57245"/>
                    </a:lnTo>
                    <a:cubicBezTo>
                      <a:pt x="217050" y="39910"/>
                      <a:pt x="208573" y="23051"/>
                      <a:pt x="198857" y="16573"/>
                    </a:cubicBezTo>
                    <a:cubicBezTo>
                      <a:pt x="165234" y="-5524"/>
                      <a:pt x="91892" y="-5524"/>
                      <a:pt x="58364" y="16573"/>
                    </a:cubicBezTo>
                    <a:cubicBezTo>
                      <a:pt x="48648" y="22955"/>
                      <a:pt x="40171" y="39910"/>
                      <a:pt x="33599" y="57245"/>
                    </a:cubicBezTo>
                    <a:lnTo>
                      <a:pt x="7024" y="57245"/>
                    </a:lnTo>
                    <a:cubicBezTo>
                      <a:pt x="4928" y="57245"/>
                      <a:pt x="2928" y="58198"/>
                      <a:pt x="1595" y="59817"/>
                    </a:cubicBezTo>
                    <a:cubicBezTo>
                      <a:pt x="261" y="61436"/>
                      <a:pt x="-310" y="63627"/>
                      <a:pt x="166" y="65627"/>
                    </a:cubicBezTo>
                    <a:lnTo>
                      <a:pt x="4071" y="84677"/>
                    </a:lnTo>
                    <a:cubicBezTo>
                      <a:pt x="4738" y="87916"/>
                      <a:pt x="7595" y="90202"/>
                      <a:pt x="10929" y="90202"/>
                    </a:cubicBezTo>
                    <a:lnTo>
                      <a:pt x="18835" y="90202"/>
                    </a:lnTo>
                    <a:cubicBezTo>
                      <a:pt x="11215" y="98965"/>
                      <a:pt x="7595" y="110014"/>
                      <a:pt x="7500" y="121063"/>
                    </a:cubicBezTo>
                    <a:cubicBezTo>
                      <a:pt x="7405" y="134684"/>
                      <a:pt x="23121" y="157067"/>
                      <a:pt x="32551" y="165735"/>
                    </a:cubicBezTo>
                    <a:lnTo>
                      <a:pt x="32551" y="184499"/>
                    </a:lnTo>
                    <a:cubicBezTo>
                      <a:pt x="32551" y="189262"/>
                      <a:pt x="36456" y="193167"/>
                      <a:pt x="41219" y="193167"/>
                    </a:cubicBezTo>
                    <a:lnTo>
                      <a:pt x="51410" y="193167"/>
                    </a:lnTo>
                    <a:cubicBezTo>
                      <a:pt x="56173" y="193167"/>
                      <a:pt x="60078" y="189262"/>
                      <a:pt x="60078" y="184499"/>
                    </a:cubicBezTo>
                    <a:lnTo>
                      <a:pt x="60078" y="165735"/>
                    </a:lnTo>
                    <a:lnTo>
                      <a:pt x="197238" y="165735"/>
                    </a:lnTo>
                    <a:lnTo>
                      <a:pt x="197238" y="184499"/>
                    </a:lnTo>
                    <a:cubicBezTo>
                      <a:pt x="197238" y="189262"/>
                      <a:pt x="201143" y="193167"/>
                      <a:pt x="205906" y="193167"/>
                    </a:cubicBezTo>
                    <a:lnTo>
                      <a:pt x="216098" y="193167"/>
                    </a:lnTo>
                    <a:cubicBezTo>
                      <a:pt x="220860" y="193167"/>
                      <a:pt x="224765" y="189262"/>
                      <a:pt x="224765" y="184499"/>
                    </a:cubicBezTo>
                    <a:lnTo>
                      <a:pt x="224765" y="165735"/>
                    </a:lnTo>
                    <a:cubicBezTo>
                      <a:pt x="234862" y="156496"/>
                      <a:pt x="249816" y="134684"/>
                      <a:pt x="249911" y="122015"/>
                    </a:cubicBezTo>
                    <a:cubicBezTo>
                      <a:pt x="249911" y="110585"/>
                      <a:pt x="246101" y="99155"/>
                      <a:pt x="238100" y="90202"/>
                    </a:cubicBezTo>
                    <a:lnTo>
                      <a:pt x="246482" y="90202"/>
                    </a:lnTo>
                    <a:cubicBezTo>
                      <a:pt x="249816" y="90202"/>
                      <a:pt x="252674" y="87916"/>
                      <a:pt x="253340" y="84582"/>
                    </a:cubicBezTo>
                    <a:lnTo>
                      <a:pt x="257246" y="65532"/>
                    </a:lnTo>
                    <a:cubicBezTo>
                      <a:pt x="257436" y="63627"/>
                      <a:pt x="256960" y="61436"/>
                      <a:pt x="255626" y="59817"/>
                    </a:cubicBezTo>
                    <a:close/>
                    <a:moveTo>
                      <a:pt x="53411" y="63913"/>
                    </a:moveTo>
                    <a:cubicBezTo>
                      <a:pt x="59030" y="49054"/>
                      <a:pt x="65031" y="37243"/>
                      <a:pt x="69794" y="34099"/>
                    </a:cubicBezTo>
                    <a:cubicBezTo>
                      <a:pt x="96559" y="16478"/>
                      <a:pt x="160472" y="16478"/>
                      <a:pt x="187237" y="34099"/>
                    </a:cubicBezTo>
                    <a:cubicBezTo>
                      <a:pt x="191999" y="37243"/>
                      <a:pt x="198000" y="48959"/>
                      <a:pt x="203620" y="63913"/>
                    </a:cubicBezTo>
                    <a:cubicBezTo>
                      <a:pt x="204382" y="66008"/>
                      <a:pt x="202858" y="68199"/>
                      <a:pt x="200667" y="68199"/>
                    </a:cubicBezTo>
                    <a:lnTo>
                      <a:pt x="56268" y="68199"/>
                    </a:lnTo>
                    <a:cubicBezTo>
                      <a:pt x="54173" y="68199"/>
                      <a:pt x="52649" y="66008"/>
                      <a:pt x="53411" y="63913"/>
                    </a:cubicBezTo>
                    <a:close/>
                    <a:moveTo>
                      <a:pt x="59126" y="133826"/>
                    </a:moveTo>
                    <a:cubicBezTo>
                      <a:pt x="50458" y="133826"/>
                      <a:pt x="43409" y="126778"/>
                      <a:pt x="43409" y="118110"/>
                    </a:cubicBezTo>
                    <a:cubicBezTo>
                      <a:pt x="43409" y="109442"/>
                      <a:pt x="50458" y="102394"/>
                      <a:pt x="59126" y="102394"/>
                    </a:cubicBezTo>
                    <a:cubicBezTo>
                      <a:pt x="67793" y="102394"/>
                      <a:pt x="74842" y="109442"/>
                      <a:pt x="74842" y="118110"/>
                    </a:cubicBezTo>
                    <a:cubicBezTo>
                      <a:pt x="74842" y="126778"/>
                      <a:pt x="67793" y="133826"/>
                      <a:pt x="59126" y="133826"/>
                    </a:cubicBezTo>
                    <a:close/>
                    <a:moveTo>
                      <a:pt x="182570" y="118110"/>
                    </a:moveTo>
                    <a:cubicBezTo>
                      <a:pt x="182570" y="109442"/>
                      <a:pt x="189618" y="102394"/>
                      <a:pt x="198286" y="102394"/>
                    </a:cubicBezTo>
                    <a:cubicBezTo>
                      <a:pt x="206953" y="102394"/>
                      <a:pt x="214002" y="109442"/>
                      <a:pt x="214002" y="118110"/>
                    </a:cubicBezTo>
                    <a:cubicBezTo>
                      <a:pt x="214002" y="126778"/>
                      <a:pt x="206953" y="133826"/>
                      <a:pt x="198286" y="133826"/>
                    </a:cubicBezTo>
                    <a:cubicBezTo>
                      <a:pt x="189618" y="133826"/>
                      <a:pt x="182570" y="126778"/>
                      <a:pt x="182570" y="118110"/>
                    </a:cubicBezTo>
                    <a:close/>
                  </a:path>
                </a:pathLst>
              </a:custGeom>
              <a:grpFill/>
              <a:ln w="9525" cap="flat">
                <a:noFill/>
                <a:prstDash val="solid"/>
                <a:miter/>
              </a:ln>
            </p:spPr>
            <p:txBody>
              <a:bodyPr rtlCol="0" anchor="ctr"/>
              <a:lstStyle/>
              <a:p>
                <a:endParaRPr lang="en-US"/>
              </a:p>
            </p:txBody>
          </p:sp>
        </p:grpSp>
        <p:grpSp>
          <p:nvGrpSpPr>
            <p:cNvPr id="133" name="Group 132">
              <a:extLst>
                <a:ext uri="{FF2B5EF4-FFF2-40B4-BE49-F238E27FC236}">
                  <a16:creationId xmlns:a16="http://schemas.microsoft.com/office/drawing/2014/main" id="{AF43DD85-E31D-4019-B16C-50F9213C2574}"/>
                </a:ext>
              </a:extLst>
            </p:cNvPr>
            <p:cNvGrpSpPr/>
            <p:nvPr/>
          </p:nvGrpSpPr>
          <p:grpSpPr>
            <a:xfrm>
              <a:off x="825083" y="3786230"/>
              <a:ext cx="743838" cy="520696"/>
              <a:chOff x="4759529" y="3579024"/>
              <a:chExt cx="743838" cy="520696"/>
            </a:xfrm>
            <a:solidFill>
              <a:srgbClr val="3293C8"/>
            </a:solidFill>
          </p:grpSpPr>
          <p:sp>
            <p:nvSpPr>
              <p:cNvPr id="137" name="Freeform: Shape 27">
                <a:extLst>
                  <a:ext uri="{FF2B5EF4-FFF2-40B4-BE49-F238E27FC236}">
                    <a16:creationId xmlns:a16="http://schemas.microsoft.com/office/drawing/2014/main" id="{62E3A27E-5D12-4E50-A505-C7F0165AF5E1}"/>
                  </a:ext>
                </a:extLst>
              </p:cNvPr>
              <p:cNvSpPr/>
              <p:nvPr/>
            </p:nvSpPr>
            <p:spPr>
              <a:xfrm>
                <a:off x="4983319" y="3764928"/>
                <a:ext cx="186612" cy="217255"/>
              </a:xfrm>
              <a:custGeom>
                <a:avLst/>
                <a:gdLst>
                  <a:gd name="connsiteX0" fmla="*/ 4083 w 92621"/>
                  <a:gd name="connsiteY0" fmla="*/ 623 h 107830"/>
                  <a:gd name="connsiteX1" fmla="*/ 88284 w 92621"/>
                  <a:gd name="connsiteY1" fmla="*/ 76632 h 107830"/>
                  <a:gd name="connsiteX2" fmla="*/ 85712 w 92621"/>
                  <a:gd name="connsiteY2" fmla="*/ 103493 h 107830"/>
                  <a:gd name="connsiteX3" fmla="*/ 58852 w 92621"/>
                  <a:gd name="connsiteY3" fmla="*/ 100921 h 107830"/>
                  <a:gd name="connsiteX4" fmla="*/ 368 w 92621"/>
                  <a:gd name="connsiteY4" fmla="*/ 3671 h 107830"/>
                  <a:gd name="connsiteX5" fmla="*/ 4083 w 92621"/>
                  <a:gd name="connsiteY5" fmla="*/ 623 h 107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621" h="107830">
                    <a:moveTo>
                      <a:pt x="4083" y="623"/>
                    </a:moveTo>
                    <a:cubicBezTo>
                      <a:pt x="28181" y="21864"/>
                      <a:pt x="83045" y="70346"/>
                      <a:pt x="88284" y="76632"/>
                    </a:cubicBezTo>
                    <a:cubicBezTo>
                      <a:pt x="94951" y="84729"/>
                      <a:pt x="93808" y="96825"/>
                      <a:pt x="85712" y="103493"/>
                    </a:cubicBezTo>
                    <a:cubicBezTo>
                      <a:pt x="77616" y="110160"/>
                      <a:pt x="65519" y="109017"/>
                      <a:pt x="58852" y="100921"/>
                    </a:cubicBezTo>
                    <a:cubicBezTo>
                      <a:pt x="53613" y="94635"/>
                      <a:pt x="16560" y="31389"/>
                      <a:pt x="368" y="3671"/>
                    </a:cubicBezTo>
                    <a:cubicBezTo>
                      <a:pt x="-1061" y="1290"/>
                      <a:pt x="1987" y="-1187"/>
                      <a:pt x="4083" y="623"/>
                    </a:cubicBezTo>
                    <a:close/>
                  </a:path>
                </a:pathLst>
              </a:custGeom>
              <a:grpFill/>
              <a:ln w="9525" cap="flat">
                <a:noFill/>
                <a:prstDash val="solid"/>
                <a:miter/>
              </a:ln>
            </p:spPr>
            <p:txBody>
              <a:bodyPr rtlCol="0" anchor="ctr"/>
              <a:lstStyle/>
              <a:p>
                <a:endParaRPr lang="en-US"/>
              </a:p>
            </p:txBody>
          </p:sp>
          <p:sp>
            <p:nvSpPr>
              <p:cNvPr id="138" name="Freeform: Shape 28">
                <a:extLst>
                  <a:ext uri="{FF2B5EF4-FFF2-40B4-BE49-F238E27FC236}">
                    <a16:creationId xmlns:a16="http://schemas.microsoft.com/office/drawing/2014/main" id="{12174BCF-0CCD-4599-957C-484BFD109740}"/>
                  </a:ext>
                </a:extLst>
              </p:cNvPr>
              <p:cNvSpPr/>
              <p:nvPr/>
            </p:nvSpPr>
            <p:spPr>
              <a:xfrm>
                <a:off x="4759529" y="3579024"/>
                <a:ext cx="743838" cy="520696"/>
              </a:xfrm>
              <a:custGeom>
                <a:avLst/>
                <a:gdLst>
                  <a:gd name="connsiteX0" fmla="*/ 2857 w 369189"/>
                  <a:gd name="connsiteY0" fmla="*/ 152614 h 258437"/>
                  <a:gd name="connsiteX1" fmla="*/ 11144 w 369189"/>
                  <a:gd name="connsiteY1" fmla="*/ 121468 h 258437"/>
                  <a:gd name="connsiteX2" fmla="*/ 24765 w 369189"/>
                  <a:gd name="connsiteY2" fmla="*/ 92321 h 258437"/>
                  <a:gd name="connsiteX3" fmla="*/ 43244 w 369189"/>
                  <a:gd name="connsiteY3" fmla="*/ 65937 h 258437"/>
                  <a:gd name="connsiteX4" fmla="*/ 66008 w 369189"/>
                  <a:gd name="connsiteY4" fmla="*/ 43172 h 258437"/>
                  <a:gd name="connsiteX5" fmla="*/ 92297 w 369189"/>
                  <a:gd name="connsiteY5" fmla="*/ 24694 h 258437"/>
                  <a:gd name="connsiteX6" fmla="*/ 121444 w 369189"/>
                  <a:gd name="connsiteY6" fmla="*/ 11073 h 258437"/>
                  <a:gd name="connsiteX7" fmla="*/ 152495 w 369189"/>
                  <a:gd name="connsiteY7" fmla="*/ 2786 h 258437"/>
                  <a:gd name="connsiteX8" fmla="*/ 216598 w 369189"/>
                  <a:gd name="connsiteY8" fmla="*/ 2786 h 258437"/>
                  <a:gd name="connsiteX9" fmla="*/ 247745 w 369189"/>
                  <a:gd name="connsiteY9" fmla="*/ 11073 h 258437"/>
                  <a:gd name="connsiteX10" fmla="*/ 276892 w 369189"/>
                  <a:gd name="connsiteY10" fmla="*/ 24694 h 258437"/>
                  <a:gd name="connsiteX11" fmla="*/ 303276 w 369189"/>
                  <a:gd name="connsiteY11" fmla="*/ 43172 h 258437"/>
                  <a:gd name="connsiteX12" fmla="*/ 326041 w 369189"/>
                  <a:gd name="connsiteY12" fmla="*/ 65937 h 258437"/>
                  <a:gd name="connsiteX13" fmla="*/ 344519 w 369189"/>
                  <a:gd name="connsiteY13" fmla="*/ 92226 h 258437"/>
                  <a:gd name="connsiteX14" fmla="*/ 358140 w 369189"/>
                  <a:gd name="connsiteY14" fmla="*/ 121372 h 258437"/>
                  <a:gd name="connsiteX15" fmla="*/ 366427 w 369189"/>
                  <a:gd name="connsiteY15" fmla="*/ 152424 h 258437"/>
                  <a:gd name="connsiteX16" fmla="*/ 369189 w 369189"/>
                  <a:gd name="connsiteY16" fmla="*/ 184428 h 258437"/>
                  <a:gd name="connsiteX17" fmla="*/ 366427 w 369189"/>
                  <a:gd name="connsiteY17" fmla="*/ 216432 h 258437"/>
                  <a:gd name="connsiteX18" fmla="*/ 358140 w 369189"/>
                  <a:gd name="connsiteY18" fmla="*/ 247579 h 258437"/>
                  <a:gd name="connsiteX19" fmla="*/ 354235 w 369189"/>
                  <a:gd name="connsiteY19" fmla="*/ 258342 h 258437"/>
                  <a:gd name="connsiteX20" fmla="*/ 340900 w 369189"/>
                  <a:gd name="connsiteY20" fmla="*/ 253484 h 258437"/>
                  <a:gd name="connsiteX21" fmla="*/ 340900 w 369189"/>
                  <a:gd name="connsiteY21" fmla="*/ 253484 h 258437"/>
                  <a:gd name="connsiteX22" fmla="*/ 339090 w 369189"/>
                  <a:gd name="connsiteY22" fmla="*/ 252817 h 258437"/>
                  <a:gd name="connsiteX23" fmla="*/ 332708 w 369189"/>
                  <a:gd name="connsiteY23" fmla="*/ 250531 h 258437"/>
                  <a:gd name="connsiteX24" fmla="*/ 332708 w 369189"/>
                  <a:gd name="connsiteY24" fmla="*/ 250531 h 258437"/>
                  <a:gd name="connsiteX25" fmla="*/ 315754 w 369189"/>
                  <a:gd name="connsiteY25" fmla="*/ 244340 h 258437"/>
                  <a:gd name="connsiteX26" fmla="*/ 323564 w 369189"/>
                  <a:gd name="connsiteY26" fmla="*/ 222814 h 258437"/>
                  <a:gd name="connsiteX27" fmla="*/ 339947 w 369189"/>
                  <a:gd name="connsiteY27" fmla="*/ 228814 h 258437"/>
                  <a:gd name="connsiteX28" fmla="*/ 343757 w 369189"/>
                  <a:gd name="connsiteY28" fmla="*/ 212527 h 258437"/>
                  <a:gd name="connsiteX29" fmla="*/ 345662 w 369189"/>
                  <a:gd name="connsiteY29" fmla="*/ 195858 h 258437"/>
                  <a:gd name="connsiteX30" fmla="*/ 328231 w 369189"/>
                  <a:gd name="connsiteY30" fmla="*/ 195858 h 258437"/>
                  <a:gd name="connsiteX31" fmla="*/ 328231 w 369189"/>
                  <a:gd name="connsiteY31" fmla="*/ 172998 h 258437"/>
                  <a:gd name="connsiteX32" fmla="*/ 345662 w 369189"/>
                  <a:gd name="connsiteY32" fmla="*/ 172998 h 258437"/>
                  <a:gd name="connsiteX33" fmla="*/ 343757 w 369189"/>
                  <a:gd name="connsiteY33" fmla="*/ 156329 h 258437"/>
                  <a:gd name="connsiteX34" fmla="*/ 339947 w 369189"/>
                  <a:gd name="connsiteY34" fmla="*/ 140041 h 258437"/>
                  <a:gd name="connsiteX35" fmla="*/ 323564 w 369189"/>
                  <a:gd name="connsiteY35" fmla="*/ 146042 h 258437"/>
                  <a:gd name="connsiteX36" fmla="*/ 315754 w 369189"/>
                  <a:gd name="connsiteY36" fmla="*/ 124516 h 258437"/>
                  <a:gd name="connsiteX37" fmla="*/ 332137 w 369189"/>
                  <a:gd name="connsiteY37" fmla="*/ 118515 h 258437"/>
                  <a:gd name="connsiteX38" fmla="*/ 324612 w 369189"/>
                  <a:gd name="connsiteY38" fmla="*/ 103561 h 258437"/>
                  <a:gd name="connsiteX39" fmla="*/ 315373 w 369189"/>
                  <a:gd name="connsiteY39" fmla="*/ 89559 h 258437"/>
                  <a:gd name="connsiteX40" fmla="*/ 301943 w 369189"/>
                  <a:gd name="connsiteY40" fmla="*/ 100798 h 258437"/>
                  <a:gd name="connsiteX41" fmla="*/ 287274 w 369189"/>
                  <a:gd name="connsiteY41" fmla="*/ 83272 h 258437"/>
                  <a:gd name="connsiteX42" fmla="*/ 300704 w 369189"/>
                  <a:gd name="connsiteY42" fmla="*/ 72033 h 258437"/>
                  <a:gd name="connsiteX43" fmla="*/ 288512 w 369189"/>
                  <a:gd name="connsiteY43" fmla="*/ 60603 h 258437"/>
                  <a:gd name="connsiteX44" fmla="*/ 275082 w 369189"/>
                  <a:gd name="connsiteY44" fmla="*/ 50602 h 258437"/>
                  <a:gd name="connsiteX45" fmla="*/ 266319 w 369189"/>
                  <a:gd name="connsiteY45" fmla="*/ 65746 h 258437"/>
                  <a:gd name="connsiteX46" fmla="*/ 246507 w 369189"/>
                  <a:gd name="connsiteY46" fmla="*/ 54316 h 258437"/>
                  <a:gd name="connsiteX47" fmla="*/ 255270 w 369189"/>
                  <a:gd name="connsiteY47" fmla="*/ 39172 h 258437"/>
                  <a:gd name="connsiteX48" fmla="*/ 239935 w 369189"/>
                  <a:gd name="connsiteY48" fmla="*/ 32504 h 258437"/>
                  <a:gd name="connsiteX49" fmla="*/ 223933 w 369189"/>
                  <a:gd name="connsiteY49" fmla="*/ 27742 h 258437"/>
                  <a:gd name="connsiteX50" fmla="*/ 220885 w 369189"/>
                  <a:gd name="connsiteY50" fmla="*/ 44887 h 258437"/>
                  <a:gd name="connsiteX51" fmla="*/ 198311 w 369189"/>
                  <a:gd name="connsiteY51" fmla="*/ 40886 h 258437"/>
                  <a:gd name="connsiteX52" fmla="*/ 201358 w 369189"/>
                  <a:gd name="connsiteY52" fmla="*/ 23741 h 258437"/>
                  <a:gd name="connsiteX53" fmla="*/ 167926 w 369189"/>
                  <a:gd name="connsiteY53" fmla="*/ 23741 h 258437"/>
                  <a:gd name="connsiteX54" fmla="*/ 170974 w 369189"/>
                  <a:gd name="connsiteY54" fmla="*/ 40886 h 258437"/>
                  <a:gd name="connsiteX55" fmla="*/ 148399 w 369189"/>
                  <a:gd name="connsiteY55" fmla="*/ 44887 h 258437"/>
                  <a:gd name="connsiteX56" fmla="*/ 145352 w 369189"/>
                  <a:gd name="connsiteY56" fmla="*/ 27742 h 258437"/>
                  <a:gd name="connsiteX57" fmla="*/ 129349 w 369189"/>
                  <a:gd name="connsiteY57" fmla="*/ 32504 h 258437"/>
                  <a:gd name="connsiteX58" fmla="*/ 113919 w 369189"/>
                  <a:gd name="connsiteY58" fmla="*/ 39172 h 258437"/>
                  <a:gd name="connsiteX59" fmla="*/ 122682 w 369189"/>
                  <a:gd name="connsiteY59" fmla="*/ 54316 h 258437"/>
                  <a:gd name="connsiteX60" fmla="*/ 102870 w 369189"/>
                  <a:gd name="connsiteY60" fmla="*/ 65746 h 258437"/>
                  <a:gd name="connsiteX61" fmla="*/ 94107 w 369189"/>
                  <a:gd name="connsiteY61" fmla="*/ 50602 h 258437"/>
                  <a:gd name="connsiteX62" fmla="*/ 80677 w 369189"/>
                  <a:gd name="connsiteY62" fmla="*/ 60603 h 258437"/>
                  <a:gd name="connsiteX63" fmla="*/ 68485 w 369189"/>
                  <a:gd name="connsiteY63" fmla="*/ 72128 h 258437"/>
                  <a:gd name="connsiteX64" fmla="*/ 81915 w 369189"/>
                  <a:gd name="connsiteY64" fmla="*/ 83368 h 258437"/>
                  <a:gd name="connsiteX65" fmla="*/ 67246 w 369189"/>
                  <a:gd name="connsiteY65" fmla="*/ 100894 h 258437"/>
                  <a:gd name="connsiteX66" fmla="*/ 53816 w 369189"/>
                  <a:gd name="connsiteY66" fmla="*/ 89654 h 258437"/>
                  <a:gd name="connsiteX67" fmla="*/ 44577 w 369189"/>
                  <a:gd name="connsiteY67" fmla="*/ 103656 h 258437"/>
                  <a:gd name="connsiteX68" fmla="*/ 37052 w 369189"/>
                  <a:gd name="connsiteY68" fmla="*/ 118610 h 258437"/>
                  <a:gd name="connsiteX69" fmla="*/ 53435 w 369189"/>
                  <a:gd name="connsiteY69" fmla="*/ 124611 h 258437"/>
                  <a:gd name="connsiteX70" fmla="*/ 45625 w 369189"/>
                  <a:gd name="connsiteY70" fmla="*/ 146137 h 258437"/>
                  <a:gd name="connsiteX71" fmla="*/ 29242 w 369189"/>
                  <a:gd name="connsiteY71" fmla="*/ 140137 h 258437"/>
                  <a:gd name="connsiteX72" fmla="*/ 25432 w 369189"/>
                  <a:gd name="connsiteY72" fmla="*/ 156424 h 258437"/>
                  <a:gd name="connsiteX73" fmla="*/ 23527 w 369189"/>
                  <a:gd name="connsiteY73" fmla="*/ 173093 h 258437"/>
                  <a:gd name="connsiteX74" fmla="*/ 40957 w 369189"/>
                  <a:gd name="connsiteY74" fmla="*/ 173093 h 258437"/>
                  <a:gd name="connsiteX75" fmla="*/ 40957 w 369189"/>
                  <a:gd name="connsiteY75" fmla="*/ 195953 h 258437"/>
                  <a:gd name="connsiteX76" fmla="*/ 23527 w 369189"/>
                  <a:gd name="connsiteY76" fmla="*/ 195953 h 258437"/>
                  <a:gd name="connsiteX77" fmla="*/ 25432 w 369189"/>
                  <a:gd name="connsiteY77" fmla="*/ 212622 h 258437"/>
                  <a:gd name="connsiteX78" fmla="*/ 29242 w 369189"/>
                  <a:gd name="connsiteY78" fmla="*/ 228910 h 258437"/>
                  <a:gd name="connsiteX79" fmla="*/ 45625 w 369189"/>
                  <a:gd name="connsiteY79" fmla="*/ 222909 h 258437"/>
                  <a:gd name="connsiteX80" fmla="*/ 53435 w 369189"/>
                  <a:gd name="connsiteY80" fmla="*/ 244435 h 258437"/>
                  <a:gd name="connsiteX81" fmla="*/ 28289 w 369189"/>
                  <a:gd name="connsiteY81" fmla="*/ 253579 h 258437"/>
                  <a:gd name="connsiteX82" fmla="*/ 28289 w 369189"/>
                  <a:gd name="connsiteY82" fmla="*/ 253579 h 258437"/>
                  <a:gd name="connsiteX83" fmla="*/ 14954 w 369189"/>
                  <a:gd name="connsiteY83" fmla="*/ 258437 h 258437"/>
                  <a:gd name="connsiteX84" fmla="*/ 11049 w 369189"/>
                  <a:gd name="connsiteY84" fmla="*/ 247674 h 258437"/>
                  <a:gd name="connsiteX85" fmla="*/ 2762 w 369189"/>
                  <a:gd name="connsiteY85" fmla="*/ 216622 h 258437"/>
                  <a:gd name="connsiteX86" fmla="*/ 0 w 369189"/>
                  <a:gd name="connsiteY86" fmla="*/ 184618 h 258437"/>
                  <a:gd name="connsiteX87" fmla="*/ 2857 w 369189"/>
                  <a:gd name="connsiteY87" fmla="*/ 152614 h 258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369189" h="258437">
                    <a:moveTo>
                      <a:pt x="2857" y="152614"/>
                    </a:moveTo>
                    <a:cubicBezTo>
                      <a:pt x="4667" y="142042"/>
                      <a:pt x="7525" y="131564"/>
                      <a:pt x="11144" y="121468"/>
                    </a:cubicBezTo>
                    <a:cubicBezTo>
                      <a:pt x="14859" y="111371"/>
                      <a:pt x="19431" y="101560"/>
                      <a:pt x="24765" y="92321"/>
                    </a:cubicBezTo>
                    <a:cubicBezTo>
                      <a:pt x="30099" y="83082"/>
                      <a:pt x="36290" y="74224"/>
                      <a:pt x="43244" y="65937"/>
                    </a:cubicBezTo>
                    <a:cubicBezTo>
                      <a:pt x="50102" y="57745"/>
                      <a:pt x="57817" y="50125"/>
                      <a:pt x="66008" y="43172"/>
                    </a:cubicBezTo>
                    <a:cubicBezTo>
                      <a:pt x="74200" y="36314"/>
                      <a:pt x="83058" y="30028"/>
                      <a:pt x="92297" y="24694"/>
                    </a:cubicBezTo>
                    <a:cubicBezTo>
                      <a:pt x="101537" y="19360"/>
                      <a:pt x="111347" y="14788"/>
                      <a:pt x="121444" y="11073"/>
                    </a:cubicBezTo>
                    <a:cubicBezTo>
                      <a:pt x="131445" y="7453"/>
                      <a:pt x="141922" y="4596"/>
                      <a:pt x="152495" y="2786"/>
                    </a:cubicBezTo>
                    <a:cubicBezTo>
                      <a:pt x="173450" y="-929"/>
                      <a:pt x="195644" y="-929"/>
                      <a:pt x="216598" y="2786"/>
                    </a:cubicBezTo>
                    <a:cubicBezTo>
                      <a:pt x="227171" y="4596"/>
                      <a:pt x="237649" y="7453"/>
                      <a:pt x="247745" y="11073"/>
                    </a:cubicBezTo>
                    <a:cubicBezTo>
                      <a:pt x="257842" y="14788"/>
                      <a:pt x="267653" y="19360"/>
                      <a:pt x="276892" y="24694"/>
                    </a:cubicBezTo>
                    <a:cubicBezTo>
                      <a:pt x="286131" y="30028"/>
                      <a:pt x="294989" y="36219"/>
                      <a:pt x="303276" y="43172"/>
                    </a:cubicBezTo>
                    <a:cubicBezTo>
                      <a:pt x="311468" y="50030"/>
                      <a:pt x="319088" y="57745"/>
                      <a:pt x="326041" y="65937"/>
                    </a:cubicBezTo>
                    <a:cubicBezTo>
                      <a:pt x="332994" y="74224"/>
                      <a:pt x="339185" y="83082"/>
                      <a:pt x="344519" y="92226"/>
                    </a:cubicBezTo>
                    <a:cubicBezTo>
                      <a:pt x="349853" y="101465"/>
                      <a:pt x="354425" y="111276"/>
                      <a:pt x="358140" y="121372"/>
                    </a:cubicBezTo>
                    <a:cubicBezTo>
                      <a:pt x="361855" y="131469"/>
                      <a:pt x="364617" y="141946"/>
                      <a:pt x="366427" y="152424"/>
                    </a:cubicBezTo>
                    <a:cubicBezTo>
                      <a:pt x="368237" y="162901"/>
                      <a:pt x="369189" y="173760"/>
                      <a:pt x="369189" y="184428"/>
                    </a:cubicBezTo>
                    <a:cubicBezTo>
                      <a:pt x="369189" y="195191"/>
                      <a:pt x="368237" y="205954"/>
                      <a:pt x="366427" y="216432"/>
                    </a:cubicBezTo>
                    <a:cubicBezTo>
                      <a:pt x="364617" y="227005"/>
                      <a:pt x="361760" y="237482"/>
                      <a:pt x="358140" y="247579"/>
                    </a:cubicBezTo>
                    <a:lnTo>
                      <a:pt x="354235" y="258342"/>
                    </a:lnTo>
                    <a:lnTo>
                      <a:pt x="340900" y="253484"/>
                    </a:lnTo>
                    <a:lnTo>
                      <a:pt x="340900" y="253484"/>
                    </a:lnTo>
                    <a:lnTo>
                      <a:pt x="339090" y="252817"/>
                    </a:lnTo>
                    <a:lnTo>
                      <a:pt x="332708" y="250531"/>
                    </a:lnTo>
                    <a:lnTo>
                      <a:pt x="332708" y="250531"/>
                    </a:lnTo>
                    <a:lnTo>
                      <a:pt x="315754" y="244340"/>
                    </a:lnTo>
                    <a:lnTo>
                      <a:pt x="323564" y="222814"/>
                    </a:lnTo>
                    <a:lnTo>
                      <a:pt x="339947" y="228814"/>
                    </a:lnTo>
                    <a:cubicBezTo>
                      <a:pt x="341471" y="223480"/>
                      <a:pt x="342805" y="218051"/>
                      <a:pt x="343757" y="212527"/>
                    </a:cubicBezTo>
                    <a:cubicBezTo>
                      <a:pt x="344710" y="207097"/>
                      <a:pt x="345281" y="201478"/>
                      <a:pt x="345662" y="195858"/>
                    </a:cubicBezTo>
                    <a:lnTo>
                      <a:pt x="328231" y="195858"/>
                    </a:lnTo>
                    <a:lnTo>
                      <a:pt x="328231" y="172998"/>
                    </a:lnTo>
                    <a:lnTo>
                      <a:pt x="345662" y="172998"/>
                    </a:lnTo>
                    <a:cubicBezTo>
                      <a:pt x="345281" y="167378"/>
                      <a:pt x="344710" y="161854"/>
                      <a:pt x="343757" y="156329"/>
                    </a:cubicBezTo>
                    <a:cubicBezTo>
                      <a:pt x="342805" y="150805"/>
                      <a:pt x="341471" y="145375"/>
                      <a:pt x="339947" y="140041"/>
                    </a:cubicBezTo>
                    <a:lnTo>
                      <a:pt x="323564" y="146042"/>
                    </a:lnTo>
                    <a:lnTo>
                      <a:pt x="315754" y="124516"/>
                    </a:lnTo>
                    <a:lnTo>
                      <a:pt x="332137" y="118515"/>
                    </a:lnTo>
                    <a:cubicBezTo>
                      <a:pt x="329851" y="113371"/>
                      <a:pt x="327374" y="108418"/>
                      <a:pt x="324612" y="103561"/>
                    </a:cubicBezTo>
                    <a:cubicBezTo>
                      <a:pt x="321850" y="98798"/>
                      <a:pt x="318706" y="94131"/>
                      <a:pt x="315373" y="89559"/>
                    </a:cubicBezTo>
                    <a:lnTo>
                      <a:pt x="301943" y="100798"/>
                    </a:lnTo>
                    <a:lnTo>
                      <a:pt x="287274" y="83272"/>
                    </a:lnTo>
                    <a:lnTo>
                      <a:pt x="300704" y="72033"/>
                    </a:lnTo>
                    <a:cubicBezTo>
                      <a:pt x="296799" y="68032"/>
                      <a:pt x="292798" y="64127"/>
                      <a:pt x="288512" y="60603"/>
                    </a:cubicBezTo>
                    <a:cubicBezTo>
                      <a:pt x="284226" y="56983"/>
                      <a:pt x="279749" y="53745"/>
                      <a:pt x="275082" y="50602"/>
                    </a:cubicBezTo>
                    <a:lnTo>
                      <a:pt x="266319" y="65746"/>
                    </a:lnTo>
                    <a:lnTo>
                      <a:pt x="246507" y="54316"/>
                    </a:lnTo>
                    <a:lnTo>
                      <a:pt x="255270" y="39172"/>
                    </a:lnTo>
                    <a:cubicBezTo>
                      <a:pt x="250222" y="36695"/>
                      <a:pt x="245173" y="34409"/>
                      <a:pt x="239935" y="32504"/>
                    </a:cubicBezTo>
                    <a:cubicBezTo>
                      <a:pt x="234696" y="30599"/>
                      <a:pt x="229362" y="29075"/>
                      <a:pt x="223933" y="27742"/>
                    </a:cubicBezTo>
                    <a:lnTo>
                      <a:pt x="220885" y="44887"/>
                    </a:lnTo>
                    <a:lnTo>
                      <a:pt x="198311" y="40886"/>
                    </a:lnTo>
                    <a:lnTo>
                      <a:pt x="201358" y="23741"/>
                    </a:lnTo>
                    <a:cubicBezTo>
                      <a:pt x="190310" y="22598"/>
                      <a:pt x="179070" y="22598"/>
                      <a:pt x="167926" y="23741"/>
                    </a:cubicBezTo>
                    <a:lnTo>
                      <a:pt x="170974" y="40886"/>
                    </a:lnTo>
                    <a:lnTo>
                      <a:pt x="148399" y="44887"/>
                    </a:lnTo>
                    <a:lnTo>
                      <a:pt x="145352" y="27742"/>
                    </a:lnTo>
                    <a:cubicBezTo>
                      <a:pt x="139922" y="29075"/>
                      <a:pt x="134588" y="30599"/>
                      <a:pt x="129349" y="32504"/>
                    </a:cubicBezTo>
                    <a:cubicBezTo>
                      <a:pt x="124111" y="34409"/>
                      <a:pt x="118967" y="36695"/>
                      <a:pt x="113919" y="39172"/>
                    </a:cubicBezTo>
                    <a:lnTo>
                      <a:pt x="122682" y="54316"/>
                    </a:lnTo>
                    <a:lnTo>
                      <a:pt x="102870" y="65746"/>
                    </a:lnTo>
                    <a:lnTo>
                      <a:pt x="94107" y="50602"/>
                    </a:lnTo>
                    <a:cubicBezTo>
                      <a:pt x="89535" y="53745"/>
                      <a:pt x="84963" y="56983"/>
                      <a:pt x="80677" y="60603"/>
                    </a:cubicBezTo>
                    <a:cubicBezTo>
                      <a:pt x="76390" y="64222"/>
                      <a:pt x="72390" y="68032"/>
                      <a:pt x="68485" y="72128"/>
                    </a:cubicBezTo>
                    <a:lnTo>
                      <a:pt x="81915" y="83368"/>
                    </a:lnTo>
                    <a:lnTo>
                      <a:pt x="67246" y="100894"/>
                    </a:lnTo>
                    <a:lnTo>
                      <a:pt x="53816" y="89654"/>
                    </a:lnTo>
                    <a:cubicBezTo>
                      <a:pt x="50482" y="94226"/>
                      <a:pt x="47435" y="98798"/>
                      <a:pt x="44577" y="103656"/>
                    </a:cubicBezTo>
                    <a:cubicBezTo>
                      <a:pt x="41815" y="108418"/>
                      <a:pt x="39338" y="113467"/>
                      <a:pt x="37052" y="118610"/>
                    </a:cubicBezTo>
                    <a:lnTo>
                      <a:pt x="53435" y="124611"/>
                    </a:lnTo>
                    <a:lnTo>
                      <a:pt x="45625" y="146137"/>
                    </a:lnTo>
                    <a:lnTo>
                      <a:pt x="29242" y="140137"/>
                    </a:lnTo>
                    <a:cubicBezTo>
                      <a:pt x="27718" y="145471"/>
                      <a:pt x="26384" y="150900"/>
                      <a:pt x="25432" y="156424"/>
                    </a:cubicBezTo>
                    <a:cubicBezTo>
                      <a:pt x="24479" y="161854"/>
                      <a:pt x="23908" y="167473"/>
                      <a:pt x="23527" y="173093"/>
                    </a:cubicBezTo>
                    <a:lnTo>
                      <a:pt x="40957" y="173093"/>
                    </a:lnTo>
                    <a:lnTo>
                      <a:pt x="40957" y="195953"/>
                    </a:lnTo>
                    <a:lnTo>
                      <a:pt x="23527" y="195953"/>
                    </a:lnTo>
                    <a:cubicBezTo>
                      <a:pt x="23908" y="201573"/>
                      <a:pt x="24479" y="207097"/>
                      <a:pt x="25432" y="212622"/>
                    </a:cubicBezTo>
                    <a:cubicBezTo>
                      <a:pt x="26384" y="218146"/>
                      <a:pt x="27718" y="223576"/>
                      <a:pt x="29242" y="228910"/>
                    </a:cubicBezTo>
                    <a:lnTo>
                      <a:pt x="45625" y="222909"/>
                    </a:lnTo>
                    <a:lnTo>
                      <a:pt x="53435" y="244435"/>
                    </a:lnTo>
                    <a:lnTo>
                      <a:pt x="28289" y="253579"/>
                    </a:lnTo>
                    <a:lnTo>
                      <a:pt x="28289" y="253579"/>
                    </a:lnTo>
                    <a:lnTo>
                      <a:pt x="14954" y="258437"/>
                    </a:lnTo>
                    <a:lnTo>
                      <a:pt x="11049" y="247674"/>
                    </a:lnTo>
                    <a:cubicBezTo>
                      <a:pt x="7334" y="237577"/>
                      <a:pt x="4572" y="227100"/>
                      <a:pt x="2762" y="216622"/>
                    </a:cubicBezTo>
                    <a:cubicBezTo>
                      <a:pt x="953" y="206145"/>
                      <a:pt x="0" y="195382"/>
                      <a:pt x="0" y="184618"/>
                    </a:cubicBezTo>
                    <a:cubicBezTo>
                      <a:pt x="0" y="173855"/>
                      <a:pt x="1048" y="163092"/>
                      <a:pt x="2857" y="152614"/>
                    </a:cubicBezTo>
                    <a:close/>
                  </a:path>
                </a:pathLst>
              </a:custGeom>
              <a:grpFill/>
              <a:ln w="9525" cap="flat">
                <a:noFill/>
                <a:prstDash val="solid"/>
                <a:miter/>
              </a:ln>
            </p:spPr>
            <p:txBody>
              <a:bodyPr rtlCol="0" anchor="ctr"/>
              <a:lstStyle/>
              <a:p>
                <a:endParaRPr lang="en-US"/>
              </a:p>
            </p:txBody>
          </p:sp>
        </p:grpSp>
        <p:sp>
          <p:nvSpPr>
            <p:cNvPr id="134" name="Rectangle 133">
              <a:extLst>
                <a:ext uri="{FF2B5EF4-FFF2-40B4-BE49-F238E27FC236}">
                  <a16:creationId xmlns:a16="http://schemas.microsoft.com/office/drawing/2014/main" id="{343E72F2-07A3-4ACF-B61B-E37D550FD2BC}"/>
                </a:ext>
              </a:extLst>
            </p:cNvPr>
            <p:cNvSpPr/>
            <p:nvPr/>
          </p:nvSpPr>
          <p:spPr>
            <a:xfrm>
              <a:off x="581025" y="3694269"/>
              <a:ext cx="1304925" cy="703576"/>
            </a:xfrm>
            <a:prstGeom prst="rect">
              <a:avLst/>
            </a:prstGeom>
            <a:noFill/>
            <a:ln w="25400">
              <a:solidFill>
                <a:srgbClr val="3293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5" name="Graphic 39">
              <a:extLst>
                <a:ext uri="{FF2B5EF4-FFF2-40B4-BE49-F238E27FC236}">
                  <a16:creationId xmlns:a16="http://schemas.microsoft.com/office/drawing/2014/main" id="{08AE2BA0-1EB2-498C-BB5B-26129EC710F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3526" y="4739030"/>
              <a:ext cx="1106951" cy="415106"/>
            </a:xfrm>
            <a:prstGeom prst="rect">
              <a:avLst/>
            </a:prstGeom>
          </p:spPr>
        </p:pic>
        <p:sp>
          <p:nvSpPr>
            <p:cNvPr id="136" name="Freeform: Shape 36">
              <a:extLst>
                <a:ext uri="{FF2B5EF4-FFF2-40B4-BE49-F238E27FC236}">
                  <a16:creationId xmlns:a16="http://schemas.microsoft.com/office/drawing/2014/main" id="{BF48190C-DC39-4914-9529-D4CDDFDEF30A}"/>
                </a:ext>
              </a:extLst>
            </p:cNvPr>
            <p:cNvSpPr/>
            <p:nvPr/>
          </p:nvSpPr>
          <p:spPr>
            <a:xfrm>
              <a:off x="905206" y="5513129"/>
              <a:ext cx="583593" cy="530818"/>
            </a:xfrm>
            <a:custGeom>
              <a:avLst/>
              <a:gdLst>
                <a:gd name="connsiteX0" fmla="*/ 264128 w 289655"/>
                <a:gd name="connsiteY0" fmla="*/ 237935 h 263461"/>
                <a:gd name="connsiteX1" fmla="*/ 238601 w 289655"/>
                <a:gd name="connsiteY1" fmla="*/ 237935 h 263461"/>
                <a:gd name="connsiteX2" fmla="*/ 223266 w 289655"/>
                <a:gd name="connsiteY2" fmla="*/ 83249 h 263461"/>
                <a:gd name="connsiteX3" fmla="*/ 206216 w 289655"/>
                <a:gd name="connsiteY3" fmla="*/ 67913 h 263461"/>
                <a:gd name="connsiteX4" fmla="*/ 83534 w 289655"/>
                <a:gd name="connsiteY4" fmla="*/ 67913 h 263461"/>
                <a:gd name="connsiteX5" fmla="*/ 66484 w 289655"/>
                <a:gd name="connsiteY5" fmla="*/ 83249 h 263461"/>
                <a:gd name="connsiteX6" fmla="*/ 51149 w 289655"/>
                <a:gd name="connsiteY6" fmla="*/ 237935 h 263461"/>
                <a:gd name="connsiteX7" fmla="*/ 25622 w 289655"/>
                <a:gd name="connsiteY7" fmla="*/ 237935 h 263461"/>
                <a:gd name="connsiteX8" fmla="*/ 25622 w 289655"/>
                <a:gd name="connsiteY8" fmla="*/ 263462 h 263461"/>
                <a:gd name="connsiteX9" fmla="*/ 264223 w 289655"/>
                <a:gd name="connsiteY9" fmla="*/ 263462 h 263461"/>
                <a:gd name="connsiteX10" fmla="*/ 264223 w 289655"/>
                <a:gd name="connsiteY10" fmla="*/ 237935 h 263461"/>
                <a:gd name="connsiteX11" fmla="*/ 182308 w 289655"/>
                <a:gd name="connsiteY11" fmla="*/ 110490 h 263461"/>
                <a:gd name="connsiteX12" fmla="*/ 193357 w 289655"/>
                <a:gd name="connsiteY12" fmla="*/ 220980 h 263461"/>
                <a:gd name="connsiteX13" fmla="*/ 175927 w 289655"/>
                <a:gd name="connsiteY13" fmla="*/ 220980 h 263461"/>
                <a:gd name="connsiteX14" fmla="*/ 165259 w 289655"/>
                <a:gd name="connsiteY14" fmla="*/ 110490 h 263461"/>
                <a:gd name="connsiteX15" fmla="*/ 182308 w 289655"/>
                <a:gd name="connsiteY15" fmla="*/ 110490 h 263461"/>
                <a:gd name="connsiteX16" fmla="*/ 144875 w 289655"/>
                <a:gd name="connsiteY16" fmla="*/ 0 h 263461"/>
                <a:gd name="connsiteX17" fmla="*/ 144875 w 289655"/>
                <a:gd name="connsiteY17" fmla="*/ 0 h 263461"/>
                <a:gd name="connsiteX18" fmla="*/ 136303 w 289655"/>
                <a:gd name="connsiteY18" fmla="*/ 8477 h 263461"/>
                <a:gd name="connsiteX19" fmla="*/ 136303 w 289655"/>
                <a:gd name="connsiteY19" fmla="*/ 42482 h 263461"/>
                <a:gd name="connsiteX20" fmla="*/ 144780 w 289655"/>
                <a:gd name="connsiteY20" fmla="*/ 50959 h 263461"/>
                <a:gd name="connsiteX21" fmla="*/ 144780 w 289655"/>
                <a:gd name="connsiteY21" fmla="*/ 50959 h 263461"/>
                <a:gd name="connsiteX22" fmla="*/ 153257 w 289655"/>
                <a:gd name="connsiteY22" fmla="*/ 42482 h 263461"/>
                <a:gd name="connsiteX23" fmla="*/ 153257 w 289655"/>
                <a:gd name="connsiteY23" fmla="*/ 8477 h 263461"/>
                <a:gd name="connsiteX24" fmla="*/ 144875 w 289655"/>
                <a:gd name="connsiteY24" fmla="*/ 0 h 263461"/>
                <a:gd name="connsiteX25" fmla="*/ 266224 w 289655"/>
                <a:gd name="connsiteY25" fmla="*/ 23622 h 263461"/>
                <a:gd name="connsiteX26" fmla="*/ 266224 w 289655"/>
                <a:gd name="connsiteY26" fmla="*/ 23622 h 263461"/>
                <a:gd name="connsiteX27" fmla="*/ 254222 w 289655"/>
                <a:gd name="connsiteY27" fmla="*/ 23622 h 263461"/>
                <a:gd name="connsiteX28" fmla="*/ 232219 w 289655"/>
                <a:gd name="connsiteY28" fmla="*/ 45529 h 263461"/>
                <a:gd name="connsiteX29" fmla="*/ 232219 w 289655"/>
                <a:gd name="connsiteY29" fmla="*/ 57531 h 263461"/>
                <a:gd name="connsiteX30" fmla="*/ 232219 w 289655"/>
                <a:gd name="connsiteY30" fmla="*/ 57531 h 263461"/>
                <a:gd name="connsiteX31" fmla="*/ 244221 w 289655"/>
                <a:gd name="connsiteY31" fmla="*/ 57531 h 263461"/>
                <a:gd name="connsiteX32" fmla="*/ 266224 w 289655"/>
                <a:gd name="connsiteY32" fmla="*/ 35624 h 263461"/>
                <a:gd name="connsiteX33" fmla="*/ 266224 w 289655"/>
                <a:gd name="connsiteY33" fmla="*/ 23622 h 263461"/>
                <a:gd name="connsiteX34" fmla="*/ 57245 w 289655"/>
                <a:gd name="connsiteY34" fmla="*/ 45339 h 263461"/>
                <a:gd name="connsiteX35" fmla="*/ 35242 w 289655"/>
                <a:gd name="connsiteY35" fmla="*/ 23432 h 263461"/>
                <a:gd name="connsiteX36" fmla="*/ 23241 w 289655"/>
                <a:gd name="connsiteY36" fmla="*/ 23432 h 263461"/>
                <a:gd name="connsiteX37" fmla="*/ 23241 w 289655"/>
                <a:gd name="connsiteY37" fmla="*/ 23432 h 263461"/>
                <a:gd name="connsiteX38" fmla="*/ 23241 w 289655"/>
                <a:gd name="connsiteY38" fmla="*/ 35433 h 263461"/>
                <a:gd name="connsiteX39" fmla="*/ 45244 w 289655"/>
                <a:gd name="connsiteY39" fmla="*/ 57341 h 263461"/>
                <a:gd name="connsiteX40" fmla="*/ 57245 w 289655"/>
                <a:gd name="connsiteY40" fmla="*/ 57341 h 263461"/>
                <a:gd name="connsiteX41" fmla="*/ 57245 w 289655"/>
                <a:gd name="connsiteY41" fmla="*/ 57341 h 263461"/>
                <a:gd name="connsiteX42" fmla="*/ 57245 w 289655"/>
                <a:gd name="connsiteY42" fmla="*/ 45339 h 263461"/>
                <a:gd name="connsiteX43" fmla="*/ 247078 w 289655"/>
                <a:gd name="connsiteY43" fmla="*/ 127445 h 263461"/>
                <a:gd name="connsiteX44" fmla="*/ 247078 w 289655"/>
                <a:gd name="connsiteY44" fmla="*/ 127445 h 263461"/>
                <a:gd name="connsiteX45" fmla="*/ 255556 w 289655"/>
                <a:gd name="connsiteY45" fmla="*/ 135922 h 263461"/>
                <a:gd name="connsiteX46" fmla="*/ 281178 w 289655"/>
                <a:gd name="connsiteY46" fmla="*/ 135922 h 263461"/>
                <a:gd name="connsiteX47" fmla="*/ 289655 w 289655"/>
                <a:gd name="connsiteY47" fmla="*/ 127445 h 263461"/>
                <a:gd name="connsiteX48" fmla="*/ 289655 w 289655"/>
                <a:gd name="connsiteY48" fmla="*/ 127445 h 263461"/>
                <a:gd name="connsiteX49" fmla="*/ 281178 w 289655"/>
                <a:gd name="connsiteY49" fmla="*/ 118967 h 263461"/>
                <a:gd name="connsiteX50" fmla="*/ 255556 w 289655"/>
                <a:gd name="connsiteY50" fmla="*/ 118967 h 263461"/>
                <a:gd name="connsiteX51" fmla="*/ 247078 w 289655"/>
                <a:gd name="connsiteY51" fmla="*/ 127445 h 263461"/>
                <a:gd name="connsiteX52" fmla="*/ 34100 w 289655"/>
                <a:gd name="connsiteY52" fmla="*/ 118967 h 263461"/>
                <a:gd name="connsiteX53" fmla="*/ 8477 w 289655"/>
                <a:gd name="connsiteY53" fmla="*/ 118967 h 263461"/>
                <a:gd name="connsiteX54" fmla="*/ 0 w 289655"/>
                <a:gd name="connsiteY54" fmla="*/ 127445 h 263461"/>
                <a:gd name="connsiteX55" fmla="*/ 0 w 289655"/>
                <a:gd name="connsiteY55" fmla="*/ 127445 h 263461"/>
                <a:gd name="connsiteX56" fmla="*/ 8477 w 289655"/>
                <a:gd name="connsiteY56" fmla="*/ 135922 h 263461"/>
                <a:gd name="connsiteX57" fmla="*/ 34100 w 289655"/>
                <a:gd name="connsiteY57" fmla="*/ 135922 h 263461"/>
                <a:gd name="connsiteX58" fmla="*/ 42577 w 289655"/>
                <a:gd name="connsiteY58" fmla="*/ 127445 h 263461"/>
                <a:gd name="connsiteX59" fmla="*/ 42577 w 289655"/>
                <a:gd name="connsiteY59" fmla="*/ 127445 h 263461"/>
                <a:gd name="connsiteX60" fmla="*/ 34100 w 289655"/>
                <a:gd name="connsiteY60" fmla="*/ 118967 h 263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89655" h="263461">
                  <a:moveTo>
                    <a:pt x="264128" y="237935"/>
                  </a:moveTo>
                  <a:lnTo>
                    <a:pt x="238601" y="237935"/>
                  </a:lnTo>
                  <a:lnTo>
                    <a:pt x="223266" y="83249"/>
                  </a:lnTo>
                  <a:cubicBezTo>
                    <a:pt x="222409" y="74771"/>
                    <a:pt x="215170" y="67913"/>
                    <a:pt x="206216" y="67913"/>
                  </a:cubicBezTo>
                  <a:lnTo>
                    <a:pt x="83534" y="67913"/>
                  </a:lnTo>
                  <a:cubicBezTo>
                    <a:pt x="74581" y="67913"/>
                    <a:pt x="67342" y="74676"/>
                    <a:pt x="66484" y="83249"/>
                  </a:cubicBezTo>
                  <a:lnTo>
                    <a:pt x="51149" y="237935"/>
                  </a:lnTo>
                  <a:lnTo>
                    <a:pt x="25622" y="237935"/>
                  </a:lnTo>
                  <a:lnTo>
                    <a:pt x="25622" y="263462"/>
                  </a:lnTo>
                  <a:lnTo>
                    <a:pt x="264223" y="263462"/>
                  </a:lnTo>
                  <a:lnTo>
                    <a:pt x="264223" y="237935"/>
                  </a:lnTo>
                  <a:close/>
                  <a:moveTo>
                    <a:pt x="182308" y="110490"/>
                  </a:moveTo>
                  <a:lnTo>
                    <a:pt x="193357" y="220980"/>
                  </a:lnTo>
                  <a:lnTo>
                    <a:pt x="175927" y="220980"/>
                  </a:lnTo>
                  <a:lnTo>
                    <a:pt x="165259" y="110490"/>
                  </a:lnTo>
                  <a:lnTo>
                    <a:pt x="182308" y="110490"/>
                  </a:lnTo>
                  <a:close/>
                  <a:moveTo>
                    <a:pt x="144875" y="0"/>
                  </a:moveTo>
                  <a:lnTo>
                    <a:pt x="144875" y="0"/>
                  </a:lnTo>
                  <a:cubicBezTo>
                    <a:pt x="140113" y="0"/>
                    <a:pt x="136303" y="3810"/>
                    <a:pt x="136303" y="8477"/>
                  </a:cubicBezTo>
                  <a:lnTo>
                    <a:pt x="136303" y="42482"/>
                  </a:lnTo>
                  <a:cubicBezTo>
                    <a:pt x="136303" y="47149"/>
                    <a:pt x="140113" y="50959"/>
                    <a:pt x="144780" y="50959"/>
                  </a:cubicBezTo>
                  <a:lnTo>
                    <a:pt x="144780" y="50959"/>
                  </a:lnTo>
                  <a:cubicBezTo>
                    <a:pt x="149447" y="50959"/>
                    <a:pt x="153257" y="47149"/>
                    <a:pt x="153257" y="42482"/>
                  </a:cubicBezTo>
                  <a:lnTo>
                    <a:pt x="153257" y="8477"/>
                  </a:lnTo>
                  <a:cubicBezTo>
                    <a:pt x="153352" y="3810"/>
                    <a:pt x="149543" y="0"/>
                    <a:pt x="144875" y="0"/>
                  </a:cubicBezTo>
                  <a:close/>
                  <a:moveTo>
                    <a:pt x="266224" y="23622"/>
                  </a:moveTo>
                  <a:lnTo>
                    <a:pt x="266224" y="23622"/>
                  </a:lnTo>
                  <a:cubicBezTo>
                    <a:pt x="262890" y="20288"/>
                    <a:pt x="257556" y="20288"/>
                    <a:pt x="254222" y="23622"/>
                  </a:cubicBezTo>
                  <a:lnTo>
                    <a:pt x="232219" y="45529"/>
                  </a:lnTo>
                  <a:cubicBezTo>
                    <a:pt x="228886" y="48863"/>
                    <a:pt x="228886" y="54197"/>
                    <a:pt x="232219" y="57531"/>
                  </a:cubicBezTo>
                  <a:lnTo>
                    <a:pt x="232219" y="57531"/>
                  </a:lnTo>
                  <a:cubicBezTo>
                    <a:pt x="235553" y="60865"/>
                    <a:pt x="240887" y="60865"/>
                    <a:pt x="244221" y="57531"/>
                  </a:cubicBezTo>
                  <a:lnTo>
                    <a:pt x="266224" y="35624"/>
                  </a:lnTo>
                  <a:cubicBezTo>
                    <a:pt x="269557" y="32290"/>
                    <a:pt x="269557" y="26861"/>
                    <a:pt x="266224" y="23622"/>
                  </a:cubicBezTo>
                  <a:close/>
                  <a:moveTo>
                    <a:pt x="57245" y="45339"/>
                  </a:moveTo>
                  <a:lnTo>
                    <a:pt x="35242" y="23432"/>
                  </a:lnTo>
                  <a:cubicBezTo>
                    <a:pt x="31909" y="20098"/>
                    <a:pt x="26575" y="20098"/>
                    <a:pt x="23241" y="23432"/>
                  </a:cubicBezTo>
                  <a:lnTo>
                    <a:pt x="23241" y="23432"/>
                  </a:lnTo>
                  <a:cubicBezTo>
                    <a:pt x="19907" y="26765"/>
                    <a:pt x="19907" y="32099"/>
                    <a:pt x="23241" y="35433"/>
                  </a:cubicBezTo>
                  <a:lnTo>
                    <a:pt x="45244" y="57341"/>
                  </a:lnTo>
                  <a:cubicBezTo>
                    <a:pt x="48577" y="60674"/>
                    <a:pt x="53911" y="60674"/>
                    <a:pt x="57245" y="57341"/>
                  </a:cubicBezTo>
                  <a:lnTo>
                    <a:pt x="57245" y="57341"/>
                  </a:lnTo>
                  <a:cubicBezTo>
                    <a:pt x="60579" y="54007"/>
                    <a:pt x="60579" y="48578"/>
                    <a:pt x="57245" y="45339"/>
                  </a:cubicBezTo>
                  <a:close/>
                  <a:moveTo>
                    <a:pt x="247078" y="127445"/>
                  </a:moveTo>
                  <a:lnTo>
                    <a:pt x="247078" y="127445"/>
                  </a:lnTo>
                  <a:cubicBezTo>
                    <a:pt x="247078" y="132112"/>
                    <a:pt x="250889" y="135922"/>
                    <a:pt x="255556" y="135922"/>
                  </a:cubicBezTo>
                  <a:lnTo>
                    <a:pt x="281178" y="135922"/>
                  </a:lnTo>
                  <a:cubicBezTo>
                    <a:pt x="285845" y="135922"/>
                    <a:pt x="289655" y="132112"/>
                    <a:pt x="289655" y="127445"/>
                  </a:cubicBezTo>
                  <a:lnTo>
                    <a:pt x="289655" y="127445"/>
                  </a:lnTo>
                  <a:cubicBezTo>
                    <a:pt x="289655" y="122777"/>
                    <a:pt x="285845" y="118967"/>
                    <a:pt x="281178" y="118967"/>
                  </a:cubicBezTo>
                  <a:lnTo>
                    <a:pt x="255556" y="118967"/>
                  </a:lnTo>
                  <a:cubicBezTo>
                    <a:pt x="250889" y="118967"/>
                    <a:pt x="247078" y="122777"/>
                    <a:pt x="247078" y="127445"/>
                  </a:cubicBezTo>
                  <a:close/>
                  <a:moveTo>
                    <a:pt x="34100" y="118967"/>
                  </a:moveTo>
                  <a:lnTo>
                    <a:pt x="8477" y="118967"/>
                  </a:lnTo>
                  <a:cubicBezTo>
                    <a:pt x="3810" y="118967"/>
                    <a:pt x="0" y="122777"/>
                    <a:pt x="0" y="127445"/>
                  </a:cubicBezTo>
                  <a:lnTo>
                    <a:pt x="0" y="127445"/>
                  </a:lnTo>
                  <a:cubicBezTo>
                    <a:pt x="0" y="132112"/>
                    <a:pt x="3810" y="135922"/>
                    <a:pt x="8477" y="135922"/>
                  </a:cubicBezTo>
                  <a:lnTo>
                    <a:pt x="34100" y="135922"/>
                  </a:lnTo>
                  <a:cubicBezTo>
                    <a:pt x="38767" y="135922"/>
                    <a:pt x="42577" y="132112"/>
                    <a:pt x="42577" y="127445"/>
                  </a:cubicBezTo>
                  <a:lnTo>
                    <a:pt x="42577" y="127445"/>
                  </a:lnTo>
                  <a:cubicBezTo>
                    <a:pt x="42577" y="122777"/>
                    <a:pt x="38767" y="118967"/>
                    <a:pt x="34100" y="118967"/>
                  </a:cubicBezTo>
                  <a:close/>
                </a:path>
              </a:pathLst>
            </a:custGeom>
            <a:solidFill>
              <a:srgbClr val="3293C8"/>
            </a:solidFill>
            <a:ln w="9525" cap="flat">
              <a:noFill/>
              <a:prstDash val="solid"/>
              <a:miter/>
            </a:ln>
          </p:spPr>
          <p:txBody>
            <a:bodyPr rtlCol="0" anchor="ctr"/>
            <a:lstStyle/>
            <a:p>
              <a:endParaRPr lang="en-US"/>
            </a:p>
          </p:txBody>
        </p:sp>
      </p:grpSp>
      <p:grpSp>
        <p:nvGrpSpPr>
          <p:cNvPr id="112" name="Group 111" descr="This graph plots impact speed from 0 to 70 miles per hour on the X axis and relative fatality risk from 0 to 100 percent on the y axis. Four curves are plotted: auto hits pedestrian, auto hits fixed object, auto side impacts auto, and auto hits auto head-on. Each of the curves appear as half of a bell curve. The positions of the curves are: the auto hits pedestrian curve begins at 0 percent fatality risk at 10 miles per hour and levels out at 100 percent fatality risk at 40 miles per hour; the auto hits fixed object begins at 0 percent fatality risk at 15 miles per hour and levels out at 100 percent fatality risk at 45 miles per hour; the auto side impacts auto begins at 0 percent fatality risk at 20 miles per hour and levels out at 100 percent fatality risk at 50 miles per hour; and the auto hits auto head-on begins at 0 percent fatality risk at aproximately 32 miles per hour and levels out at 100 percent fatality risk at approximately 62 miles per hour.">
            <a:extLst>
              <a:ext uri="{FF2B5EF4-FFF2-40B4-BE49-F238E27FC236}">
                <a16:creationId xmlns:a16="http://schemas.microsoft.com/office/drawing/2014/main" id="{AEB57C5D-BC71-449C-B1D2-E2C989DF024F}"/>
              </a:ext>
            </a:extLst>
          </p:cNvPr>
          <p:cNvGrpSpPr/>
          <p:nvPr/>
        </p:nvGrpSpPr>
        <p:grpSpPr>
          <a:xfrm>
            <a:off x="2098003" y="1725584"/>
            <a:ext cx="9456217" cy="4476518"/>
            <a:chOff x="2098003" y="1725584"/>
            <a:chExt cx="9456217" cy="4476518"/>
          </a:xfrm>
        </p:grpSpPr>
        <p:sp>
          <p:nvSpPr>
            <p:cNvPr id="113" name="TextBox 112">
              <a:extLst>
                <a:ext uri="{FF2B5EF4-FFF2-40B4-BE49-F238E27FC236}">
                  <a16:creationId xmlns:a16="http://schemas.microsoft.com/office/drawing/2014/main" id="{566BB867-2D8F-4157-8DC9-49BA64692C9E}"/>
                </a:ext>
              </a:extLst>
            </p:cNvPr>
            <p:cNvSpPr txBox="1"/>
            <p:nvPr/>
          </p:nvSpPr>
          <p:spPr>
            <a:xfrm>
              <a:off x="2315749" y="1725584"/>
              <a:ext cx="774571" cy="369332"/>
            </a:xfrm>
            <a:prstGeom prst="rect">
              <a:avLst/>
            </a:prstGeom>
            <a:noFill/>
          </p:spPr>
          <p:txBody>
            <a:bodyPr wrap="none" rtlCol="0">
              <a:spAutoFit/>
            </a:bodyPr>
            <a:lstStyle/>
            <a:p>
              <a:pPr algn="r"/>
              <a:r>
                <a:rPr lang="en-US" spc="0" baseline="0" dirty="0">
                  <a:solidFill>
                    <a:srgbClr val="4C8A87"/>
                  </a:solidFill>
                  <a:latin typeface="Arial"/>
                  <a:cs typeface="Arial"/>
                  <a:sym typeface="Arial"/>
                  <a:rtl val="0"/>
                </a:rPr>
                <a:t>100%</a:t>
              </a:r>
            </a:p>
          </p:txBody>
        </p:sp>
        <p:sp>
          <p:nvSpPr>
            <p:cNvPr id="114" name="TextBox 113">
              <a:extLst>
                <a:ext uri="{FF2B5EF4-FFF2-40B4-BE49-F238E27FC236}">
                  <a16:creationId xmlns:a16="http://schemas.microsoft.com/office/drawing/2014/main" id="{CA02C6D1-6863-4076-801B-279416A59824}"/>
                </a:ext>
              </a:extLst>
            </p:cNvPr>
            <p:cNvSpPr txBox="1"/>
            <p:nvPr/>
          </p:nvSpPr>
          <p:spPr>
            <a:xfrm>
              <a:off x="2575712" y="5257762"/>
              <a:ext cx="518091" cy="369332"/>
            </a:xfrm>
            <a:prstGeom prst="rect">
              <a:avLst/>
            </a:prstGeom>
            <a:noFill/>
          </p:spPr>
          <p:txBody>
            <a:bodyPr wrap="none" rtlCol="0">
              <a:spAutoFit/>
            </a:bodyPr>
            <a:lstStyle/>
            <a:p>
              <a:pPr algn="r"/>
              <a:r>
                <a:rPr lang="en-US" spc="0" baseline="0">
                  <a:solidFill>
                    <a:srgbClr val="4C8A87"/>
                  </a:solidFill>
                  <a:latin typeface="Arial"/>
                  <a:cs typeface="Arial"/>
                  <a:sym typeface="Arial"/>
                  <a:rtl val="0"/>
                </a:rPr>
                <a:t>0%</a:t>
              </a:r>
            </a:p>
          </p:txBody>
        </p:sp>
        <p:sp>
          <p:nvSpPr>
            <p:cNvPr id="115" name="TextBox 114">
              <a:extLst>
                <a:ext uri="{FF2B5EF4-FFF2-40B4-BE49-F238E27FC236}">
                  <a16:creationId xmlns:a16="http://schemas.microsoft.com/office/drawing/2014/main" id="{9730846A-FC9B-45DE-B954-8F869DB26A45}"/>
                </a:ext>
              </a:extLst>
            </p:cNvPr>
            <p:cNvSpPr txBox="1"/>
            <p:nvPr/>
          </p:nvSpPr>
          <p:spPr>
            <a:xfrm>
              <a:off x="3909206" y="5509609"/>
              <a:ext cx="441146" cy="369332"/>
            </a:xfrm>
            <a:prstGeom prst="rect">
              <a:avLst/>
            </a:prstGeom>
            <a:noFill/>
          </p:spPr>
          <p:txBody>
            <a:bodyPr wrap="none" rtlCol="0">
              <a:spAutoFit/>
            </a:bodyPr>
            <a:lstStyle/>
            <a:p>
              <a:pPr algn="l"/>
              <a:r>
                <a:rPr lang="en-US" spc="0" baseline="0" dirty="0">
                  <a:solidFill>
                    <a:srgbClr val="4C8A87"/>
                  </a:solidFill>
                  <a:latin typeface="Arial"/>
                  <a:cs typeface="Arial"/>
                  <a:sym typeface="Arial"/>
                  <a:rtl val="0"/>
                </a:rPr>
                <a:t>10</a:t>
              </a:r>
            </a:p>
          </p:txBody>
        </p:sp>
        <p:sp>
          <p:nvSpPr>
            <p:cNvPr id="116" name="TextBox 115">
              <a:extLst>
                <a:ext uri="{FF2B5EF4-FFF2-40B4-BE49-F238E27FC236}">
                  <a16:creationId xmlns:a16="http://schemas.microsoft.com/office/drawing/2014/main" id="{ED1CF52A-854F-48EC-82A5-1BF7ABF7EA60}"/>
                </a:ext>
              </a:extLst>
            </p:cNvPr>
            <p:cNvSpPr txBox="1"/>
            <p:nvPr/>
          </p:nvSpPr>
          <p:spPr>
            <a:xfrm>
              <a:off x="5109853" y="5509609"/>
              <a:ext cx="441146" cy="369332"/>
            </a:xfrm>
            <a:prstGeom prst="rect">
              <a:avLst/>
            </a:prstGeom>
            <a:noFill/>
          </p:spPr>
          <p:txBody>
            <a:bodyPr wrap="none" rtlCol="0">
              <a:spAutoFit/>
            </a:bodyPr>
            <a:lstStyle/>
            <a:p>
              <a:pPr algn="l"/>
              <a:r>
                <a:rPr lang="en-US" spc="0" baseline="0" dirty="0">
                  <a:solidFill>
                    <a:srgbClr val="4C8A87"/>
                  </a:solidFill>
                  <a:latin typeface="Arial"/>
                  <a:cs typeface="Arial"/>
                  <a:sym typeface="Arial"/>
                  <a:rtl val="0"/>
                </a:rPr>
                <a:t>20</a:t>
              </a:r>
            </a:p>
          </p:txBody>
        </p:sp>
        <p:sp>
          <p:nvSpPr>
            <p:cNvPr id="117" name="TextBox 116">
              <a:extLst>
                <a:ext uri="{FF2B5EF4-FFF2-40B4-BE49-F238E27FC236}">
                  <a16:creationId xmlns:a16="http://schemas.microsoft.com/office/drawing/2014/main" id="{21E71107-1C45-462B-8324-05A42BD6CBBF}"/>
                </a:ext>
              </a:extLst>
            </p:cNvPr>
            <p:cNvSpPr txBox="1"/>
            <p:nvPr/>
          </p:nvSpPr>
          <p:spPr>
            <a:xfrm>
              <a:off x="6310500" y="5509609"/>
              <a:ext cx="441146" cy="369332"/>
            </a:xfrm>
            <a:prstGeom prst="rect">
              <a:avLst/>
            </a:prstGeom>
            <a:noFill/>
          </p:spPr>
          <p:txBody>
            <a:bodyPr wrap="none" rtlCol="0">
              <a:spAutoFit/>
            </a:bodyPr>
            <a:lstStyle/>
            <a:p>
              <a:pPr algn="l"/>
              <a:r>
                <a:rPr lang="en-US" spc="0" baseline="0">
                  <a:solidFill>
                    <a:srgbClr val="4C8A87"/>
                  </a:solidFill>
                  <a:latin typeface="Arial"/>
                  <a:cs typeface="Arial"/>
                  <a:sym typeface="Arial"/>
                  <a:rtl val="0"/>
                </a:rPr>
                <a:t>30</a:t>
              </a:r>
            </a:p>
          </p:txBody>
        </p:sp>
        <p:sp>
          <p:nvSpPr>
            <p:cNvPr id="118" name="TextBox 117">
              <a:extLst>
                <a:ext uri="{FF2B5EF4-FFF2-40B4-BE49-F238E27FC236}">
                  <a16:creationId xmlns:a16="http://schemas.microsoft.com/office/drawing/2014/main" id="{0522A883-E0E7-4BFE-A3A6-5BF0BE2BA8E8}"/>
                </a:ext>
              </a:extLst>
            </p:cNvPr>
            <p:cNvSpPr txBox="1"/>
            <p:nvPr/>
          </p:nvSpPr>
          <p:spPr>
            <a:xfrm>
              <a:off x="9912441" y="5509609"/>
              <a:ext cx="441146" cy="369332"/>
            </a:xfrm>
            <a:prstGeom prst="rect">
              <a:avLst/>
            </a:prstGeom>
            <a:noFill/>
          </p:spPr>
          <p:txBody>
            <a:bodyPr wrap="none" rtlCol="0">
              <a:spAutoFit/>
            </a:bodyPr>
            <a:lstStyle/>
            <a:p>
              <a:pPr algn="l"/>
              <a:r>
                <a:rPr lang="en-US" spc="0" baseline="0">
                  <a:solidFill>
                    <a:srgbClr val="4C8A87"/>
                  </a:solidFill>
                  <a:latin typeface="Arial"/>
                  <a:cs typeface="Arial"/>
                  <a:sym typeface="Arial"/>
                  <a:rtl val="0"/>
                </a:rPr>
                <a:t>60</a:t>
              </a:r>
            </a:p>
          </p:txBody>
        </p:sp>
        <p:sp>
          <p:nvSpPr>
            <p:cNvPr id="119" name="TextBox 118">
              <a:extLst>
                <a:ext uri="{FF2B5EF4-FFF2-40B4-BE49-F238E27FC236}">
                  <a16:creationId xmlns:a16="http://schemas.microsoft.com/office/drawing/2014/main" id="{9389DC80-9BD1-43CA-AA6E-74BA95FFAC27}"/>
                </a:ext>
              </a:extLst>
            </p:cNvPr>
            <p:cNvSpPr txBox="1"/>
            <p:nvPr/>
          </p:nvSpPr>
          <p:spPr>
            <a:xfrm>
              <a:off x="8711794" y="5509609"/>
              <a:ext cx="441146" cy="369332"/>
            </a:xfrm>
            <a:prstGeom prst="rect">
              <a:avLst/>
            </a:prstGeom>
            <a:noFill/>
          </p:spPr>
          <p:txBody>
            <a:bodyPr wrap="none" rtlCol="0">
              <a:spAutoFit/>
            </a:bodyPr>
            <a:lstStyle/>
            <a:p>
              <a:pPr algn="l"/>
              <a:r>
                <a:rPr lang="en-US" spc="0" baseline="0">
                  <a:solidFill>
                    <a:srgbClr val="4C8A87"/>
                  </a:solidFill>
                  <a:latin typeface="Arial"/>
                  <a:cs typeface="Arial"/>
                  <a:sym typeface="Arial"/>
                  <a:rtl val="0"/>
                </a:rPr>
                <a:t>50</a:t>
              </a:r>
            </a:p>
          </p:txBody>
        </p:sp>
        <p:sp>
          <p:nvSpPr>
            <p:cNvPr id="120" name="TextBox 119">
              <a:extLst>
                <a:ext uri="{FF2B5EF4-FFF2-40B4-BE49-F238E27FC236}">
                  <a16:creationId xmlns:a16="http://schemas.microsoft.com/office/drawing/2014/main" id="{C1C4179C-7E16-4989-9AEA-05FE94FC2B7E}"/>
                </a:ext>
              </a:extLst>
            </p:cNvPr>
            <p:cNvSpPr txBox="1"/>
            <p:nvPr/>
          </p:nvSpPr>
          <p:spPr>
            <a:xfrm>
              <a:off x="7511147" y="5509609"/>
              <a:ext cx="441146" cy="369332"/>
            </a:xfrm>
            <a:prstGeom prst="rect">
              <a:avLst/>
            </a:prstGeom>
            <a:noFill/>
          </p:spPr>
          <p:txBody>
            <a:bodyPr wrap="none" rtlCol="0">
              <a:spAutoFit/>
            </a:bodyPr>
            <a:lstStyle/>
            <a:p>
              <a:pPr algn="l"/>
              <a:r>
                <a:rPr lang="en-US" spc="0" baseline="0">
                  <a:solidFill>
                    <a:srgbClr val="4C8A87"/>
                  </a:solidFill>
                  <a:latin typeface="Arial"/>
                  <a:cs typeface="Arial"/>
                  <a:sym typeface="Arial"/>
                  <a:rtl val="0"/>
                </a:rPr>
                <a:t>40</a:t>
              </a:r>
            </a:p>
          </p:txBody>
        </p:sp>
        <p:sp>
          <p:nvSpPr>
            <p:cNvPr id="121" name="TextBox 120">
              <a:extLst>
                <a:ext uri="{FF2B5EF4-FFF2-40B4-BE49-F238E27FC236}">
                  <a16:creationId xmlns:a16="http://schemas.microsoft.com/office/drawing/2014/main" id="{935A62B7-B36B-480F-A1AC-957BA1732209}"/>
                </a:ext>
              </a:extLst>
            </p:cNvPr>
            <p:cNvSpPr txBox="1"/>
            <p:nvPr/>
          </p:nvSpPr>
          <p:spPr>
            <a:xfrm>
              <a:off x="11113074" y="5509609"/>
              <a:ext cx="441146" cy="369332"/>
            </a:xfrm>
            <a:prstGeom prst="rect">
              <a:avLst/>
            </a:prstGeom>
            <a:noFill/>
          </p:spPr>
          <p:txBody>
            <a:bodyPr wrap="none" rtlCol="0">
              <a:spAutoFit/>
            </a:bodyPr>
            <a:lstStyle/>
            <a:p>
              <a:pPr algn="l"/>
              <a:r>
                <a:rPr lang="en-US" spc="0" baseline="0">
                  <a:solidFill>
                    <a:srgbClr val="4C8A87"/>
                  </a:solidFill>
                  <a:latin typeface="Arial"/>
                  <a:cs typeface="Arial"/>
                  <a:sym typeface="Arial"/>
                  <a:rtl val="0"/>
                </a:rPr>
                <a:t>70</a:t>
              </a:r>
            </a:p>
          </p:txBody>
        </p:sp>
        <p:sp>
          <p:nvSpPr>
            <p:cNvPr id="122" name="TextBox 121">
              <a:extLst>
                <a:ext uri="{FF2B5EF4-FFF2-40B4-BE49-F238E27FC236}">
                  <a16:creationId xmlns:a16="http://schemas.microsoft.com/office/drawing/2014/main" id="{AA3B5DD5-BE8D-497A-B77B-33DC5F96BA35}"/>
                </a:ext>
              </a:extLst>
            </p:cNvPr>
            <p:cNvSpPr txBox="1"/>
            <p:nvPr/>
          </p:nvSpPr>
          <p:spPr>
            <a:xfrm>
              <a:off x="2098003" y="3379413"/>
              <a:ext cx="928459" cy="646331"/>
            </a:xfrm>
            <a:prstGeom prst="rect">
              <a:avLst/>
            </a:prstGeom>
            <a:noFill/>
          </p:spPr>
          <p:txBody>
            <a:bodyPr wrap="none" rtlCol="0">
              <a:spAutoFit/>
            </a:bodyPr>
            <a:lstStyle/>
            <a:p>
              <a:pPr algn="r"/>
              <a:r>
                <a:rPr lang="en-US" spc="0" baseline="0" dirty="0">
                  <a:solidFill>
                    <a:srgbClr val="4C8A87"/>
                  </a:solidFill>
                  <a:latin typeface="Arial"/>
                  <a:cs typeface="Arial"/>
                  <a:sym typeface="Arial"/>
                  <a:rtl val="0"/>
                </a:rPr>
                <a:t>Fatality</a:t>
              </a:r>
            </a:p>
            <a:p>
              <a:pPr algn="r"/>
              <a:r>
                <a:rPr lang="en-US" spc="0" baseline="0" dirty="0">
                  <a:solidFill>
                    <a:srgbClr val="4C8A87"/>
                  </a:solidFill>
                  <a:latin typeface="Arial"/>
                  <a:cs typeface="Arial"/>
                  <a:sym typeface="Arial"/>
                  <a:rtl val="0"/>
                </a:rPr>
                <a:t>Risk</a:t>
              </a:r>
            </a:p>
          </p:txBody>
        </p:sp>
        <p:sp>
          <p:nvSpPr>
            <p:cNvPr id="123" name="TextBox 122">
              <a:extLst>
                <a:ext uri="{FF2B5EF4-FFF2-40B4-BE49-F238E27FC236}">
                  <a16:creationId xmlns:a16="http://schemas.microsoft.com/office/drawing/2014/main" id="{07400BC4-74E7-4EAC-87C6-446CEE60CEF4}"/>
                </a:ext>
              </a:extLst>
            </p:cNvPr>
            <p:cNvSpPr txBox="1"/>
            <p:nvPr/>
          </p:nvSpPr>
          <p:spPr>
            <a:xfrm>
              <a:off x="9215118" y="5832770"/>
              <a:ext cx="2339102" cy="369332"/>
            </a:xfrm>
            <a:prstGeom prst="rect">
              <a:avLst/>
            </a:prstGeom>
            <a:noFill/>
          </p:spPr>
          <p:txBody>
            <a:bodyPr wrap="none" rtlCol="0">
              <a:spAutoFit/>
            </a:bodyPr>
            <a:lstStyle/>
            <a:p>
              <a:pPr algn="r"/>
              <a:r>
                <a:rPr lang="en-US" spc="0" baseline="0" dirty="0">
                  <a:solidFill>
                    <a:srgbClr val="4C8A87"/>
                  </a:solidFill>
                  <a:latin typeface="Arial"/>
                  <a:cs typeface="Arial"/>
                  <a:sym typeface="Arial"/>
                  <a:rtl val="0"/>
                </a:rPr>
                <a:t>Impact Speed (MPH)</a:t>
              </a:r>
            </a:p>
          </p:txBody>
        </p:sp>
        <p:sp>
          <p:nvSpPr>
            <p:cNvPr id="124" name="Freeform: Shape 6">
              <a:extLst>
                <a:ext uri="{FF2B5EF4-FFF2-40B4-BE49-F238E27FC236}">
                  <a16:creationId xmlns:a16="http://schemas.microsoft.com/office/drawing/2014/main" id="{B44DB9F2-B14F-45C2-8BBE-ACB992E844F9}"/>
                </a:ext>
              </a:extLst>
            </p:cNvPr>
            <p:cNvSpPr/>
            <p:nvPr/>
          </p:nvSpPr>
          <p:spPr>
            <a:xfrm>
              <a:off x="4175745" y="1850917"/>
              <a:ext cx="3604124" cy="3696050"/>
            </a:xfrm>
            <a:custGeom>
              <a:avLst/>
              <a:gdLst>
                <a:gd name="connsiteX0" fmla="*/ 0 w 3604124"/>
                <a:gd name="connsiteY0" fmla="*/ 3696051 h 3696050"/>
                <a:gd name="connsiteX1" fmla="*/ 3604124 w 3604124"/>
                <a:gd name="connsiteY1" fmla="*/ 0 h 3696050"/>
              </a:gdLst>
              <a:ahLst/>
              <a:cxnLst>
                <a:cxn ang="0">
                  <a:pos x="connsiteX0" y="connsiteY0"/>
                </a:cxn>
                <a:cxn ang="0">
                  <a:pos x="connsiteX1" y="connsiteY1"/>
                </a:cxn>
              </a:cxnLst>
              <a:rect l="l" t="t" r="r" b="b"/>
              <a:pathLst>
                <a:path w="3604124" h="3696050">
                  <a:moveTo>
                    <a:pt x="0" y="3696051"/>
                  </a:moveTo>
                  <a:cubicBezTo>
                    <a:pt x="2312343" y="3502068"/>
                    <a:pt x="1252783" y="175369"/>
                    <a:pt x="3604124" y="0"/>
                  </a:cubicBezTo>
                </a:path>
              </a:pathLst>
            </a:custGeom>
            <a:noFill/>
            <a:ln w="19050" cap="flat">
              <a:solidFill>
                <a:srgbClr val="737373"/>
              </a:solidFill>
              <a:prstDash val="solid"/>
              <a:miter/>
            </a:ln>
          </p:spPr>
          <p:txBody>
            <a:bodyPr rtlCol="0" anchor="ctr"/>
            <a:lstStyle/>
            <a:p>
              <a:endParaRPr lang="en-US"/>
            </a:p>
          </p:txBody>
        </p:sp>
        <p:sp>
          <p:nvSpPr>
            <p:cNvPr id="125" name="Freeform: Shape 7">
              <a:extLst>
                <a:ext uri="{FF2B5EF4-FFF2-40B4-BE49-F238E27FC236}">
                  <a16:creationId xmlns:a16="http://schemas.microsoft.com/office/drawing/2014/main" id="{8BB207FC-C6EE-4768-9E0C-AFE963B7A655}"/>
                </a:ext>
              </a:extLst>
            </p:cNvPr>
            <p:cNvSpPr/>
            <p:nvPr/>
          </p:nvSpPr>
          <p:spPr>
            <a:xfrm>
              <a:off x="4811633" y="1850917"/>
              <a:ext cx="3604124" cy="3696050"/>
            </a:xfrm>
            <a:custGeom>
              <a:avLst/>
              <a:gdLst>
                <a:gd name="connsiteX0" fmla="*/ 0 w 3604124"/>
                <a:gd name="connsiteY0" fmla="*/ 3696051 h 3696050"/>
                <a:gd name="connsiteX1" fmla="*/ 3604125 w 3604124"/>
                <a:gd name="connsiteY1" fmla="*/ 0 h 3696050"/>
              </a:gdLst>
              <a:ahLst/>
              <a:cxnLst>
                <a:cxn ang="0">
                  <a:pos x="connsiteX0" y="connsiteY0"/>
                </a:cxn>
                <a:cxn ang="0">
                  <a:pos x="connsiteX1" y="connsiteY1"/>
                </a:cxn>
              </a:cxnLst>
              <a:rect l="l" t="t" r="r" b="b"/>
              <a:pathLst>
                <a:path w="3604124" h="3696050">
                  <a:moveTo>
                    <a:pt x="0" y="3696051"/>
                  </a:moveTo>
                  <a:cubicBezTo>
                    <a:pt x="2312343" y="3502068"/>
                    <a:pt x="1252783" y="175369"/>
                    <a:pt x="3604125" y="0"/>
                  </a:cubicBezTo>
                </a:path>
              </a:pathLst>
            </a:custGeom>
            <a:noFill/>
            <a:ln w="19050" cap="flat">
              <a:solidFill>
                <a:srgbClr val="3293C8"/>
              </a:solidFill>
              <a:prstDash val="solid"/>
              <a:miter/>
            </a:ln>
          </p:spPr>
          <p:txBody>
            <a:bodyPr rtlCol="0" anchor="ctr"/>
            <a:lstStyle/>
            <a:p>
              <a:endParaRPr lang="en-US"/>
            </a:p>
          </p:txBody>
        </p:sp>
        <p:sp>
          <p:nvSpPr>
            <p:cNvPr id="126" name="Freeform: Shape 8">
              <a:extLst>
                <a:ext uri="{FF2B5EF4-FFF2-40B4-BE49-F238E27FC236}">
                  <a16:creationId xmlns:a16="http://schemas.microsoft.com/office/drawing/2014/main" id="{0E0008C0-EF76-4E1C-A4D1-DEEA24A3DBBD}"/>
                </a:ext>
              </a:extLst>
            </p:cNvPr>
            <p:cNvSpPr/>
            <p:nvPr/>
          </p:nvSpPr>
          <p:spPr>
            <a:xfrm>
              <a:off x="5444481" y="1850917"/>
              <a:ext cx="3604884" cy="3696050"/>
            </a:xfrm>
            <a:custGeom>
              <a:avLst/>
              <a:gdLst>
                <a:gd name="connsiteX0" fmla="*/ 0 w 3604884"/>
                <a:gd name="connsiteY0" fmla="*/ 3696051 h 3696050"/>
                <a:gd name="connsiteX1" fmla="*/ 3604884 w 3604884"/>
                <a:gd name="connsiteY1" fmla="*/ 0 h 3696050"/>
              </a:gdLst>
              <a:ahLst/>
              <a:cxnLst>
                <a:cxn ang="0">
                  <a:pos x="connsiteX0" y="connsiteY0"/>
                </a:cxn>
                <a:cxn ang="0">
                  <a:pos x="connsiteX1" y="connsiteY1"/>
                </a:cxn>
              </a:cxnLst>
              <a:rect l="l" t="t" r="r" b="b"/>
              <a:pathLst>
                <a:path w="3604884" h="3696050">
                  <a:moveTo>
                    <a:pt x="0" y="3696051"/>
                  </a:moveTo>
                  <a:cubicBezTo>
                    <a:pt x="2312723" y="3502068"/>
                    <a:pt x="1253036" y="175243"/>
                    <a:pt x="3604884" y="0"/>
                  </a:cubicBezTo>
                </a:path>
              </a:pathLst>
            </a:custGeom>
            <a:noFill/>
            <a:ln w="19050" cap="flat">
              <a:solidFill>
                <a:srgbClr val="003C47"/>
              </a:solidFill>
              <a:prstDash val="solid"/>
              <a:miter/>
            </a:ln>
          </p:spPr>
          <p:txBody>
            <a:bodyPr rtlCol="0" anchor="ctr"/>
            <a:lstStyle/>
            <a:p>
              <a:endParaRPr lang="en-US"/>
            </a:p>
          </p:txBody>
        </p:sp>
        <p:sp>
          <p:nvSpPr>
            <p:cNvPr id="127" name="Freeform: Shape 9">
              <a:extLst>
                <a:ext uri="{FF2B5EF4-FFF2-40B4-BE49-F238E27FC236}">
                  <a16:creationId xmlns:a16="http://schemas.microsoft.com/office/drawing/2014/main" id="{E1F809C5-443F-4692-B951-FE7BADA6C982}"/>
                </a:ext>
              </a:extLst>
            </p:cNvPr>
            <p:cNvSpPr/>
            <p:nvPr/>
          </p:nvSpPr>
          <p:spPr>
            <a:xfrm>
              <a:off x="6811223" y="1850917"/>
              <a:ext cx="3604124" cy="3696050"/>
            </a:xfrm>
            <a:custGeom>
              <a:avLst/>
              <a:gdLst>
                <a:gd name="connsiteX0" fmla="*/ 0 w 3604124"/>
                <a:gd name="connsiteY0" fmla="*/ 3696051 h 3696050"/>
                <a:gd name="connsiteX1" fmla="*/ 3604125 w 3604124"/>
                <a:gd name="connsiteY1" fmla="*/ 0 h 3696050"/>
              </a:gdLst>
              <a:ahLst/>
              <a:cxnLst>
                <a:cxn ang="0">
                  <a:pos x="connsiteX0" y="connsiteY0"/>
                </a:cxn>
                <a:cxn ang="0">
                  <a:pos x="connsiteX1" y="connsiteY1"/>
                </a:cxn>
              </a:cxnLst>
              <a:rect l="l" t="t" r="r" b="b"/>
              <a:pathLst>
                <a:path w="3604124" h="3696050">
                  <a:moveTo>
                    <a:pt x="0" y="3696051"/>
                  </a:moveTo>
                  <a:cubicBezTo>
                    <a:pt x="2312343" y="3502068"/>
                    <a:pt x="1252783" y="175369"/>
                    <a:pt x="3604125" y="0"/>
                  </a:cubicBezTo>
                </a:path>
              </a:pathLst>
            </a:custGeom>
            <a:noFill/>
            <a:ln w="19050" cap="flat">
              <a:solidFill>
                <a:srgbClr val="4C8A87"/>
              </a:solidFill>
              <a:prstDash val="solid"/>
              <a:miter/>
            </a:ln>
          </p:spPr>
          <p:txBody>
            <a:bodyPr rtlCol="0" anchor="ctr"/>
            <a:lstStyle/>
            <a:p>
              <a:endParaRPr lang="en-US"/>
            </a:p>
          </p:txBody>
        </p:sp>
        <p:sp>
          <p:nvSpPr>
            <p:cNvPr id="128" name="Freeform: Shape 10">
              <a:extLst>
                <a:ext uri="{FF2B5EF4-FFF2-40B4-BE49-F238E27FC236}">
                  <a16:creationId xmlns:a16="http://schemas.microsoft.com/office/drawing/2014/main" id="{20A6D08E-D304-435D-8B3E-F5E3B0864851}"/>
                </a:ext>
              </a:extLst>
            </p:cNvPr>
            <p:cNvSpPr/>
            <p:nvPr/>
          </p:nvSpPr>
          <p:spPr>
            <a:xfrm>
              <a:off x="3087062" y="1850917"/>
              <a:ext cx="8456473" cy="3696050"/>
            </a:xfrm>
            <a:custGeom>
              <a:avLst/>
              <a:gdLst>
                <a:gd name="connsiteX0" fmla="*/ 0 w 8456473"/>
                <a:gd name="connsiteY0" fmla="*/ 0 h 3696050"/>
                <a:gd name="connsiteX1" fmla="*/ 8456473 w 8456473"/>
                <a:gd name="connsiteY1" fmla="*/ 0 h 3696050"/>
                <a:gd name="connsiteX2" fmla="*/ 8456473 w 8456473"/>
                <a:gd name="connsiteY2" fmla="*/ 3696051 h 3696050"/>
                <a:gd name="connsiteX3" fmla="*/ 0 w 8456473"/>
                <a:gd name="connsiteY3" fmla="*/ 3696051 h 3696050"/>
              </a:gdLst>
              <a:ahLst/>
              <a:cxnLst>
                <a:cxn ang="0">
                  <a:pos x="connsiteX0" y="connsiteY0"/>
                </a:cxn>
                <a:cxn ang="0">
                  <a:pos x="connsiteX1" y="connsiteY1"/>
                </a:cxn>
                <a:cxn ang="0">
                  <a:pos x="connsiteX2" y="connsiteY2"/>
                </a:cxn>
                <a:cxn ang="0">
                  <a:pos x="connsiteX3" y="connsiteY3"/>
                </a:cxn>
              </a:cxnLst>
              <a:rect l="l" t="t" r="r" b="b"/>
              <a:pathLst>
                <a:path w="8456473" h="3696050">
                  <a:moveTo>
                    <a:pt x="0" y="0"/>
                  </a:moveTo>
                  <a:lnTo>
                    <a:pt x="8456473" y="0"/>
                  </a:lnTo>
                  <a:lnTo>
                    <a:pt x="8456473" y="3696051"/>
                  </a:lnTo>
                  <a:lnTo>
                    <a:pt x="0" y="3696051"/>
                  </a:lnTo>
                  <a:close/>
                </a:path>
              </a:pathLst>
            </a:custGeom>
            <a:noFill/>
            <a:ln w="19050" cap="flat">
              <a:solidFill>
                <a:srgbClr val="4C8A87"/>
              </a:solidFill>
              <a:prstDash val="solid"/>
              <a:miter/>
            </a:ln>
          </p:spPr>
          <p:txBody>
            <a:bodyPr rtlCol="0" anchor="ctr"/>
            <a:lstStyle/>
            <a:p>
              <a:endParaRPr lang="en-US"/>
            </a:p>
          </p:txBody>
        </p:sp>
        <p:grpSp>
          <p:nvGrpSpPr>
            <p:cNvPr id="236" name="Graphic 117">
              <a:extLst>
                <a:ext uri="{FF2B5EF4-FFF2-40B4-BE49-F238E27FC236}">
                  <a16:creationId xmlns:a16="http://schemas.microsoft.com/office/drawing/2014/main" id="{2B488DDC-85ED-49DA-B013-867DB90982F8}"/>
                </a:ext>
              </a:extLst>
            </p:cNvPr>
            <p:cNvGrpSpPr/>
            <p:nvPr/>
          </p:nvGrpSpPr>
          <p:grpSpPr>
            <a:xfrm>
              <a:off x="5308871" y="2415226"/>
              <a:ext cx="1143256" cy="2301238"/>
              <a:chOff x="5308871" y="2415226"/>
              <a:chExt cx="1143256" cy="2301238"/>
            </a:xfrm>
            <a:solidFill>
              <a:srgbClr val="737373"/>
            </a:solidFill>
          </p:grpSpPr>
          <p:sp>
            <p:nvSpPr>
              <p:cNvPr id="297" name="Freeform: Shape 12">
                <a:extLst>
                  <a:ext uri="{FF2B5EF4-FFF2-40B4-BE49-F238E27FC236}">
                    <a16:creationId xmlns:a16="http://schemas.microsoft.com/office/drawing/2014/main" id="{D3D7FBFE-B9FD-462A-B2AB-69FE40859A72}"/>
                  </a:ext>
                </a:extLst>
              </p:cNvPr>
              <p:cNvSpPr/>
              <p:nvPr/>
            </p:nvSpPr>
            <p:spPr>
              <a:xfrm>
                <a:off x="5308871" y="4530586"/>
                <a:ext cx="212848" cy="185878"/>
              </a:xfrm>
              <a:custGeom>
                <a:avLst/>
                <a:gdLst>
                  <a:gd name="connsiteX0" fmla="*/ 212849 w 212848"/>
                  <a:gd name="connsiteY0" fmla="*/ 28743 h 185878"/>
                  <a:gd name="connsiteX1" fmla="*/ 192716 w 212848"/>
                  <a:gd name="connsiteY1" fmla="*/ 63183 h 185878"/>
                  <a:gd name="connsiteX2" fmla="*/ 149159 w 212848"/>
                  <a:gd name="connsiteY2" fmla="*/ 56093 h 185878"/>
                  <a:gd name="connsiteX3" fmla="*/ 112566 w 212848"/>
                  <a:gd name="connsiteY3" fmla="*/ 118643 h 185878"/>
                  <a:gd name="connsiteX4" fmla="*/ 140549 w 212848"/>
                  <a:gd name="connsiteY4" fmla="*/ 152324 h 185878"/>
                  <a:gd name="connsiteX5" fmla="*/ 120923 w 212848"/>
                  <a:gd name="connsiteY5" fmla="*/ 185879 h 185878"/>
                  <a:gd name="connsiteX6" fmla="*/ 0 w 212848"/>
                  <a:gd name="connsiteY6" fmla="*/ 33428 h 185878"/>
                  <a:gd name="connsiteX7" fmla="*/ 19499 w 212848"/>
                  <a:gd name="connsiteY7" fmla="*/ 0 h 185878"/>
                  <a:gd name="connsiteX8" fmla="*/ 212849 w 212848"/>
                  <a:gd name="connsiteY8" fmla="*/ 28743 h 185878"/>
                  <a:gd name="connsiteX9" fmla="*/ 116871 w 212848"/>
                  <a:gd name="connsiteY9" fmla="*/ 50775 h 185878"/>
                  <a:gd name="connsiteX10" fmla="*/ 46216 w 212848"/>
                  <a:gd name="connsiteY10" fmla="*/ 38366 h 185878"/>
                  <a:gd name="connsiteX11" fmla="*/ 91926 w 212848"/>
                  <a:gd name="connsiteY11" fmla="*/ 93446 h 185878"/>
                  <a:gd name="connsiteX12" fmla="*/ 116871 w 212848"/>
                  <a:gd name="connsiteY12" fmla="*/ 50775 h 185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2848" h="185878">
                    <a:moveTo>
                      <a:pt x="212849" y="28743"/>
                    </a:moveTo>
                    <a:lnTo>
                      <a:pt x="192716" y="63183"/>
                    </a:lnTo>
                    <a:lnTo>
                      <a:pt x="149159" y="56093"/>
                    </a:lnTo>
                    <a:lnTo>
                      <a:pt x="112566" y="118643"/>
                    </a:lnTo>
                    <a:lnTo>
                      <a:pt x="140549" y="152324"/>
                    </a:lnTo>
                    <a:lnTo>
                      <a:pt x="120923" y="185879"/>
                    </a:lnTo>
                    <a:lnTo>
                      <a:pt x="0" y="33428"/>
                    </a:lnTo>
                    <a:lnTo>
                      <a:pt x="19499" y="0"/>
                    </a:lnTo>
                    <a:lnTo>
                      <a:pt x="212849" y="28743"/>
                    </a:lnTo>
                    <a:close/>
                    <a:moveTo>
                      <a:pt x="116871" y="50775"/>
                    </a:moveTo>
                    <a:lnTo>
                      <a:pt x="46216" y="38366"/>
                    </a:lnTo>
                    <a:lnTo>
                      <a:pt x="91926" y="93446"/>
                    </a:lnTo>
                    <a:lnTo>
                      <a:pt x="116871" y="50775"/>
                    </a:lnTo>
                    <a:close/>
                  </a:path>
                </a:pathLst>
              </a:custGeom>
              <a:solidFill>
                <a:srgbClr val="737373"/>
              </a:solidFill>
              <a:ln w="19050" cap="flat">
                <a:noFill/>
                <a:prstDash val="solid"/>
                <a:miter/>
              </a:ln>
            </p:spPr>
            <p:txBody>
              <a:bodyPr rtlCol="0" anchor="ctr"/>
              <a:lstStyle/>
              <a:p>
                <a:endParaRPr lang="en-US"/>
              </a:p>
            </p:txBody>
          </p:sp>
          <p:sp>
            <p:nvSpPr>
              <p:cNvPr id="298" name="Freeform: Shape 13">
                <a:extLst>
                  <a:ext uri="{FF2B5EF4-FFF2-40B4-BE49-F238E27FC236}">
                    <a16:creationId xmlns:a16="http://schemas.microsoft.com/office/drawing/2014/main" id="{FF06F92A-EE9D-4C52-BEF3-89D47152BD39}"/>
                  </a:ext>
                </a:extLst>
              </p:cNvPr>
              <p:cNvSpPr/>
              <p:nvPr/>
            </p:nvSpPr>
            <p:spPr>
              <a:xfrm>
                <a:off x="5411307" y="4378641"/>
                <a:ext cx="171444" cy="153410"/>
              </a:xfrm>
              <a:custGeom>
                <a:avLst/>
                <a:gdLst>
                  <a:gd name="connsiteX0" fmla="*/ 156503 w 171444"/>
                  <a:gd name="connsiteY0" fmla="*/ 88761 h 153410"/>
                  <a:gd name="connsiteX1" fmla="*/ 139029 w 171444"/>
                  <a:gd name="connsiteY1" fmla="*/ 79771 h 153410"/>
                  <a:gd name="connsiteX2" fmla="*/ 145234 w 171444"/>
                  <a:gd name="connsiteY2" fmla="*/ 104082 h 153410"/>
                  <a:gd name="connsiteX3" fmla="*/ 139409 w 171444"/>
                  <a:gd name="connsiteY3" fmla="*/ 128773 h 153410"/>
                  <a:gd name="connsiteX4" fmla="*/ 123455 w 171444"/>
                  <a:gd name="connsiteY4" fmla="*/ 147259 h 153410"/>
                  <a:gd name="connsiteX5" fmla="*/ 102056 w 171444"/>
                  <a:gd name="connsiteY5" fmla="*/ 153337 h 153410"/>
                  <a:gd name="connsiteX6" fmla="*/ 74073 w 171444"/>
                  <a:gd name="connsiteY6" fmla="*/ 144347 h 153410"/>
                  <a:gd name="connsiteX7" fmla="*/ 0 w 171444"/>
                  <a:gd name="connsiteY7" fmla="*/ 106614 h 153410"/>
                  <a:gd name="connsiteX8" fmla="*/ 15828 w 171444"/>
                  <a:gd name="connsiteY8" fmla="*/ 75592 h 153410"/>
                  <a:gd name="connsiteX9" fmla="*/ 69641 w 171444"/>
                  <a:gd name="connsiteY9" fmla="*/ 102942 h 153410"/>
                  <a:gd name="connsiteX10" fmla="*/ 100790 w 171444"/>
                  <a:gd name="connsiteY10" fmla="*/ 116617 h 153410"/>
                  <a:gd name="connsiteX11" fmla="*/ 112819 w 171444"/>
                  <a:gd name="connsiteY11" fmla="*/ 114845 h 153410"/>
                  <a:gd name="connsiteX12" fmla="*/ 121936 w 171444"/>
                  <a:gd name="connsiteY12" fmla="*/ 105095 h 153410"/>
                  <a:gd name="connsiteX13" fmla="*/ 124848 w 171444"/>
                  <a:gd name="connsiteY13" fmla="*/ 88634 h 153410"/>
                  <a:gd name="connsiteX14" fmla="*/ 118390 w 171444"/>
                  <a:gd name="connsiteY14" fmla="*/ 74579 h 153410"/>
                  <a:gd name="connsiteX15" fmla="*/ 88001 w 171444"/>
                  <a:gd name="connsiteY15" fmla="*/ 56219 h 153410"/>
                  <a:gd name="connsiteX16" fmla="*/ 38619 w 171444"/>
                  <a:gd name="connsiteY16" fmla="*/ 31022 h 153410"/>
                  <a:gd name="connsiteX17" fmla="*/ 54447 w 171444"/>
                  <a:gd name="connsiteY17" fmla="*/ 0 h 153410"/>
                  <a:gd name="connsiteX18" fmla="*/ 171444 w 171444"/>
                  <a:gd name="connsiteY18" fmla="*/ 59638 h 153410"/>
                  <a:gd name="connsiteX19" fmla="*/ 156503 w 171444"/>
                  <a:gd name="connsiteY19" fmla="*/ 88761 h 153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1444" h="153410">
                    <a:moveTo>
                      <a:pt x="156503" y="88761"/>
                    </a:moveTo>
                    <a:lnTo>
                      <a:pt x="139029" y="79771"/>
                    </a:lnTo>
                    <a:cubicBezTo>
                      <a:pt x="143081" y="87241"/>
                      <a:pt x="145107" y="95345"/>
                      <a:pt x="145234" y="104082"/>
                    </a:cubicBezTo>
                    <a:cubicBezTo>
                      <a:pt x="145234" y="112819"/>
                      <a:pt x="143334" y="121049"/>
                      <a:pt x="139409" y="128773"/>
                    </a:cubicBezTo>
                    <a:cubicBezTo>
                      <a:pt x="135357" y="136623"/>
                      <a:pt x="130039" y="142828"/>
                      <a:pt x="123455" y="147259"/>
                    </a:cubicBezTo>
                    <a:cubicBezTo>
                      <a:pt x="116871" y="151691"/>
                      <a:pt x="109653" y="153844"/>
                      <a:pt x="102056" y="153337"/>
                    </a:cubicBezTo>
                    <a:cubicBezTo>
                      <a:pt x="94332" y="152958"/>
                      <a:pt x="85089" y="149919"/>
                      <a:pt x="74073" y="144347"/>
                    </a:cubicBezTo>
                    <a:lnTo>
                      <a:pt x="0" y="106614"/>
                    </a:lnTo>
                    <a:lnTo>
                      <a:pt x="15828" y="75592"/>
                    </a:lnTo>
                    <a:lnTo>
                      <a:pt x="69641" y="102942"/>
                    </a:lnTo>
                    <a:cubicBezTo>
                      <a:pt x="86102" y="111299"/>
                      <a:pt x="96485" y="115858"/>
                      <a:pt x="100790" y="116617"/>
                    </a:cubicBezTo>
                    <a:cubicBezTo>
                      <a:pt x="105095" y="117377"/>
                      <a:pt x="109020" y="116744"/>
                      <a:pt x="112819" y="114845"/>
                    </a:cubicBezTo>
                    <a:cubicBezTo>
                      <a:pt x="116618" y="112945"/>
                      <a:pt x="119530" y="109653"/>
                      <a:pt x="121936" y="105095"/>
                    </a:cubicBezTo>
                    <a:cubicBezTo>
                      <a:pt x="124594" y="99777"/>
                      <a:pt x="125607" y="94332"/>
                      <a:pt x="124848" y="88634"/>
                    </a:cubicBezTo>
                    <a:cubicBezTo>
                      <a:pt x="124088" y="82936"/>
                      <a:pt x="121936" y="78251"/>
                      <a:pt x="118390" y="74579"/>
                    </a:cubicBezTo>
                    <a:cubicBezTo>
                      <a:pt x="114845" y="70907"/>
                      <a:pt x="104715" y="64703"/>
                      <a:pt x="88001" y="56219"/>
                    </a:cubicBezTo>
                    <a:lnTo>
                      <a:pt x="38619" y="31022"/>
                    </a:lnTo>
                    <a:lnTo>
                      <a:pt x="54447" y="0"/>
                    </a:lnTo>
                    <a:lnTo>
                      <a:pt x="171444" y="59638"/>
                    </a:lnTo>
                    <a:lnTo>
                      <a:pt x="156503" y="88761"/>
                    </a:lnTo>
                    <a:close/>
                  </a:path>
                </a:pathLst>
              </a:custGeom>
              <a:solidFill>
                <a:srgbClr val="737373"/>
              </a:solidFill>
              <a:ln w="19050" cap="flat">
                <a:noFill/>
                <a:prstDash val="solid"/>
                <a:miter/>
              </a:ln>
            </p:spPr>
            <p:txBody>
              <a:bodyPr rtlCol="0" anchor="ctr"/>
              <a:lstStyle/>
              <a:p>
                <a:endParaRPr lang="en-US"/>
              </a:p>
            </p:txBody>
          </p:sp>
          <p:sp>
            <p:nvSpPr>
              <p:cNvPr id="299" name="Freeform: Shape 15">
                <a:extLst>
                  <a:ext uri="{FF2B5EF4-FFF2-40B4-BE49-F238E27FC236}">
                    <a16:creationId xmlns:a16="http://schemas.microsoft.com/office/drawing/2014/main" id="{A7C2BEFB-483B-439C-B68D-48C721D300DA}"/>
                  </a:ext>
                </a:extLst>
              </p:cNvPr>
              <p:cNvSpPr/>
              <p:nvPr/>
            </p:nvSpPr>
            <p:spPr>
              <a:xfrm>
                <a:off x="5452965" y="4294818"/>
                <a:ext cx="170177" cy="100379"/>
              </a:xfrm>
              <a:custGeom>
                <a:avLst/>
                <a:gdLst>
                  <a:gd name="connsiteX0" fmla="*/ 51914 w 170177"/>
                  <a:gd name="connsiteY0" fmla="*/ 0 h 100379"/>
                  <a:gd name="connsiteX1" fmla="*/ 76985 w 170177"/>
                  <a:gd name="connsiteY1" fmla="*/ 11776 h 100379"/>
                  <a:gd name="connsiteX2" fmla="*/ 66982 w 170177"/>
                  <a:gd name="connsiteY2" fmla="*/ 33301 h 100379"/>
                  <a:gd name="connsiteX3" fmla="*/ 114971 w 170177"/>
                  <a:gd name="connsiteY3" fmla="*/ 55713 h 100379"/>
                  <a:gd name="connsiteX4" fmla="*/ 132192 w 170177"/>
                  <a:gd name="connsiteY4" fmla="*/ 63057 h 100379"/>
                  <a:gd name="connsiteX5" fmla="*/ 137510 w 170177"/>
                  <a:gd name="connsiteY5" fmla="*/ 62171 h 100379"/>
                  <a:gd name="connsiteX6" fmla="*/ 141562 w 170177"/>
                  <a:gd name="connsiteY6" fmla="*/ 57612 h 100379"/>
                  <a:gd name="connsiteX7" fmla="*/ 144474 w 170177"/>
                  <a:gd name="connsiteY7" fmla="*/ 43557 h 100379"/>
                  <a:gd name="connsiteX8" fmla="*/ 170178 w 170177"/>
                  <a:gd name="connsiteY8" fmla="*/ 52294 h 100379"/>
                  <a:gd name="connsiteX9" fmla="*/ 163214 w 170177"/>
                  <a:gd name="connsiteY9" fmla="*/ 79391 h 100379"/>
                  <a:gd name="connsiteX10" fmla="*/ 153211 w 170177"/>
                  <a:gd name="connsiteY10" fmla="*/ 93446 h 100379"/>
                  <a:gd name="connsiteX11" fmla="*/ 141182 w 170177"/>
                  <a:gd name="connsiteY11" fmla="*/ 100030 h 100379"/>
                  <a:gd name="connsiteX12" fmla="*/ 126874 w 170177"/>
                  <a:gd name="connsiteY12" fmla="*/ 98764 h 100379"/>
                  <a:gd name="connsiteX13" fmla="*/ 104209 w 170177"/>
                  <a:gd name="connsiteY13" fmla="*/ 89394 h 100379"/>
                  <a:gd name="connsiteX14" fmla="*/ 52294 w 170177"/>
                  <a:gd name="connsiteY14" fmla="*/ 65083 h 100379"/>
                  <a:gd name="connsiteX15" fmla="*/ 45583 w 170177"/>
                  <a:gd name="connsiteY15" fmla="*/ 79518 h 100379"/>
                  <a:gd name="connsiteX16" fmla="*/ 20512 w 170177"/>
                  <a:gd name="connsiteY16" fmla="*/ 67742 h 100379"/>
                  <a:gd name="connsiteX17" fmla="*/ 27223 w 170177"/>
                  <a:gd name="connsiteY17" fmla="*/ 53307 h 100379"/>
                  <a:gd name="connsiteX18" fmla="*/ 3545 w 170177"/>
                  <a:gd name="connsiteY18" fmla="*/ 42291 h 100379"/>
                  <a:gd name="connsiteX19" fmla="*/ 0 w 170177"/>
                  <a:gd name="connsiteY19" fmla="*/ 2153 h 100379"/>
                  <a:gd name="connsiteX20" fmla="*/ 42038 w 170177"/>
                  <a:gd name="connsiteY20" fmla="*/ 21779 h 100379"/>
                  <a:gd name="connsiteX21" fmla="*/ 51914 w 170177"/>
                  <a:gd name="connsiteY21" fmla="*/ 0 h 100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70177" h="100379">
                    <a:moveTo>
                      <a:pt x="51914" y="0"/>
                    </a:moveTo>
                    <a:lnTo>
                      <a:pt x="76985" y="11776"/>
                    </a:lnTo>
                    <a:lnTo>
                      <a:pt x="66982" y="33301"/>
                    </a:lnTo>
                    <a:lnTo>
                      <a:pt x="114971" y="55713"/>
                    </a:lnTo>
                    <a:cubicBezTo>
                      <a:pt x="124721" y="60271"/>
                      <a:pt x="130419" y="62677"/>
                      <a:pt x="132192" y="63057"/>
                    </a:cubicBezTo>
                    <a:cubicBezTo>
                      <a:pt x="133964" y="63437"/>
                      <a:pt x="135737" y="63057"/>
                      <a:pt x="137510" y="62171"/>
                    </a:cubicBezTo>
                    <a:cubicBezTo>
                      <a:pt x="139283" y="61158"/>
                      <a:pt x="140549" y="59638"/>
                      <a:pt x="141562" y="57612"/>
                    </a:cubicBezTo>
                    <a:cubicBezTo>
                      <a:pt x="142954" y="54700"/>
                      <a:pt x="143841" y="50015"/>
                      <a:pt x="144474" y="43557"/>
                    </a:cubicBezTo>
                    <a:lnTo>
                      <a:pt x="170178" y="52294"/>
                    </a:lnTo>
                    <a:cubicBezTo>
                      <a:pt x="169925" y="61031"/>
                      <a:pt x="167519" y="70148"/>
                      <a:pt x="163214" y="79391"/>
                    </a:cubicBezTo>
                    <a:cubicBezTo>
                      <a:pt x="160555" y="85089"/>
                      <a:pt x="157263" y="89774"/>
                      <a:pt x="153211" y="93446"/>
                    </a:cubicBezTo>
                    <a:cubicBezTo>
                      <a:pt x="149159" y="97118"/>
                      <a:pt x="145107" y="99271"/>
                      <a:pt x="141182" y="100030"/>
                    </a:cubicBezTo>
                    <a:cubicBezTo>
                      <a:pt x="137130" y="100790"/>
                      <a:pt x="132445" y="100283"/>
                      <a:pt x="126874" y="98764"/>
                    </a:cubicBezTo>
                    <a:cubicBezTo>
                      <a:pt x="122948" y="97751"/>
                      <a:pt x="115351" y="94585"/>
                      <a:pt x="104209" y="89394"/>
                    </a:cubicBezTo>
                    <a:lnTo>
                      <a:pt x="52294" y="65083"/>
                    </a:lnTo>
                    <a:lnTo>
                      <a:pt x="45583" y="79518"/>
                    </a:lnTo>
                    <a:lnTo>
                      <a:pt x="20512" y="67742"/>
                    </a:lnTo>
                    <a:lnTo>
                      <a:pt x="27223" y="53307"/>
                    </a:lnTo>
                    <a:lnTo>
                      <a:pt x="3545" y="42291"/>
                    </a:lnTo>
                    <a:lnTo>
                      <a:pt x="0" y="2153"/>
                    </a:lnTo>
                    <a:lnTo>
                      <a:pt x="42038" y="21779"/>
                    </a:lnTo>
                    <a:lnTo>
                      <a:pt x="51914" y="0"/>
                    </a:lnTo>
                    <a:close/>
                  </a:path>
                </a:pathLst>
              </a:custGeom>
              <a:solidFill>
                <a:srgbClr val="737373"/>
              </a:solidFill>
              <a:ln w="19050" cap="flat">
                <a:noFill/>
                <a:prstDash val="solid"/>
                <a:miter/>
              </a:ln>
            </p:spPr>
            <p:txBody>
              <a:bodyPr rtlCol="0" anchor="ctr"/>
              <a:lstStyle/>
              <a:p>
                <a:endParaRPr lang="en-US"/>
              </a:p>
            </p:txBody>
          </p:sp>
          <p:sp>
            <p:nvSpPr>
              <p:cNvPr id="300" name="Freeform: Shape 16">
                <a:extLst>
                  <a:ext uri="{FF2B5EF4-FFF2-40B4-BE49-F238E27FC236}">
                    <a16:creationId xmlns:a16="http://schemas.microsoft.com/office/drawing/2014/main" id="{E17A4D3A-C4C4-4F55-9031-B251F743E398}"/>
                  </a:ext>
                </a:extLst>
              </p:cNvPr>
              <p:cNvSpPr/>
              <p:nvPr/>
            </p:nvSpPr>
            <p:spPr>
              <a:xfrm>
                <a:off x="5527038" y="4181273"/>
                <a:ext cx="138416" cy="137869"/>
              </a:xfrm>
              <a:custGeom>
                <a:avLst/>
                <a:gdLst>
                  <a:gd name="connsiteX0" fmla="*/ 40645 w 138416"/>
                  <a:gd name="connsiteY0" fmla="*/ 130133 h 137869"/>
                  <a:gd name="connsiteX1" fmla="*/ 13295 w 138416"/>
                  <a:gd name="connsiteY1" fmla="*/ 108987 h 137869"/>
                  <a:gd name="connsiteX2" fmla="*/ 253 w 138416"/>
                  <a:gd name="connsiteY2" fmla="*/ 76952 h 137869"/>
                  <a:gd name="connsiteX3" fmla="*/ 6331 w 138416"/>
                  <a:gd name="connsiteY3" fmla="*/ 41499 h 137869"/>
                  <a:gd name="connsiteX4" fmla="*/ 43557 w 138416"/>
                  <a:gd name="connsiteY4" fmla="*/ 4399 h 137869"/>
                  <a:gd name="connsiteX5" fmla="*/ 95978 w 138416"/>
                  <a:gd name="connsiteY5" fmla="*/ 6425 h 137869"/>
                  <a:gd name="connsiteX6" fmla="*/ 133585 w 138416"/>
                  <a:gd name="connsiteY6" fmla="*/ 43778 h 137869"/>
                  <a:gd name="connsiteX7" fmla="*/ 132192 w 138416"/>
                  <a:gd name="connsiteY7" fmla="*/ 95945 h 137869"/>
                  <a:gd name="connsiteX8" fmla="*/ 110920 w 138416"/>
                  <a:gd name="connsiteY8" fmla="*/ 124308 h 137869"/>
                  <a:gd name="connsiteX9" fmla="*/ 79011 w 138416"/>
                  <a:gd name="connsiteY9" fmla="*/ 137604 h 137869"/>
                  <a:gd name="connsiteX10" fmla="*/ 40645 w 138416"/>
                  <a:gd name="connsiteY10" fmla="*/ 130133 h 137869"/>
                  <a:gd name="connsiteX11" fmla="*/ 56599 w 138416"/>
                  <a:gd name="connsiteY11" fmla="*/ 98225 h 137869"/>
                  <a:gd name="connsiteX12" fmla="*/ 87748 w 138416"/>
                  <a:gd name="connsiteY12" fmla="*/ 101643 h 137869"/>
                  <a:gd name="connsiteX13" fmla="*/ 106361 w 138416"/>
                  <a:gd name="connsiteY13" fmla="*/ 84803 h 137869"/>
                  <a:gd name="connsiteX14" fmla="*/ 105981 w 138416"/>
                  <a:gd name="connsiteY14" fmla="*/ 59732 h 137869"/>
                  <a:gd name="connsiteX15" fmla="*/ 82050 w 138416"/>
                  <a:gd name="connsiteY15" fmla="*/ 39220 h 137869"/>
                  <a:gd name="connsiteX16" fmla="*/ 51155 w 138416"/>
                  <a:gd name="connsiteY16" fmla="*/ 35801 h 137869"/>
                  <a:gd name="connsiteX17" fmla="*/ 32542 w 138416"/>
                  <a:gd name="connsiteY17" fmla="*/ 52515 h 137869"/>
                  <a:gd name="connsiteX18" fmla="*/ 32921 w 138416"/>
                  <a:gd name="connsiteY18" fmla="*/ 77586 h 137869"/>
                  <a:gd name="connsiteX19" fmla="*/ 56599 w 138416"/>
                  <a:gd name="connsiteY19" fmla="*/ 98225 h 137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8416" h="137869">
                    <a:moveTo>
                      <a:pt x="40645" y="130133"/>
                    </a:moveTo>
                    <a:cubicBezTo>
                      <a:pt x="30009" y="125575"/>
                      <a:pt x="21019" y="118484"/>
                      <a:pt x="13295" y="108987"/>
                    </a:cubicBezTo>
                    <a:cubicBezTo>
                      <a:pt x="5698" y="99491"/>
                      <a:pt x="1266" y="88728"/>
                      <a:pt x="253" y="76952"/>
                    </a:cubicBezTo>
                    <a:cubicBezTo>
                      <a:pt x="-760" y="65177"/>
                      <a:pt x="1266" y="53274"/>
                      <a:pt x="6331" y="41499"/>
                    </a:cubicBezTo>
                    <a:cubicBezTo>
                      <a:pt x="14308" y="23265"/>
                      <a:pt x="26717" y="10983"/>
                      <a:pt x="43557" y="4399"/>
                    </a:cubicBezTo>
                    <a:cubicBezTo>
                      <a:pt x="60398" y="-2059"/>
                      <a:pt x="77998" y="-1426"/>
                      <a:pt x="95978" y="6425"/>
                    </a:cubicBezTo>
                    <a:cubicBezTo>
                      <a:pt x="114212" y="14402"/>
                      <a:pt x="126747" y="26811"/>
                      <a:pt x="133585" y="43778"/>
                    </a:cubicBezTo>
                    <a:cubicBezTo>
                      <a:pt x="140422" y="60745"/>
                      <a:pt x="140042" y="78092"/>
                      <a:pt x="132192" y="95945"/>
                    </a:cubicBezTo>
                    <a:cubicBezTo>
                      <a:pt x="127380" y="106962"/>
                      <a:pt x="120289" y="116458"/>
                      <a:pt x="110920" y="124308"/>
                    </a:cubicBezTo>
                    <a:cubicBezTo>
                      <a:pt x="101550" y="132159"/>
                      <a:pt x="90914" y="136591"/>
                      <a:pt x="79011" y="137604"/>
                    </a:cubicBezTo>
                    <a:cubicBezTo>
                      <a:pt x="67362" y="138743"/>
                      <a:pt x="54447" y="136211"/>
                      <a:pt x="40645" y="130133"/>
                    </a:cubicBezTo>
                    <a:close/>
                    <a:moveTo>
                      <a:pt x="56599" y="98225"/>
                    </a:moveTo>
                    <a:cubicBezTo>
                      <a:pt x="68502" y="103416"/>
                      <a:pt x="78884" y="104556"/>
                      <a:pt x="87748" y="101643"/>
                    </a:cubicBezTo>
                    <a:cubicBezTo>
                      <a:pt x="96611" y="98731"/>
                      <a:pt x="102816" y="93160"/>
                      <a:pt x="106361" y="84803"/>
                    </a:cubicBezTo>
                    <a:cubicBezTo>
                      <a:pt x="110033" y="76446"/>
                      <a:pt x="109907" y="68089"/>
                      <a:pt x="105981" y="59732"/>
                    </a:cubicBezTo>
                    <a:cubicBezTo>
                      <a:pt x="102056" y="51375"/>
                      <a:pt x="94079" y="44538"/>
                      <a:pt x="82050" y="39220"/>
                    </a:cubicBezTo>
                    <a:cubicBezTo>
                      <a:pt x="70274" y="34028"/>
                      <a:pt x="60018" y="32889"/>
                      <a:pt x="51155" y="35801"/>
                    </a:cubicBezTo>
                    <a:cubicBezTo>
                      <a:pt x="42418" y="38713"/>
                      <a:pt x="36087" y="44284"/>
                      <a:pt x="32542" y="52515"/>
                    </a:cubicBezTo>
                    <a:cubicBezTo>
                      <a:pt x="28869" y="60872"/>
                      <a:pt x="28996" y="69229"/>
                      <a:pt x="32921" y="77586"/>
                    </a:cubicBezTo>
                    <a:cubicBezTo>
                      <a:pt x="36720" y="86196"/>
                      <a:pt x="44570" y="93033"/>
                      <a:pt x="56599" y="98225"/>
                    </a:cubicBezTo>
                    <a:close/>
                  </a:path>
                </a:pathLst>
              </a:custGeom>
              <a:solidFill>
                <a:srgbClr val="737373"/>
              </a:solidFill>
              <a:ln w="19050" cap="flat">
                <a:noFill/>
                <a:prstDash val="solid"/>
                <a:miter/>
              </a:ln>
            </p:spPr>
            <p:txBody>
              <a:bodyPr rtlCol="0" anchor="ctr"/>
              <a:lstStyle/>
              <a:p>
                <a:endParaRPr lang="en-US"/>
              </a:p>
            </p:txBody>
          </p:sp>
          <p:sp>
            <p:nvSpPr>
              <p:cNvPr id="301" name="Freeform: Shape 18">
                <a:extLst>
                  <a:ext uri="{FF2B5EF4-FFF2-40B4-BE49-F238E27FC236}">
                    <a16:creationId xmlns:a16="http://schemas.microsoft.com/office/drawing/2014/main" id="{05E41B45-9B26-48D5-B5FF-83305376195A}"/>
                  </a:ext>
                </a:extLst>
              </p:cNvPr>
              <p:cNvSpPr/>
              <p:nvPr/>
            </p:nvSpPr>
            <p:spPr>
              <a:xfrm>
                <a:off x="5550210" y="3926733"/>
                <a:ext cx="221585" cy="200946"/>
              </a:xfrm>
              <a:custGeom>
                <a:avLst/>
                <a:gdLst>
                  <a:gd name="connsiteX0" fmla="*/ 168912 w 221585"/>
                  <a:gd name="connsiteY0" fmla="*/ 200947 h 200946"/>
                  <a:gd name="connsiteX1" fmla="*/ 0 w 221585"/>
                  <a:gd name="connsiteY1" fmla="*/ 134977 h 200946"/>
                  <a:gd name="connsiteX2" fmla="*/ 13295 w 221585"/>
                  <a:gd name="connsiteY2" fmla="*/ 100917 h 200946"/>
                  <a:gd name="connsiteX3" fmla="*/ 79771 w 221585"/>
                  <a:gd name="connsiteY3" fmla="*/ 126874 h 200946"/>
                  <a:gd name="connsiteX4" fmla="*/ 105855 w 221585"/>
                  <a:gd name="connsiteY4" fmla="*/ 60018 h 200946"/>
                  <a:gd name="connsiteX5" fmla="*/ 39379 w 221585"/>
                  <a:gd name="connsiteY5" fmla="*/ 34061 h 200946"/>
                  <a:gd name="connsiteX6" fmla="*/ 52674 w 221585"/>
                  <a:gd name="connsiteY6" fmla="*/ 0 h 200946"/>
                  <a:gd name="connsiteX7" fmla="*/ 221586 w 221585"/>
                  <a:gd name="connsiteY7" fmla="*/ 65969 h 200946"/>
                  <a:gd name="connsiteX8" fmla="*/ 208291 w 221585"/>
                  <a:gd name="connsiteY8" fmla="*/ 100030 h 200946"/>
                  <a:gd name="connsiteX9" fmla="*/ 134471 w 221585"/>
                  <a:gd name="connsiteY9" fmla="*/ 71161 h 200946"/>
                  <a:gd name="connsiteX10" fmla="*/ 108387 w 221585"/>
                  <a:gd name="connsiteY10" fmla="*/ 138016 h 200946"/>
                  <a:gd name="connsiteX11" fmla="*/ 182207 w 221585"/>
                  <a:gd name="connsiteY11" fmla="*/ 166886 h 200946"/>
                  <a:gd name="connsiteX12" fmla="*/ 168912 w 221585"/>
                  <a:gd name="connsiteY12" fmla="*/ 200947 h 200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1585" h="200946">
                    <a:moveTo>
                      <a:pt x="168912" y="200947"/>
                    </a:moveTo>
                    <a:lnTo>
                      <a:pt x="0" y="134977"/>
                    </a:lnTo>
                    <a:lnTo>
                      <a:pt x="13295" y="100917"/>
                    </a:lnTo>
                    <a:lnTo>
                      <a:pt x="79771" y="126874"/>
                    </a:lnTo>
                    <a:lnTo>
                      <a:pt x="105855" y="60018"/>
                    </a:lnTo>
                    <a:lnTo>
                      <a:pt x="39379" y="34061"/>
                    </a:lnTo>
                    <a:lnTo>
                      <a:pt x="52674" y="0"/>
                    </a:lnTo>
                    <a:lnTo>
                      <a:pt x="221586" y="65969"/>
                    </a:lnTo>
                    <a:lnTo>
                      <a:pt x="208291" y="100030"/>
                    </a:lnTo>
                    <a:lnTo>
                      <a:pt x="134471" y="71161"/>
                    </a:lnTo>
                    <a:lnTo>
                      <a:pt x="108387" y="138016"/>
                    </a:lnTo>
                    <a:lnTo>
                      <a:pt x="182207" y="166886"/>
                    </a:lnTo>
                    <a:lnTo>
                      <a:pt x="168912" y="200947"/>
                    </a:lnTo>
                    <a:close/>
                  </a:path>
                </a:pathLst>
              </a:custGeom>
              <a:solidFill>
                <a:srgbClr val="737373"/>
              </a:solidFill>
              <a:ln w="19050" cap="flat">
                <a:noFill/>
                <a:prstDash val="solid"/>
                <a:miter/>
              </a:ln>
            </p:spPr>
            <p:txBody>
              <a:bodyPr rtlCol="0" anchor="ctr"/>
              <a:lstStyle/>
              <a:p>
                <a:endParaRPr lang="en-US"/>
              </a:p>
            </p:txBody>
          </p:sp>
          <p:sp>
            <p:nvSpPr>
              <p:cNvPr id="302" name="Freeform: Shape 19">
                <a:extLst>
                  <a:ext uri="{FF2B5EF4-FFF2-40B4-BE49-F238E27FC236}">
                    <a16:creationId xmlns:a16="http://schemas.microsoft.com/office/drawing/2014/main" id="{B7B41DE6-5F7E-4B3A-ACA3-7D5EEC137DEF}"/>
                  </a:ext>
                </a:extLst>
              </p:cNvPr>
              <p:cNvSpPr/>
              <p:nvPr/>
            </p:nvSpPr>
            <p:spPr>
              <a:xfrm>
                <a:off x="5614026" y="3864056"/>
                <a:ext cx="181826" cy="96231"/>
              </a:xfrm>
              <a:custGeom>
                <a:avLst/>
                <a:gdLst>
                  <a:gd name="connsiteX0" fmla="*/ 30136 w 181826"/>
                  <a:gd name="connsiteY0" fmla="*/ 43811 h 96231"/>
                  <a:gd name="connsiteX1" fmla="*/ 0 w 181826"/>
                  <a:gd name="connsiteY1" fmla="*/ 32541 h 96231"/>
                  <a:gd name="connsiteX2" fmla="*/ 12282 w 181826"/>
                  <a:gd name="connsiteY2" fmla="*/ 0 h 96231"/>
                  <a:gd name="connsiteX3" fmla="*/ 42418 w 181826"/>
                  <a:gd name="connsiteY3" fmla="*/ 11269 h 96231"/>
                  <a:gd name="connsiteX4" fmla="*/ 30136 w 181826"/>
                  <a:gd name="connsiteY4" fmla="*/ 43811 h 96231"/>
                  <a:gd name="connsiteX5" fmla="*/ 169671 w 181826"/>
                  <a:gd name="connsiteY5" fmla="*/ 96231 h 96231"/>
                  <a:gd name="connsiteX6" fmla="*/ 46723 w 181826"/>
                  <a:gd name="connsiteY6" fmla="*/ 50015 h 96231"/>
                  <a:gd name="connsiteX7" fmla="*/ 58878 w 181826"/>
                  <a:gd name="connsiteY7" fmla="*/ 17473 h 96231"/>
                  <a:gd name="connsiteX8" fmla="*/ 181827 w 181826"/>
                  <a:gd name="connsiteY8" fmla="*/ 63690 h 96231"/>
                  <a:gd name="connsiteX9" fmla="*/ 169671 w 181826"/>
                  <a:gd name="connsiteY9" fmla="*/ 96231 h 96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1826" h="96231">
                    <a:moveTo>
                      <a:pt x="30136" y="43811"/>
                    </a:moveTo>
                    <a:lnTo>
                      <a:pt x="0" y="32541"/>
                    </a:lnTo>
                    <a:lnTo>
                      <a:pt x="12282" y="0"/>
                    </a:lnTo>
                    <a:lnTo>
                      <a:pt x="42418" y="11269"/>
                    </a:lnTo>
                    <a:lnTo>
                      <a:pt x="30136" y="43811"/>
                    </a:lnTo>
                    <a:close/>
                    <a:moveTo>
                      <a:pt x="169671" y="96231"/>
                    </a:moveTo>
                    <a:lnTo>
                      <a:pt x="46723" y="50015"/>
                    </a:lnTo>
                    <a:lnTo>
                      <a:pt x="58878" y="17473"/>
                    </a:lnTo>
                    <a:lnTo>
                      <a:pt x="181827" y="63690"/>
                    </a:lnTo>
                    <a:lnTo>
                      <a:pt x="169671" y="96231"/>
                    </a:lnTo>
                    <a:close/>
                  </a:path>
                </a:pathLst>
              </a:custGeom>
              <a:solidFill>
                <a:srgbClr val="737373"/>
              </a:solidFill>
              <a:ln w="19050" cap="flat">
                <a:noFill/>
                <a:prstDash val="solid"/>
                <a:miter/>
              </a:ln>
            </p:spPr>
            <p:txBody>
              <a:bodyPr rtlCol="0" anchor="ctr"/>
              <a:lstStyle/>
              <a:p>
                <a:endParaRPr lang="en-US"/>
              </a:p>
            </p:txBody>
          </p:sp>
          <p:sp>
            <p:nvSpPr>
              <p:cNvPr id="303" name="Freeform: Shape 20">
                <a:extLst>
                  <a:ext uri="{FF2B5EF4-FFF2-40B4-BE49-F238E27FC236}">
                    <a16:creationId xmlns:a16="http://schemas.microsoft.com/office/drawing/2014/main" id="{3A21C729-0F46-4AA5-961F-C94DF87E4188}"/>
                  </a:ext>
                </a:extLst>
              </p:cNvPr>
              <p:cNvSpPr/>
              <p:nvPr/>
            </p:nvSpPr>
            <p:spPr>
              <a:xfrm>
                <a:off x="5654418" y="3792262"/>
                <a:ext cx="173939" cy="92797"/>
              </a:xfrm>
              <a:custGeom>
                <a:avLst/>
                <a:gdLst>
                  <a:gd name="connsiteX0" fmla="*/ 51788 w 173939"/>
                  <a:gd name="connsiteY0" fmla="*/ 0 h 92797"/>
                  <a:gd name="connsiteX1" fmla="*/ 77745 w 173939"/>
                  <a:gd name="connsiteY1" fmla="*/ 9623 h 92797"/>
                  <a:gd name="connsiteX2" fmla="*/ 69515 w 173939"/>
                  <a:gd name="connsiteY2" fmla="*/ 31908 h 92797"/>
                  <a:gd name="connsiteX3" fmla="*/ 119150 w 173939"/>
                  <a:gd name="connsiteY3" fmla="*/ 50268 h 92797"/>
                  <a:gd name="connsiteX4" fmla="*/ 137003 w 173939"/>
                  <a:gd name="connsiteY4" fmla="*/ 56093 h 92797"/>
                  <a:gd name="connsiteX5" fmla="*/ 142195 w 173939"/>
                  <a:gd name="connsiteY5" fmla="*/ 54700 h 92797"/>
                  <a:gd name="connsiteX6" fmla="*/ 145867 w 173939"/>
                  <a:gd name="connsiteY6" fmla="*/ 49762 h 92797"/>
                  <a:gd name="connsiteX7" fmla="*/ 147513 w 173939"/>
                  <a:gd name="connsiteY7" fmla="*/ 35454 h 92797"/>
                  <a:gd name="connsiteX8" fmla="*/ 173850 w 173939"/>
                  <a:gd name="connsiteY8" fmla="*/ 42038 h 92797"/>
                  <a:gd name="connsiteX9" fmla="*/ 169165 w 173939"/>
                  <a:gd name="connsiteY9" fmla="*/ 69641 h 92797"/>
                  <a:gd name="connsiteX10" fmla="*/ 160302 w 173939"/>
                  <a:gd name="connsiteY10" fmla="*/ 84456 h 92797"/>
                  <a:gd name="connsiteX11" fmla="*/ 148779 w 173939"/>
                  <a:gd name="connsiteY11" fmla="*/ 92053 h 92797"/>
                  <a:gd name="connsiteX12" fmla="*/ 134344 w 173939"/>
                  <a:gd name="connsiteY12" fmla="*/ 91927 h 92797"/>
                  <a:gd name="connsiteX13" fmla="*/ 111046 w 173939"/>
                  <a:gd name="connsiteY13" fmla="*/ 84456 h 92797"/>
                  <a:gd name="connsiteX14" fmla="*/ 57359 w 173939"/>
                  <a:gd name="connsiteY14" fmla="*/ 64577 h 92797"/>
                  <a:gd name="connsiteX15" fmla="*/ 51788 w 173939"/>
                  <a:gd name="connsiteY15" fmla="*/ 79518 h 92797"/>
                  <a:gd name="connsiteX16" fmla="*/ 25831 w 173939"/>
                  <a:gd name="connsiteY16" fmla="*/ 69895 h 92797"/>
                  <a:gd name="connsiteX17" fmla="*/ 31402 w 173939"/>
                  <a:gd name="connsiteY17" fmla="*/ 54953 h 92797"/>
                  <a:gd name="connsiteX18" fmla="*/ 6964 w 173939"/>
                  <a:gd name="connsiteY18" fmla="*/ 45963 h 92797"/>
                  <a:gd name="connsiteX19" fmla="*/ 0 w 173939"/>
                  <a:gd name="connsiteY19" fmla="*/ 6204 h 92797"/>
                  <a:gd name="connsiteX20" fmla="*/ 43557 w 173939"/>
                  <a:gd name="connsiteY20" fmla="*/ 22285 h 92797"/>
                  <a:gd name="connsiteX21" fmla="*/ 51788 w 173939"/>
                  <a:gd name="connsiteY21" fmla="*/ 0 h 92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73939" h="92797">
                    <a:moveTo>
                      <a:pt x="51788" y="0"/>
                    </a:moveTo>
                    <a:lnTo>
                      <a:pt x="77745" y="9623"/>
                    </a:lnTo>
                    <a:lnTo>
                      <a:pt x="69515" y="31908"/>
                    </a:lnTo>
                    <a:lnTo>
                      <a:pt x="119150" y="50268"/>
                    </a:lnTo>
                    <a:cubicBezTo>
                      <a:pt x="129153" y="53940"/>
                      <a:pt x="135104" y="55966"/>
                      <a:pt x="137003" y="56093"/>
                    </a:cubicBezTo>
                    <a:cubicBezTo>
                      <a:pt x="138776" y="56220"/>
                      <a:pt x="140549" y="55840"/>
                      <a:pt x="142195" y="54700"/>
                    </a:cubicBezTo>
                    <a:cubicBezTo>
                      <a:pt x="143841" y="53561"/>
                      <a:pt x="145107" y="51914"/>
                      <a:pt x="145867" y="49762"/>
                    </a:cubicBezTo>
                    <a:cubicBezTo>
                      <a:pt x="147006" y="46723"/>
                      <a:pt x="147513" y="42038"/>
                      <a:pt x="147513" y="35454"/>
                    </a:cubicBezTo>
                    <a:lnTo>
                      <a:pt x="173850" y="42038"/>
                    </a:lnTo>
                    <a:cubicBezTo>
                      <a:pt x="174356" y="50775"/>
                      <a:pt x="172710" y="60018"/>
                      <a:pt x="169165" y="69641"/>
                    </a:cubicBezTo>
                    <a:cubicBezTo>
                      <a:pt x="167012" y="75466"/>
                      <a:pt x="164100" y="80404"/>
                      <a:pt x="160302" y="84456"/>
                    </a:cubicBezTo>
                    <a:cubicBezTo>
                      <a:pt x="156630" y="88508"/>
                      <a:pt x="152704" y="90914"/>
                      <a:pt x="148779" y="92053"/>
                    </a:cubicBezTo>
                    <a:cubicBezTo>
                      <a:pt x="144854" y="93066"/>
                      <a:pt x="140042" y="93066"/>
                      <a:pt x="134344" y="91927"/>
                    </a:cubicBezTo>
                    <a:cubicBezTo>
                      <a:pt x="130293" y="91293"/>
                      <a:pt x="122569" y="88761"/>
                      <a:pt x="111046" y="84456"/>
                    </a:cubicBezTo>
                    <a:lnTo>
                      <a:pt x="57359" y="64577"/>
                    </a:lnTo>
                    <a:lnTo>
                      <a:pt x="51788" y="79518"/>
                    </a:lnTo>
                    <a:lnTo>
                      <a:pt x="25831" y="69895"/>
                    </a:lnTo>
                    <a:lnTo>
                      <a:pt x="31402" y="54953"/>
                    </a:lnTo>
                    <a:lnTo>
                      <a:pt x="6964" y="45963"/>
                    </a:lnTo>
                    <a:lnTo>
                      <a:pt x="0" y="6204"/>
                    </a:lnTo>
                    <a:lnTo>
                      <a:pt x="43557" y="22285"/>
                    </a:lnTo>
                    <a:lnTo>
                      <a:pt x="51788" y="0"/>
                    </a:lnTo>
                    <a:close/>
                  </a:path>
                </a:pathLst>
              </a:custGeom>
              <a:solidFill>
                <a:srgbClr val="737373"/>
              </a:solidFill>
              <a:ln w="19050" cap="flat">
                <a:noFill/>
                <a:prstDash val="solid"/>
                <a:miter/>
              </a:ln>
            </p:spPr>
            <p:txBody>
              <a:bodyPr rtlCol="0" anchor="ctr"/>
              <a:lstStyle/>
              <a:p>
                <a:endParaRPr lang="en-US"/>
              </a:p>
            </p:txBody>
          </p:sp>
          <p:sp>
            <p:nvSpPr>
              <p:cNvPr id="304" name="Freeform: Shape 21">
                <a:extLst>
                  <a:ext uri="{FF2B5EF4-FFF2-40B4-BE49-F238E27FC236}">
                    <a16:creationId xmlns:a16="http://schemas.microsoft.com/office/drawing/2014/main" id="{87E03DCD-A3D1-408D-AAB4-95F237206920}"/>
                  </a:ext>
                </a:extLst>
              </p:cNvPr>
              <p:cNvSpPr/>
              <p:nvPr/>
            </p:nvSpPr>
            <p:spPr>
              <a:xfrm>
                <a:off x="5722737" y="3679823"/>
                <a:ext cx="141721" cy="132597"/>
              </a:xfrm>
              <a:custGeom>
                <a:avLst/>
                <a:gdLst>
                  <a:gd name="connsiteX0" fmla="*/ 76155 w 141721"/>
                  <a:gd name="connsiteY0" fmla="*/ 132318 h 132597"/>
                  <a:gd name="connsiteX1" fmla="*/ 83120 w 141721"/>
                  <a:gd name="connsiteY1" fmla="*/ 97751 h 132597"/>
                  <a:gd name="connsiteX2" fmla="*/ 100720 w 141721"/>
                  <a:gd name="connsiteY2" fmla="*/ 94585 h 132597"/>
                  <a:gd name="connsiteX3" fmla="*/ 112116 w 141721"/>
                  <a:gd name="connsiteY3" fmla="*/ 78505 h 132597"/>
                  <a:gd name="connsiteX4" fmla="*/ 114395 w 141721"/>
                  <a:gd name="connsiteY4" fmla="*/ 57739 h 132597"/>
                  <a:gd name="connsiteX5" fmla="*/ 107304 w 141721"/>
                  <a:gd name="connsiteY5" fmla="*/ 50268 h 132597"/>
                  <a:gd name="connsiteX6" fmla="*/ 100340 w 141721"/>
                  <a:gd name="connsiteY6" fmla="*/ 50395 h 132597"/>
                  <a:gd name="connsiteX7" fmla="*/ 92109 w 141721"/>
                  <a:gd name="connsiteY7" fmla="*/ 59765 h 132597"/>
                  <a:gd name="connsiteX8" fmla="*/ 57922 w 141721"/>
                  <a:gd name="connsiteY8" fmla="*/ 104082 h 132597"/>
                  <a:gd name="connsiteX9" fmla="*/ 24874 w 141721"/>
                  <a:gd name="connsiteY9" fmla="*/ 108640 h 132597"/>
                  <a:gd name="connsiteX10" fmla="*/ 2462 w 141721"/>
                  <a:gd name="connsiteY10" fmla="*/ 86228 h 132597"/>
                  <a:gd name="connsiteX11" fmla="*/ 5881 w 141721"/>
                  <a:gd name="connsiteY11" fmla="*/ 42924 h 132597"/>
                  <a:gd name="connsiteX12" fmla="*/ 27786 w 141721"/>
                  <a:gd name="connsiteY12" fmla="*/ 8230 h 132597"/>
                  <a:gd name="connsiteX13" fmla="*/ 58429 w 141721"/>
                  <a:gd name="connsiteY13" fmla="*/ 126 h 132597"/>
                  <a:gd name="connsiteX14" fmla="*/ 52984 w 141721"/>
                  <a:gd name="connsiteY14" fmla="*/ 33048 h 132597"/>
                  <a:gd name="connsiteX15" fmla="*/ 39182 w 141721"/>
                  <a:gd name="connsiteY15" fmla="*/ 36593 h 132597"/>
                  <a:gd name="connsiteX16" fmla="*/ 29559 w 141721"/>
                  <a:gd name="connsiteY16" fmla="*/ 50901 h 132597"/>
                  <a:gd name="connsiteX17" fmla="*/ 26394 w 141721"/>
                  <a:gd name="connsiteY17" fmla="*/ 70654 h 132597"/>
                  <a:gd name="connsiteX18" fmla="*/ 31712 w 141721"/>
                  <a:gd name="connsiteY18" fmla="*/ 76732 h 132597"/>
                  <a:gd name="connsiteX19" fmla="*/ 38802 w 141721"/>
                  <a:gd name="connsiteY19" fmla="*/ 75592 h 132597"/>
                  <a:gd name="connsiteX20" fmla="*/ 59062 w 141721"/>
                  <a:gd name="connsiteY20" fmla="*/ 48369 h 132597"/>
                  <a:gd name="connsiteX21" fmla="*/ 86791 w 141721"/>
                  <a:gd name="connsiteY21" fmla="*/ 17220 h 132597"/>
                  <a:gd name="connsiteX22" fmla="*/ 114775 w 141721"/>
                  <a:gd name="connsiteY22" fmla="*/ 15827 h 132597"/>
                  <a:gd name="connsiteX23" fmla="*/ 138832 w 141721"/>
                  <a:gd name="connsiteY23" fmla="*/ 40645 h 132597"/>
                  <a:gd name="connsiteX24" fmla="*/ 135794 w 141721"/>
                  <a:gd name="connsiteY24" fmla="*/ 86988 h 132597"/>
                  <a:gd name="connsiteX25" fmla="*/ 111103 w 141721"/>
                  <a:gd name="connsiteY25" fmla="*/ 123202 h 132597"/>
                  <a:gd name="connsiteX26" fmla="*/ 76155 w 141721"/>
                  <a:gd name="connsiteY26" fmla="*/ 132318 h 132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1721" h="132597">
                    <a:moveTo>
                      <a:pt x="76155" y="132318"/>
                    </a:moveTo>
                    <a:lnTo>
                      <a:pt x="83120" y="97751"/>
                    </a:lnTo>
                    <a:cubicBezTo>
                      <a:pt x="89957" y="98637"/>
                      <a:pt x="95782" y="97624"/>
                      <a:pt x="100720" y="94585"/>
                    </a:cubicBezTo>
                    <a:cubicBezTo>
                      <a:pt x="105531" y="91546"/>
                      <a:pt x="109330" y="86102"/>
                      <a:pt x="112116" y="78505"/>
                    </a:cubicBezTo>
                    <a:cubicBezTo>
                      <a:pt x="115154" y="70021"/>
                      <a:pt x="115914" y="63183"/>
                      <a:pt x="114395" y="57739"/>
                    </a:cubicBezTo>
                    <a:cubicBezTo>
                      <a:pt x="113255" y="54067"/>
                      <a:pt x="110849" y="51534"/>
                      <a:pt x="107304" y="50268"/>
                    </a:cubicBezTo>
                    <a:cubicBezTo>
                      <a:pt x="104772" y="49382"/>
                      <a:pt x="102492" y="49382"/>
                      <a:pt x="100340" y="50395"/>
                    </a:cubicBezTo>
                    <a:cubicBezTo>
                      <a:pt x="98187" y="51408"/>
                      <a:pt x="95402" y="54573"/>
                      <a:pt x="92109" y="59765"/>
                    </a:cubicBezTo>
                    <a:cubicBezTo>
                      <a:pt x="76788" y="83949"/>
                      <a:pt x="65393" y="98764"/>
                      <a:pt x="57922" y="104082"/>
                    </a:cubicBezTo>
                    <a:cubicBezTo>
                      <a:pt x="47666" y="111426"/>
                      <a:pt x="36650" y="112945"/>
                      <a:pt x="24874" y="108640"/>
                    </a:cubicBezTo>
                    <a:cubicBezTo>
                      <a:pt x="14238" y="104715"/>
                      <a:pt x="6767" y="97244"/>
                      <a:pt x="2462" y="86228"/>
                    </a:cubicBezTo>
                    <a:cubicBezTo>
                      <a:pt x="-1716" y="75086"/>
                      <a:pt x="-577" y="60778"/>
                      <a:pt x="5881" y="42924"/>
                    </a:cubicBezTo>
                    <a:cubicBezTo>
                      <a:pt x="12085" y="26084"/>
                      <a:pt x="19303" y="14435"/>
                      <a:pt x="27786" y="8230"/>
                    </a:cubicBezTo>
                    <a:cubicBezTo>
                      <a:pt x="36270" y="2026"/>
                      <a:pt x="46526" y="-633"/>
                      <a:pt x="58429" y="126"/>
                    </a:cubicBezTo>
                    <a:lnTo>
                      <a:pt x="52984" y="33048"/>
                    </a:lnTo>
                    <a:cubicBezTo>
                      <a:pt x="47666" y="32668"/>
                      <a:pt x="43107" y="33808"/>
                      <a:pt x="39182" y="36593"/>
                    </a:cubicBezTo>
                    <a:cubicBezTo>
                      <a:pt x="35257" y="39379"/>
                      <a:pt x="32091" y="44064"/>
                      <a:pt x="29559" y="50901"/>
                    </a:cubicBezTo>
                    <a:cubicBezTo>
                      <a:pt x="26394" y="59511"/>
                      <a:pt x="25381" y="66096"/>
                      <a:pt x="26394" y="70654"/>
                    </a:cubicBezTo>
                    <a:cubicBezTo>
                      <a:pt x="27153" y="73693"/>
                      <a:pt x="28926" y="75845"/>
                      <a:pt x="31712" y="76732"/>
                    </a:cubicBezTo>
                    <a:cubicBezTo>
                      <a:pt x="33991" y="77618"/>
                      <a:pt x="36397" y="77238"/>
                      <a:pt x="38802" y="75592"/>
                    </a:cubicBezTo>
                    <a:cubicBezTo>
                      <a:pt x="42094" y="73440"/>
                      <a:pt x="48805" y="64450"/>
                      <a:pt x="59062" y="48369"/>
                    </a:cubicBezTo>
                    <a:cubicBezTo>
                      <a:pt x="69318" y="32415"/>
                      <a:pt x="78561" y="22032"/>
                      <a:pt x="86791" y="17220"/>
                    </a:cubicBezTo>
                    <a:cubicBezTo>
                      <a:pt x="95148" y="12535"/>
                      <a:pt x="104392" y="12029"/>
                      <a:pt x="114775" y="15827"/>
                    </a:cubicBezTo>
                    <a:cubicBezTo>
                      <a:pt x="126044" y="19879"/>
                      <a:pt x="134148" y="28236"/>
                      <a:pt x="138832" y="40645"/>
                    </a:cubicBezTo>
                    <a:cubicBezTo>
                      <a:pt x="143518" y="53054"/>
                      <a:pt x="142505" y="68502"/>
                      <a:pt x="135794" y="86988"/>
                    </a:cubicBezTo>
                    <a:cubicBezTo>
                      <a:pt x="129716" y="103829"/>
                      <a:pt x="121486" y="115858"/>
                      <a:pt x="111103" y="123202"/>
                    </a:cubicBezTo>
                    <a:cubicBezTo>
                      <a:pt x="100466" y="130546"/>
                      <a:pt x="88944" y="133584"/>
                      <a:pt x="76155" y="132318"/>
                    </a:cubicBezTo>
                    <a:close/>
                  </a:path>
                </a:pathLst>
              </a:custGeom>
              <a:solidFill>
                <a:srgbClr val="737373"/>
              </a:solidFill>
              <a:ln w="19050" cap="flat">
                <a:noFill/>
                <a:prstDash val="solid"/>
                <a:miter/>
              </a:ln>
            </p:spPr>
            <p:txBody>
              <a:bodyPr rtlCol="0" anchor="ctr"/>
              <a:lstStyle/>
              <a:p>
                <a:endParaRPr lang="en-US"/>
              </a:p>
            </p:txBody>
          </p:sp>
          <p:sp>
            <p:nvSpPr>
              <p:cNvPr id="305" name="Freeform: Shape 22">
                <a:extLst>
                  <a:ext uri="{FF2B5EF4-FFF2-40B4-BE49-F238E27FC236}">
                    <a16:creationId xmlns:a16="http://schemas.microsoft.com/office/drawing/2014/main" id="{C2270D07-5FF5-4D50-B5AB-F87000B67FC9}"/>
                  </a:ext>
                </a:extLst>
              </p:cNvPr>
              <p:cNvSpPr/>
              <p:nvPr/>
            </p:nvSpPr>
            <p:spPr>
              <a:xfrm>
                <a:off x="5740014" y="3436513"/>
                <a:ext cx="182586" cy="177973"/>
              </a:xfrm>
              <a:custGeom>
                <a:avLst/>
                <a:gdLst>
                  <a:gd name="connsiteX0" fmla="*/ 170304 w 182586"/>
                  <a:gd name="connsiteY0" fmla="*/ 177974 h 177973"/>
                  <a:gd name="connsiteX1" fmla="*/ 0 w 182586"/>
                  <a:gd name="connsiteY1" fmla="*/ 115803 h 177973"/>
                  <a:gd name="connsiteX2" fmla="*/ 20133 w 182586"/>
                  <a:gd name="connsiteY2" fmla="*/ 60596 h 177973"/>
                  <a:gd name="connsiteX3" fmla="*/ 37606 w 182586"/>
                  <a:gd name="connsiteY3" fmla="*/ 20584 h 177973"/>
                  <a:gd name="connsiteX4" fmla="*/ 63183 w 182586"/>
                  <a:gd name="connsiteY4" fmla="*/ 2098 h 177973"/>
                  <a:gd name="connsiteX5" fmla="*/ 99904 w 182586"/>
                  <a:gd name="connsiteY5" fmla="*/ 4377 h 177973"/>
                  <a:gd name="connsiteX6" fmla="*/ 124215 w 182586"/>
                  <a:gd name="connsiteY6" fmla="*/ 19698 h 177973"/>
                  <a:gd name="connsiteX7" fmla="*/ 135737 w 182586"/>
                  <a:gd name="connsiteY7" fmla="*/ 40337 h 177973"/>
                  <a:gd name="connsiteX8" fmla="*/ 137257 w 182586"/>
                  <a:gd name="connsiteY8" fmla="*/ 61103 h 177973"/>
                  <a:gd name="connsiteX9" fmla="*/ 126620 w 182586"/>
                  <a:gd name="connsiteY9" fmla="*/ 97696 h 177973"/>
                  <a:gd name="connsiteX10" fmla="*/ 118390 w 182586"/>
                  <a:gd name="connsiteY10" fmla="*/ 120108 h 177973"/>
                  <a:gd name="connsiteX11" fmla="*/ 182587 w 182586"/>
                  <a:gd name="connsiteY11" fmla="*/ 143533 h 177973"/>
                  <a:gd name="connsiteX12" fmla="*/ 170304 w 182586"/>
                  <a:gd name="connsiteY12" fmla="*/ 177974 h 177973"/>
                  <a:gd name="connsiteX13" fmla="*/ 41405 w 182586"/>
                  <a:gd name="connsiteY13" fmla="*/ 91998 h 177973"/>
                  <a:gd name="connsiteX14" fmla="*/ 89774 w 182586"/>
                  <a:gd name="connsiteY14" fmla="*/ 109599 h 177973"/>
                  <a:gd name="connsiteX15" fmla="*/ 96611 w 182586"/>
                  <a:gd name="connsiteY15" fmla="*/ 90732 h 177973"/>
                  <a:gd name="connsiteX16" fmla="*/ 103829 w 182586"/>
                  <a:gd name="connsiteY16" fmla="*/ 62622 h 177973"/>
                  <a:gd name="connsiteX17" fmla="*/ 99397 w 182586"/>
                  <a:gd name="connsiteY17" fmla="*/ 48821 h 177973"/>
                  <a:gd name="connsiteX18" fmla="*/ 87621 w 182586"/>
                  <a:gd name="connsiteY18" fmla="*/ 40084 h 177973"/>
                  <a:gd name="connsiteX19" fmla="*/ 70274 w 182586"/>
                  <a:gd name="connsiteY19" fmla="*/ 39957 h 177973"/>
                  <a:gd name="connsiteX20" fmla="*/ 57612 w 182586"/>
                  <a:gd name="connsiteY20" fmla="*/ 50973 h 177973"/>
                  <a:gd name="connsiteX21" fmla="*/ 47356 w 182586"/>
                  <a:gd name="connsiteY21" fmla="*/ 75284 h 177973"/>
                  <a:gd name="connsiteX22" fmla="*/ 41405 w 182586"/>
                  <a:gd name="connsiteY22" fmla="*/ 91998 h 177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82586" h="177973">
                    <a:moveTo>
                      <a:pt x="170304" y="177974"/>
                    </a:moveTo>
                    <a:lnTo>
                      <a:pt x="0" y="115803"/>
                    </a:lnTo>
                    <a:lnTo>
                      <a:pt x="20133" y="60596"/>
                    </a:lnTo>
                    <a:cubicBezTo>
                      <a:pt x="27730" y="39704"/>
                      <a:pt x="33554" y="26409"/>
                      <a:pt x="37606" y="20584"/>
                    </a:cubicBezTo>
                    <a:cubicBezTo>
                      <a:pt x="43684" y="11721"/>
                      <a:pt x="52294" y="5643"/>
                      <a:pt x="63183" y="2098"/>
                    </a:cubicBezTo>
                    <a:cubicBezTo>
                      <a:pt x="74200" y="-1321"/>
                      <a:pt x="86355" y="-561"/>
                      <a:pt x="99904" y="4377"/>
                    </a:cubicBezTo>
                    <a:cubicBezTo>
                      <a:pt x="110413" y="8176"/>
                      <a:pt x="118390" y="13367"/>
                      <a:pt x="124215" y="19698"/>
                    </a:cubicBezTo>
                    <a:cubicBezTo>
                      <a:pt x="130039" y="26029"/>
                      <a:pt x="133838" y="32993"/>
                      <a:pt x="135737" y="40337"/>
                    </a:cubicBezTo>
                    <a:cubicBezTo>
                      <a:pt x="137636" y="47681"/>
                      <a:pt x="138143" y="54645"/>
                      <a:pt x="137257" y="61103"/>
                    </a:cubicBezTo>
                    <a:cubicBezTo>
                      <a:pt x="135864" y="69966"/>
                      <a:pt x="132318" y="82122"/>
                      <a:pt x="126620" y="97696"/>
                    </a:cubicBezTo>
                    <a:lnTo>
                      <a:pt x="118390" y="120108"/>
                    </a:lnTo>
                    <a:lnTo>
                      <a:pt x="182587" y="143533"/>
                    </a:lnTo>
                    <a:lnTo>
                      <a:pt x="170304" y="177974"/>
                    </a:lnTo>
                    <a:close/>
                    <a:moveTo>
                      <a:pt x="41405" y="91998"/>
                    </a:moveTo>
                    <a:lnTo>
                      <a:pt x="89774" y="109599"/>
                    </a:lnTo>
                    <a:lnTo>
                      <a:pt x="96611" y="90732"/>
                    </a:lnTo>
                    <a:cubicBezTo>
                      <a:pt x="101549" y="77184"/>
                      <a:pt x="103955" y="67814"/>
                      <a:pt x="103829" y="62622"/>
                    </a:cubicBezTo>
                    <a:cubicBezTo>
                      <a:pt x="103702" y="57431"/>
                      <a:pt x="102183" y="52746"/>
                      <a:pt x="99397" y="48821"/>
                    </a:cubicBezTo>
                    <a:cubicBezTo>
                      <a:pt x="96485" y="44896"/>
                      <a:pt x="92560" y="41983"/>
                      <a:pt x="87621" y="40084"/>
                    </a:cubicBezTo>
                    <a:cubicBezTo>
                      <a:pt x="81417" y="37805"/>
                      <a:pt x="75592" y="37805"/>
                      <a:pt x="70274" y="39957"/>
                    </a:cubicBezTo>
                    <a:cubicBezTo>
                      <a:pt x="64956" y="42110"/>
                      <a:pt x="60778" y="45782"/>
                      <a:pt x="57612" y="50973"/>
                    </a:cubicBezTo>
                    <a:cubicBezTo>
                      <a:pt x="55333" y="54772"/>
                      <a:pt x="51914" y="62876"/>
                      <a:pt x="47356" y="75284"/>
                    </a:cubicBezTo>
                    <a:lnTo>
                      <a:pt x="41405" y="91998"/>
                    </a:lnTo>
                    <a:close/>
                  </a:path>
                </a:pathLst>
              </a:custGeom>
              <a:solidFill>
                <a:srgbClr val="737373"/>
              </a:solidFill>
              <a:ln w="19050" cap="flat">
                <a:noFill/>
                <a:prstDash val="solid"/>
                <a:miter/>
              </a:ln>
            </p:spPr>
            <p:txBody>
              <a:bodyPr rtlCol="0" anchor="ctr"/>
              <a:lstStyle/>
              <a:p>
                <a:endParaRPr lang="en-US"/>
              </a:p>
            </p:txBody>
          </p:sp>
          <p:sp>
            <p:nvSpPr>
              <p:cNvPr id="306" name="Freeform: Shape 23">
                <a:extLst>
                  <a:ext uri="{FF2B5EF4-FFF2-40B4-BE49-F238E27FC236}">
                    <a16:creationId xmlns:a16="http://schemas.microsoft.com/office/drawing/2014/main" id="{8FDFACAF-9A81-4B2C-96A8-111D7D0C980C}"/>
                  </a:ext>
                </a:extLst>
              </p:cNvPr>
              <p:cNvSpPr/>
              <p:nvPr/>
            </p:nvSpPr>
            <p:spPr>
              <a:xfrm>
                <a:off x="5854467" y="3326680"/>
                <a:ext cx="138660" cy="126692"/>
              </a:xfrm>
              <a:custGeom>
                <a:avLst/>
                <a:gdLst>
                  <a:gd name="connsiteX0" fmla="*/ 99788 w 138660"/>
                  <a:gd name="connsiteY0" fmla="*/ 48115 h 126692"/>
                  <a:gd name="connsiteX1" fmla="*/ 117388 w 138660"/>
                  <a:gd name="connsiteY1" fmla="*/ 17726 h 126692"/>
                  <a:gd name="connsiteX2" fmla="*/ 137141 w 138660"/>
                  <a:gd name="connsiteY2" fmla="*/ 47608 h 126692"/>
                  <a:gd name="connsiteX3" fmla="*/ 133849 w 138660"/>
                  <a:gd name="connsiteY3" fmla="*/ 84835 h 126692"/>
                  <a:gd name="connsiteX4" fmla="*/ 95103 w 138660"/>
                  <a:gd name="connsiteY4" fmla="*/ 124467 h 126692"/>
                  <a:gd name="connsiteX5" fmla="*/ 48127 w 138660"/>
                  <a:gd name="connsiteY5" fmla="*/ 120668 h 126692"/>
                  <a:gd name="connsiteX6" fmla="*/ 6216 w 138660"/>
                  <a:gd name="connsiteY6" fmla="*/ 86734 h 126692"/>
                  <a:gd name="connsiteX7" fmla="*/ 4063 w 138660"/>
                  <a:gd name="connsiteY7" fmla="*/ 39884 h 126692"/>
                  <a:gd name="connsiteX8" fmla="*/ 38377 w 138660"/>
                  <a:gd name="connsiteY8" fmla="*/ 3418 h 126692"/>
                  <a:gd name="connsiteX9" fmla="*/ 99535 w 138660"/>
                  <a:gd name="connsiteY9" fmla="*/ 9115 h 126692"/>
                  <a:gd name="connsiteX10" fmla="*/ 68893 w 138660"/>
                  <a:gd name="connsiteY10" fmla="*/ 90659 h 126692"/>
                  <a:gd name="connsiteX11" fmla="*/ 94343 w 138660"/>
                  <a:gd name="connsiteY11" fmla="*/ 91292 h 126692"/>
                  <a:gd name="connsiteX12" fmla="*/ 109411 w 138660"/>
                  <a:gd name="connsiteY12" fmla="*/ 75591 h 126692"/>
                  <a:gd name="connsiteX13" fmla="*/ 110044 w 138660"/>
                  <a:gd name="connsiteY13" fmla="*/ 61156 h 126692"/>
                  <a:gd name="connsiteX14" fmla="*/ 99788 w 138660"/>
                  <a:gd name="connsiteY14" fmla="*/ 48115 h 126692"/>
                  <a:gd name="connsiteX15" fmla="*/ 67626 w 138660"/>
                  <a:gd name="connsiteY15" fmla="*/ 33807 h 126692"/>
                  <a:gd name="connsiteX16" fmla="*/ 43442 w 138660"/>
                  <a:gd name="connsiteY16" fmla="*/ 33047 h 126692"/>
                  <a:gd name="connsiteX17" fmla="*/ 29767 w 138660"/>
                  <a:gd name="connsiteY17" fmla="*/ 47228 h 126692"/>
                  <a:gd name="connsiteX18" fmla="*/ 30907 w 138660"/>
                  <a:gd name="connsiteY18" fmla="*/ 67741 h 126692"/>
                  <a:gd name="connsiteX19" fmla="*/ 49393 w 138660"/>
                  <a:gd name="connsiteY19" fmla="*/ 82429 h 126692"/>
                  <a:gd name="connsiteX20" fmla="*/ 67626 w 138660"/>
                  <a:gd name="connsiteY20" fmla="*/ 33807 h 126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8660" h="126692">
                    <a:moveTo>
                      <a:pt x="99788" y="48115"/>
                    </a:moveTo>
                    <a:lnTo>
                      <a:pt x="117388" y="17726"/>
                    </a:lnTo>
                    <a:cubicBezTo>
                      <a:pt x="127645" y="26336"/>
                      <a:pt x="134229" y="36339"/>
                      <a:pt x="137141" y="47608"/>
                    </a:cubicBezTo>
                    <a:cubicBezTo>
                      <a:pt x="139927" y="58877"/>
                      <a:pt x="138914" y="71413"/>
                      <a:pt x="133849" y="84835"/>
                    </a:cubicBezTo>
                    <a:cubicBezTo>
                      <a:pt x="125872" y="106233"/>
                      <a:pt x="112830" y="119402"/>
                      <a:pt x="95103" y="124467"/>
                    </a:cubicBezTo>
                    <a:cubicBezTo>
                      <a:pt x="80922" y="128392"/>
                      <a:pt x="65221" y="127126"/>
                      <a:pt x="48127" y="120668"/>
                    </a:cubicBezTo>
                    <a:cubicBezTo>
                      <a:pt x="27741" y="113071"/>
                      <a:pt x="13813" y="101675"/>
                      <a:pt x="6216" y="86734"/>
                    </a:cubicBezTo>
                    <a:cubicBezTo>
                      <a:pt x="-1255" y="71793"/>
                      <a:pt x="-2015" y="56092"/>
                      <a:pt x="4063" y="39884"/>
                    </a:cubicBezTo>
                    <a:cubicBezTo>
                      <a:pt x="10901" y="21651"/>
                      <a:pt x="22423" y="9369"/>
                      <a:pt x="38377" y="3418"/>
                    </a:cubicBezTo>
                    <a:cubicBezTo>
                      <a:pt x="54331" y="-2534"/>
                      <a:pt x="74844" y="-761"/>
                      <a:pt x="99535" y="9115"/>
                    </a:cubicBezTo>
                    <a:lnTo>
                      <a:pt x="68893" y="90659"/>
                    </a:lnTo>
                    <a:cubicBezTo>
                      <a:pt x="78643" y="94078"/>
                      <a:pt x="87126" y="94204"/>
                      <a:pt x="94343" y="91292"/>
                    </a:cubicBezTo>
                    <a:cubicBezTo>
                      <a:pt x="101561" y="88253"/>
                      <a:pt x="106626" y="83062"/>
                      <a:pt x="109411" y="75591"/>
                    </a:cubicBezTo>
                    <a:cubicBezTo>
                      <a:pt x="111311" y="70526"/>
                      <a:pt x="111564" y="65715"/>
                      <a:pt x="110044" y="61156"/>
                    </a:cubicBezTo>
                    <a:cubicBezTo>
                      <a:pt x="108905" y="56472"/>
                      <a:pt x="105359" y="52166"/>
                      <a:pt x="99788" y="48115"/>
                    </a:cubicBezTo>
                    <a:close/>
                    <a:moveTo>
                      <a:pt x="67626" y="33807"/>
                    </a:moveTo>
                    <a:cubicBezTo>
                      <a:pt x="58130" y="30514"/>
                      <a:pt x="50026" y="30261"/>
                      <a:pt x="43442" y="33047"/>
                    </a:cubicBezTo>
                    <a:cubicBezTo>
                      <a:pt x="36858" y="35832"/>
                      <a:pt x="32299" y="40517"/>
                      <a:pt x="29767" y="47228"/>
                    </a:cubicBezTo>
                    <a:cubicBezTo>
                      <a:pt x="27108" y="54319"/>
                      <a:pt x="27488" y="61156"/>
                      <a:pt x="30907" y="67741"/>
                    </a:cubicBezTo>
                    <a:cubicBezTo>
                      <a:pt x="34325" y="74325"/>
                      <a:pt x="40530" y="79263"/>
                      <a:pt x="49393" y="82429"/>
                    </a:cubicBezTo>
                    <a:lnTo>
                      <a:pt x="67626" y="33807"/>
                    </a:lnTo>
                    <a:close/>
                  </a:path>
                </a:pathLst>
              </a:custGeom>
              <a:solidFill>
                <a:srgbClr val="737373"/>
              </a:solidFill>
              <a:ln w="19050" cap="flat">
                <a:noFill/>
                <a:prstDash val="solid"/>
                <a:miter/>
              </a:ln>
            </p:spPr>
            <p:txBody>
              <a:bodyPr rtlCol="0" anchor="ctr"/>
              <a:lstStyle/>
              <a:p>
                <a:endParaRPr lang="en-US"/>
              </a:p>
            </p:txBody>
          </p:sp>
          <p:sp>
            <p:nvSpPr>
              <p:cNvPr id="307" name="Freeform: Shape 24">
                <a:extLst>
                  <a:ext uri="{FF2B5EF4-FFF2-40B4-BE49-F238E27FC236}">
                    <a16:creationId xmlns:a16="http://schemas.microsoft.com/office/drawing/2014/main" id="{DE9D347C-7326-4FCB-9E5B-EAF33AFAE599}"/>
                  </a:ext>
                </a:extLst>
              </p:cNvPr>
              <p:cNvSpPr/>
              <p:nvPr/>
            </p:nvSpPr>
            <p:spPr>
              <a:xfrm>
                <a:off x="5878916" y="3150550"/>
                <a:ext cx="181447" cy="168526"/>
              </a:xfrm>
              <a:custGeom>
                <a:avLst/>
                <a:gdLst>
                  <a:gd name="connsiteX0" fmla="*/ 181447 w 181447"/>
                  <a:gd name="connsiteY0" fmla="*/ 66476 h 168526"/>
                  <a:gd name="connsiteX1" fmla="*/ 169671 w 181447"/>
                  <a:gd name="connsiteY1" fmla="*/ 96485 h 168526"/>
                  <a:gd name="connsiteX2" fmla="*/ 151691 w 181447"/>
                  <a:gd name="connsiteY2" fmla="*/ 89394 h 168526"/>
                  <a:gd name="connsiteX3" fmla="*/ 160301 w 181447"/>
                  <a:gd name="connsiteY3" fmla="*/ 113199 h 168526"/>
                  <a:gd name="connsiteX4" fmla="*/ 157389 w 181447"/>
                  <a:gd name="connsiteY4" fmla="*/ 135737 h 168526"/>
                  <a:gd name="connsiteX5" fmla="*/ 126241 w 181447"/>
                  <a:gd name="connsiteY5" fmla="*/ 165113 h 168526"/>
                  <a:gd name="connsiteX6" fmla="*/ 72933 w 181447"/>
                  <a:gd name="connsiteY6" fmla="*/ 161441 h 168526"/>
                  <a:gd name="connsiteX7" fmla="*/ 31402 w 181447"/>
                  <a:gd name="connsiteY7" fmla="*/ 128266 h 168526"/>
                  <a:gd name="connsiteX8" fmla="*/ 29756 w 181447"/>
                  <a:gd name="connsiteY8" fmla="*/ 84962 h 168526"/>
                  <a:gd name="connsiteX9" fmla="*/ 60778 w 181447"/>
                  <a:gd name="connsiteY9" fmla="*/ 56220 h 168526"/>
                  <a:gd name="connsiteX10" fmla="*/ 0 w 181447"/>
                  <a:gd name="connsiteY10" fmla="*/ 32288 h 168526"/>
                  <a:gd name="connsiteX11" fmla="*/ 12662 w 181447"/>
                  <a:gd name="connsiteY11" fmla="*/ 0 h 168526"/>
                  <a:gd name="connsiteX12" fmla="*/ 181447 w 181447"/>
                  <a:gd name="connsiteY12" fmla="*/ 66476 h 168526"/>
                  <a:gd name="connsiteX13" fmla="*/ 83696 w 181447"/>
                  <a:gd name="connsiteY13" fmla="*/ 127760 h 168526"/>
                  <a:gd name="connsiteX14" fmla="*/ 114085 w 181447"/>
                  <a:gd name="connsiteY14" fmla="*/ 133458 h 168526"/>
                  <a:gd name="connsiteX15" fmla="*/ 135357 w 181447"/>
                  <a:gd name="connsiteY15" fmla="*/ 116617 h 168526"/>
                  <a:gd name="connsiteX16" fmla="*/ 133331 w 181447"/>
                  <a:gd name="connsiteY16" fmla="*/ 93952 h 168526"/>
                  <a:gd name="connsiteX17" fmla="*/ 108007 w 181447"/>
                  <a:gd name="connsiteY17" fmla="*/ 74959 h 168526"/>
                  <a:gd name="connsiteX18" fmla="*/ 74706 w 181447"/>
                  <a:gd name="connsiteY18" fmla="*/ 70654 h 168526"/>
                  <a:gd name="connsiteX19" fmla="*/ 57739 w 181447"/>
                  <a:gd name="connsiteY19" fmla="*/ 86482 h 168526"/>
                  <a:gd name="connsiteX20" fmla="*/ 59258 w 181447"/>
                  <a:gd name="connsiteY20" fmla="*/ 109400 h 168526"/>
                  <a:gd name="connsiteX21" fmla="*/ 83696 w 181447"/>
                  <a:gd name="connsiteY21" fmla="*/ 127760 h 168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81447" h="168526">
                    <a:moveTo>
                      <a:pt x="181447" y="66476"/>
                    </a:moveTo>
                    <a:lnTo>
                      <a:pt x="169671" y="96485"/>
                    </a:lnTo>
                    <a:lnTo>
                      <a:pt x="151691" y="89394"/>
                    </a:lnTo>
                    <a:cubicBezTo>
                      <a:pt x="156756" y="97118"/>
                      <a:pt x="159542" y="105095"/>
                      <a:pt x="160301" y="113199"/>
                    </a:cubicBezTo>
                    <a:cubicBezTo>
                      <a:pt x="161061" y="121302"/>
                      <a:pt x="160048" y="128900"/>
                      <a:pt x="157389" y="135737"/>
                    </a:cubicBezTo>
                    <a:cubicBezTo>
                      <a:pt x="151818" y="149792"/>
                      <a:pt x="141435" y="159542"/>
                      <a:pt x="126241" y="165113"/>
                    </a:cubicBezTo>
                    <a:cubicBezTo>
                      <a:pt x="111046" y="170684"/>
                      <a:pt x="93193" y="169418"/>
                      <a:pt x="72933" y="161441"/>
                    </a:cubicBezTo>
                    <a:cubicBezTo>
                      <a:pt x="52294" y="153337"/>
                      <a:pt x="38366" y="142195"/>
                      <a:pt x="31402" y="128266"/>
                    </a:cubicBezTo>
                    <a:cubicBezTo>
                      <a:pt x="24438" y="114338"/>
                      <a:pt x="23931" y="99904"/>
                      <a:pt x="29756" y="84962"/>
                    </a:cubicBezTo>
                    <a:cubicBezTo>
                      <a:pt x="35074" y="71287"/>
                      <a:pt x="45457" y="61791"/>
                      <a:pt x="60778" y="56220"/>
                    </a:cubicBezTo>
                    <a:lnTo>
                      <a:pt x="0" y="32288"/>
                    </a:lnTo>
                    <a:lnTo>
                      <a:pt x="12662" y="0"/>
                    </a:lnTo>
                    <a:lnTo>
                      <a:pt x="181447" y="66476"/>
                    </a:lnTo>
                    <a:close/>
                    <a:moveTo>
                      <a:pt x="83696" y="127760"/>
                    </a:moveTo>
                    <a:cubicBezTo>
                      <a:pt x="96738" y="132951"/>
                      <a:pt x="106868" y="134851"/>
                      <a:pt x="114085" y="133458"/>
                    </a:cubicBezTo>
                    <a:cubicBezTo>
                      <a:pt x="124594" y="131559"/>
                      <a:pt x="131685" y="125987"/>
                      <a:pt x="135357" y="116617"/>
                    </a:cubicBezTo>
                    <a:cubicBezTo>
                      <a:pt x="138270" y="109147"/>
                      <a:pt x="137636" y="101550"/>
                      <a:pt x="133331" y="93952"/>
                    </a:cubicBezTo>
                    <a:cubicBezTo>
                      <a:pt x="129026" y="86228"/>
                      <a:pt x="120669" y="79897"/>
                      <a:pt x="108007" y="74959"/>
                    </a:cubicBezTo>
                    <a:cubicBezTo>
                      <a:pt x="93952" y="69388"/>
                      <a:pt x="82810" y="67995"/>
                      <a:pt x="74706" y="70654"/>
                    </a:cubicBezTo>
                    <a:cubicBezTo>
                      <a:pt x="66602" y="73313"/>
                      <a:pt x="60904" y="78505"/>
                      <a:pt x="57739" y="86482"/>
                    </a:cubicBezTo>
                    <a:cubicBezTo>
                      <a:pt x="54700" y="94206"/>
                      <a:pt x="55207" y="101803"/>
                      <a:pt x="59258" y="109400"/>
                    </a:cubicBezTo>
                    <a:cubicBezTo>
                      <a:pt x="63563" y="116744"/>
                      <a:pt x="71667" y="122948"/>
                      <a:pt x="83696" y="127760"/>
                    </a:cubicBezTo>
                    <a:close/>
                  </a:path>
                </a:pathLst>
              </a:custGeom>
              <a:solidFill>
                <a:srgbClr val="737373"/>
              </a:solidFill>
              <a:ln w="19050" cap="flat">
                <a:noFill/>
                <a:prstDash val="solid"/>
                <a:miter/>
              </a:ln>
            </p:spPr>
            <p:txBody>
              <a:bodyPr rtlCol="0" anchor="ctr"/>
              <a:lstStyle/>
              <a:p>
                <a:endParaRPr lang="en-US"/>
              </a:p>
            </p:txBody>
          </p:sp>
          <p:sp>
            <p:nvSpPr>
              <p:cNvPr id="308" name="Freeform: Shape 25">
                <a:extLst>
                  <a:ext uri="{FF2B5EF4-FFF2-40B4-BE49-F238E27FC236}">
                    <a16:creationId xmlns:a16="http://schemas.microsoft.com/office/drawing/2014/main" id="{0C5DC79E-8FE0-4C41-9C0D-5CBBC3138322}"/>
                  </a:ext>
                </a:extLst>
              </p:cNvPr>
              <p:cNvSpPr/>
              <p:nvPr/>
            </p:nvSpPr>
            <p:spPr>
              <a:xfrm>
                <a:off x="5964763" y="3047326"/>
                <a:ext cx="138712" cy="127485"/>
              </a:xfrm>
              <a:custGeom>
                <a:avLst/>
                <a:gdLst>
                  <a:gd name="connsiteX0" fmla="*/ 100285 w 138712"/>
                  <a:gd name="connsiteY0" fmla="*/ 49663 h 127485"/>
                  <a:gd name="connsiteX1" fmla="*/ 119025 w 138712"/>
                  <a:gd name="connsiteY1" fmla="*/ 20034 h 127485"/>
                  <a:gd name="connsiteX2" fmla="*/ 137638 w 138712"/>
                  <a:gd name="connsiteY2" fmla="*/ 50676 h 127485"/>
                  <a:gd name="connsiteX3" fmla="*/ 132827 w 138712"/>
                  <a:gd name="connsiteY3" fmla="*/ 87776 h 127485"/>
                  <a:gd name="connsiteX4" fmla="*/ 92561 w 138712"/>
                  <a:gd name="connsiteY4" fmla="*/ 125889 h 127485"/>
                  <a:gd name="connsiteX5" fmla="*/ 45838 w 138712"/>
                  <a:gd name="connsiteY5" fmla="*/ 120318 h 127485"/>
                  <a:gd name="connsiteX6" fmla="*/ 5320 w 138712"/>
                  <a:gd name="connsiteY6" fmla="*/ 84737 h 127485"/>
                  <a:gd name="connsiteX7" fmla="*/ 4940 w 138712"/>
                  <a:gd name="connsiteY7" fmla="*/ 37761 h 127485"/>
                  <a:gd name="connsiteX8" fmla="*/ 40647 w 138712"/>
                  <a:gd name="connsiteY8" fmla="*/ 2687 h 127485"/>
                  <a:gd name="connsiteX9" fmla="*/ 101551 w 138712"/>
                  <a:gd name="connsiteY9" fmla="*/ 10664 h 127485"/>
                  <a:gd name="connsiteX10" fmla="*/ 67870 w 138712"/>
                  <a:gd name="connsiteY10" fmla="*/ 90942 h 127485"/>
                  <a:gd name="connsiteX11" fmla="*/ 93321 w 138712"/>
                  <a:gd name="connsiteY11" fmla="*/ 92461 h 127485"/>
                  <a:gd name="connsiteX12" fmla="*/ 109022 w 138712"/>
                  <a:gd name="connsiteY12" fmla="*/ 77267 h 127485"/>
                  <a:gd name="connsiteX13" fmla="*/ 110288 w 138712"/>
                  <a:gd name="connsiteY13" fmla="*/ 62832 h 127485"/>
                  <a:gd name="connsiteX14" fmla="*/ 100285 w 138712"/>
                  <a:gd name="connsiteY14" fmla="*/ 49663 h 127485"/>
                  <a:gd name="connsiteX15" fmla="*/ 68757 w 138712"/>
                  <a:gd name="connsiteY15" fmla="*/ 34216 h 127485"/>
                  <a:gd name="connsiteX16" fmla="*/ 44572 w 138712"/>
                  <a:gd name="connsiteY16" fmla="*/ 32570 h 127485"/>
                  <a:gd name="connsiteX17" fmla="*/ 30391 w 138712"/>
                  <a:gd name="connsiteY17" fmla="*/ 46118 h 127485"/>
                  <a:gd name="connsiteX18" fmla="*/ 30770 w 138712"/>
                  <a:gd name="connsiteY18" fmla="*/ 66631 h 127485"/>
                  <a:gd name="connsiteX19" fmla="*/ 48751 w 138712"/>
                  <a:gd name="connsiteY19" fmla="*/ 82078 h 127485"/>
                  <a:gd name="connsiteX20" fmla="*/ 68757 w 138712"/>
                  <a:gd name="connsiteY20" fmla="*/ 34216 h 127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8712" h="127485">
                    <a:moveTo>
                      <a:pt x="100285" y="49663"/>
                    </a:moveTo>
                    <a:lnTo>
                      <a:pt x="119025" y="20034"/>
                    </a:lnTo>
                    <a:cubicBezTo>
                      <a:pt x="129028" y="29024"/>
                      <a:pt x="135232" y="39281"/>
                      <a:pt x="137638" y="50676"/>
                    </a:cubicBezTo>
                    <a:cubicBezTo>
                      <a:pt x="140044" y="62072"/>
                      <a:pt x="138398" y="74481"/>
                      <a:pt x="132827" y="87776"/>
                    </a:cubicBezTo>
                    <a:cubicBezTo>
                      <a:pt x="123963" y="108795"/>
                      <a:pt x="110541" y="121584"/>
                      <a:pt x="92561" y="125889"/>
                    </a:cubicBezTo>
                    <a:cubicBezTo>
                      <a:pt x="78253" y="129181"/>
                      <a:pt x="62552" y="127409"/>
                      <a:pt x="45838" y="120318"/>
                    </a:cubicBezTo>
                    <a:cubicBezTo>
                      <a:pt x="25832" y="111834"/>
                      <a:pt x="12284" y="100058"/>
                      <a:pt x="5320" y="84737"/>
                    </a:cubicBezTo>
                    <a:cubicBezTo>
                      <a:pt x="-1644" y="69416"/>
                      <a:pt x="-1771" y="53842"/>
                      <a:pt x="4940" y="37761"/>
                    </a:cubicBezTo>
                    <a:cubicBezTo>
                      <a:pt x="12537" y="19781"/>
                      <a:pt x="24439" y="8005"/>
                      <a:pt x="40647" y="2687"/>
                    </a:cubicBezTo>
                    <a:cubicBezTo>
                      <a:pt x="56854" y="-2631"/>
                      <a:pt x="77240" y="-98"/>
                      <a:pt x="101551" y="10664"/>
                    </a:cubicBezTo>
                    <a:lnTo>
                      <a:pt x="67870" y="90942"/>
                    </a:lnTo>
                    <a:cubicBezTo>
                      <a:pt x="77493" y="94740"/>
                      <a:pt x="85977" y="95247"/>
                      <a:pt x="93321" y="92461"/>
                    </a:cubicBezTo>
                    <a:cubicBezTo>
                      <a:pt x="100665" y="89676"/>
                      <a:pt x="105856" y="84737"/>
                      <a:pt x="109022" y="77267"/>
                    </a:cubicBezTo>
                    <a:cubicBezTo>
                      <a:pt x="111175" y="72202"/>
                      <a:pt x="111554" y="67390"/>
                      <a:pt x="110288" y="62832"/>
                    </a:cubicBezTo>
                    <a:cubicBezTo>
                      <a:pt x="109022" y="58400"/>
                      <a:pt x="105603" y="53969"/>
                      <a:pt x="100285" y="49663"/>
                    </a:cubicBezTo>
                    <a:close/>
                    <a:moveTo>
                      <a:pt x="68757" y="34216"/>
                    </a:moveTo>
                    <a:cubicBezTo>
                      <a:pt x="59387" y="30544"/>
                      <a:pt x="51283" y="30037"/>
                      <a:pt x="44572" y="32570"/>
                    </a:cubicBezTo>
                    <a:cubicBezTo>
                      <a:pt x="37861" y="35102"/>
                      <a:pt x="33050" y="39661"/>
                      <a:pt x="30391" y="46118"/>
                    </a:cubicBezTo>
                    <a:cubicBezTo>
                      <a:pt x="27478" y="53082"/>
                      <a:pt x="27605" y="59920"/>
                      <a:pt x="30770" y="66631"/>
                    </a:cubicBezTo>
                    <a:cubicBezTo>
                      <a:pt x="33936" y="73342"/>
                      <a:pt x="39887" y="78533"/>
                      <a:pt x="48751" y="82078"/>
                    </a:cubicBezTo>
                    <a:lnTo>
                      <a:pt x="68757" y="34216"/>
                    </a:lnTo>
                    <a:close/>
                  </a:path>
                </a:pathLst>
              </a:custGeom>
              <a:solidFill>
                <a:srgbClr val="737373"/>
              </a:solidFill>
              <a:ln w="19050" cap="flat">
                <a:noFill/>
                <a:prstDash val="solid"/>
                <a:miter/>
              </a:ln>
            </p:spPr>
            <p:txBody>
              <a:bodyPr rtlCol="0" anchor="ctr"/>
              <a:lstStyle/>
              <a:p>
                <a:endParaRPr lang="en-US"/>
              </a:p>
            </p:txBody>
          </p:sp>
          <p:sp>
            <p:nvSpPr>
              <p:cNvPr id="309" name="Freeform: Shape 26">
                <a:extLst>
                  <a:ext uri="{FF2B5EF4-FFF2-40B4-BE49-F238E27FC236}">
                    <a16:creationId xmlns:a16="http://schemas.microsoft.com/office/drawing/2014/main" id="{4AC72CE4-6734-42A4-8D50-2E3249C25490}"/>
                  </a:ext>
                </a:extLst>
              </p:cNvPr>
              <p:cNvSpPr/>
              <p:nvPr/>
            </p:nvSpPr>
            <p:spPr>
              <a:xfrm>
                <a:off x="6018865" y="2914520"/>
                <a:ext cx="142754" cy="134730"/>
              </a:xfrm>
              <a:custGeom>
                <a:avLst/>
                <a:gdLst>
                  <a:gd name="connsiteX0" fmla="*/ 71380 w 142754"/>
                  <a:gd name="connsiteY0" fmla="*/ 133847 h 134730"/>
                  <a:gd name="connsiteX1" fmla="*/ 81004 w 142754"/>
                  <a:gd name="connsiteY1" fmla="*/ 99912 h 134730"/>
                  <a:gd name="connsiteX2" fmla="*/ 98730 w 142754"/>
                  <a:gd name="connsiteY2" fmla="*/ 98013 h 134730"/>
                  <a:gd name="connsiteX3" fmla="*/ 111393 w 142754"/>
                  <a:gd name="connsiteY3" fmla="*/ 82819 h 134730"/>
                  <a:gd name="connsiteX4" fmla="*/ 115318 w 142754"/>
                  <a:gd name="connsiteY4" fmla="*/ 62306 h 134730"/>
                  <a:gd name="connsiteX5" fmla="*/ 108734 w 142754"/>
                  <a:gd name="connsiteY5" fmla="*/ 54329 h 134730"/>
                  <a:gd name="connsiteX6" fmla="*/ 101769 w 142754"/>
                  <a:gd name="connsiteY6" fmla="*/ 53822 h 134730"/>
                  <a:gd name="connsiteX7" fmla="*/ 92779 w 142754"/>
                  <a:gd name="connsiteY7" fmla="*/ 62559 h 134730"/>
                  <a:gd name="connsiteX8" fmla="*/ 55300 w 142754"/>
                  <a:gd name="connsiteY8" fmla="*/ 104091 h 134730"/>
                  <a:gd name="connsiteX9" fmla="*/ 21999 w 142754"/>
                  <a:gd name="connsiteY9" fmla="*/ 106117 h 134730"/>
                  <a:gd name="connsiteX10" fmla="*/ 1486 w 142754"/>
                  <a:gd name="connsiteY10" fmla="*/ 81932 h 134730"/>
                  <a:gd name="connsiteX11" fmla="*/ 8197 w 142754"/>
                  <a:gd name="connsiteY11" fmla="*/ 39134 h 134730"/>
                  <a:gd name="connsiteX12" fmla="*/ 32761 w 142754"/>
                  <a:gd name="connsiteY12" fmla="*/ 6340 h 134730"/>
                  <a:gd name="connsiteX13" fmla="*/ 63910 w 142754"/>
                  <a:gd name="connsiteY13" fmla="*/ 642 h 134730"/>
                  <a:gd name="connsiteX14" fmla="*/ 55933 w 142754"/>
                  <a:gd name="connsiteY14" fmla="*/ 32930 h 134730"/>
                  <a:gd name="connsiteX15" fmla="*/ 41878 w 142754"/>
                  <a:gd name="connsiteY15" fmla="*/ 35336 h 134730"/>
                  <a:gd name="connsiteX16" fmla="*/ 31242 w 142754"/>
                  <a:gd name="connsiteY16" fmla="*/ 48884 h 134730"/>
                  <a:gd name="connsiteX17" fmla="*/ 26557 w 142754"/>
                  <a:gd name="connsiteY17" fmla="*/ 68384 h 134730"/>
                  <a:gd name="connsiteX18" fmla="*/ 31368 w 142754"/>
                  <a:gd name="connsiteY18" fmla="*/ 74968 h 134730"/>
                  <a:gd name="connsiteX19" fmla="*/ 38586 w 142754"/>
                  <a:gd name="connsiteY19" fmla="*/ 74462 h 134730"/>
                  <a:gd name="connsiteX20" fmla="*/ 60871 w 142754"/>
                  <a:gd name="connsiteY20" fmla="*/ 49011 h 134730"/>
                  <a:gd name="connsiteX21" fmla="*/ 91007 w 142754"/>
                  <a:gd name="connsiteY21" fmla="*/ 20141 h 134730"/>
                  <a:gd name="connsiteX22" fmla="*/ 118990 w 142754"/>
                  <a:gd name="connsiteY22" fmla="*/ 20901 h 134730"/>
                  <a:gd name="connsiteX23" fmla="*/ 141022 w 142754"/>
                  <a:gd name="connsiteY23" fmla="*/ 47491 h 134730"/>
                  <a:gd name="connsiteX24" fmla="*/ 134438 w 142754"/>
                  <a:gd name="connsiteY24" fmla="*/ 93455 h 134730"/>
                  <a:gd name="connsiteX25" fmla="*/ 106961 w 142754"/>
                  <a:gd name="connsiteY25" fmla="*/ 127642 h 134730"/>
                  <a:gd name="connsiteX26" fmla="*/ 71380 w 142754"/>
                  <a:gd name="connsiteY26" fmla="*/ 133847 h 134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2754" h="134730">
                    <a:moveTo>
                      <a:pt x="71380" y="133847"/>
                    </a:moveTo>
                    <a:lnTo>
                      <a:pt x="81004" y="99912"/>
                    </a:lnTo>
                    <a:cubicBezTo>
                      <a:pt x="87715" y="101305"/>
                      <a:pt x="93666" y="100799"/>
                      <a:pt x="98730" y="98013"/>
                    </a:cubicBezTo>
                    <a:cubicBezTo>
                      <a:pt x="103795" y="95354"/>
                      <a:pt x="107974" y="90289"/>
                      <a:pt x="111393" y="82819"/>
                    </a:cubicBezTo>
                    <a:cubicBezTo>
                      <a:pt x="115065" y="74588"/>
                      <a:pt x="116457" y="67751"/>
                      <a:pt x="115318" y="62306"/>
                    </a:cubicBezTo>
                    <a:cubicBezTo>
                      <a:pt x="114431" y="58634"/>
                      <a:pt x="112279" y="55848"/>
                      <a:pt x="108734" y="54329"/>
                    </a:cubicBezTo>
                    <a:cubicBezTo>
                      <a:pt x="106328" y="53189"/>
                      <a:pt x="104049" y="53063"/>
                      <a:pt x="101769" y="53822"/>
                    </a:cubicBezTo>
                    <a:cubicBezTo>
                      <a:pt x="99617" y="54709"/>
                      <a:pt x="96578" y="57621"/>
                      <a:pt x="92779" y="62559"/>
                    </a:cubicBezTo>
                    <a:cubicBezTo>
                      <a:pt x="75559" y="85478"/>
                      <a:pt x="63024" y="99406"/>
                      <a:pt x="55300" y="104091"/>
                    </a:cubicBezTo>
                    <a:cubicBezTo>
                      <a:pt x="44537" y="110675"/>
                      <a:pt x="33394" y="111308"/>
                      <a:pt x="21999" y="106117"/>
                    </a:cubicBezTo>
                    <a:cubicBezTo>
                      <a:pt x="11616" y="101432"/>
                      <a:pt x="4778" y="93328"/>
                      <a:pt x="1486" y="81932"/>
                    </a:cubicBezTo>
                    <a:cubicBezTo>
                      <a:pt x="-1806" y="70536"/>
                      <a:pt x="347" y="56228"/>
                      <a:pt x="8197" y="39134"/>
                    </a:cubicBezTo>
                    <a:cubicBezTo>
                      <a:pt x="15667" y="22800"/>
                      <a:pt x="23771" y="11784"/>
                      <a:pt x="32761" y="6340"/>
                    </a:cubicBezTo>
                    <a:cubicBezTo>
                      <a:pt x="41751" y="768"/>
                      <a:pt x="52134" y="-1131"/>
                      <a:pt x="63910" y="642"/>
                    </a:cubicBezTo>
                    <a:lnTo>
                      <a:pt x="55933" y="32930"/>
                    </a:lnTo>
                    <a:cubicBezTo>
                      <a:pt x="50741" y="32044"/>
                      <a:pt x="46056" y="32930"/>
                      <a:pt x="41878" y="35336"/>
                    </a:cubicBezTo>
                    <a:cubicBezTo>
                      <a:pt x="37826" y="37742"/>
                      <a:pt x="34281" y="42300"/>
                      <a:pt x="31242" y="48884"/>
                    </a:cubicBezTo>
                    <a:cubicBezTo>
                      <a:pt x="27443" y="57241"/>
                      <a:pt x="25924" y="63699"/>
                      <a:pt x="26557" y="68384"/>
                    </a:cubicBezTo>
                    <a:cubicBezTo>
                      <a:pt x="27063" y="71549"/>
                      <a:pt x="28709" y="73702"/>
                      <a:pt x="31368" y="74968"/>
                    </a:cubicBezTo>
                    <a:cubicBezTo>
                      <a:pt x="33648" y="75981"/>
                      <a:pt x="36053" y="75854"/>
                      <a:pt x="38586" y="74462"/>
                    </a:cubicBezTo>
                    <a:cubicBezTo>
                      <a:pt x="42005" y="72562"/>
                      <a:pt x="49475" y="64079"/>
                      <a:pt x="60871" y="49011"/>
                    </a:cubicBezTo>
                    <a:cubicBezTo>
                      <a:pt x="72393" y="33943"/>
                      <a:pt x="82397" y="24320"/>
                      <a:pt x="91007" y="20141"/>
                    </a:cubicBezTo>
                    <a:cubicBezTo>
                      <a:pt x="99617" y="16089"/>
                      <a:pt x="108987" y="16343"/>
                      <a:pt x="118990" y="20901"/>
                    </a:cubicBezTo>
                    <a:cubicBezTo>
                      <a:pt x="130006" y="25839"/>
                      <a:pt x="137350" y="34703"/>
                      <a:pt x="141022" y="47491"/>
                    </a:cubicBezTo>
                    <a:cubicBezTo>
                      <a:pt x="144694" y="60280"/>
                      <a:pt x="142541" y="75601"/>
                      <a:pt x="134438" y="93455"/>
                    </a:cubicBezTo>
                    <a:cubicBezTo>
                      <a:pt x="127094" y="109789"/>
                      <a:pt x="117850" y="121185"/>
                      <a:pt x="106961" y="127642"/>
                    </a:cubicBezTo>
                    <a:cubicBezTo>
                      <a:pt x="95945" y="133973"/>
                      <a:pt x="84042" y="136126"/>
                      <a:pt x="71380" y="133847"/>
                    </a:cubicBezTo>
                    <a:close/>
                  </a:path>
                </a:pathLst>
              </a:custGeom>
              <a:solidFill>
                <a:srgbClr val="737373"/>
              </a:solidFill>
              <a:ln w="19050" cap="flat">
                <a:noFill/>
                <a:prstDash val="solid"/>
                <a:miter/>
              </a:ln>
            </p:spPr>
            <p:txBody>
              <a:bodyPr rtlCol="0" anchor="ctr"/>
              <a:lstStyle/>
              <a:p>
                <a:endParaRPr lang="en-US"/>
              </a:p>
            </p:txBody>
          </p:sp>
          <p:sp>
            <p:nvSpPr>
              <p:cNvPr id="310" name="Freeform: Shape 27">
                <a:extLst>
                  <a:ext uri="{FF2B5EF4-FFF2-40B4-BE49-F238E27FC236}">
                    <a16:creationId xmlns:a16="http://schemas.microsoft.com/office/drawing/2014/main" id="{23629210-3D07-496E-87A1-B4B010D8605F}"/>
                  </a:ext>
                </a:extLst>
              </p:cNvPr>
              <p:cNvSpPr/>
              <p:nvPr/>
            </p:nvSpPr>
            <p:spPr>
              <a:xfrm>
                <a:off x="6044916" y="2813486"/>
                <a:ext cx="169291" cy="101180"/>
              </a:xfrm>
              <a:custGeom>
                <a:avLst/>
                <a:gdLst>
                  <a:gd name="connsiteX0" fmla="*/ 51788 w 169291"/>
                  <a:gd name="connsiteY0" fmla="*/ 0 h 101180"/>
                  <a:gd name="connsiteX1" fmla="*/ 76732 w 169291"/>
                  <a:gd name="connsiteY1" fmla="*/ 12156 h 101180"/>
                  <a:gd name="connsiteX2" fmla="*/ 66349 w 169291"/>
                  <a:gd name="connsiteY2" fmla="*/ 33428 h 101180"/>
                  <a:gd name="connsiteX3" fmla="*/ 113958 w 169291"/>
                  <a:gd name="connsiteY3" fmla="*/ 56599 h 101180"/>
                  <a:gd name="connsiteX4" fmla="*/ 131052 w 169291"/>
                  <a:gd name="connsiteY4" fmla="*/ 64197 h 101180"/>
                  <a:gd name="connsiteX5" fmla="*/ 136370 w 169291"/>
                  <a:gd name="connsiteY5" fmla="*/ 63310 h 101180"/>
                  <a:gd name="connsiteX6" fmla="*/ 140549 w 169291"/>
                  <a:gd name="connsiteY6" fmla="*/ 58752 h 101180"/>
                  <a:gd name="connsiteX7" fmla="*/ 143714 w 169291"/>
                  <a:gd name="connsiteY7" fmla="*/ 44697 h 101180"/>
                  <a:gd name="connsiteX8" fmla="*/ 169291 w 169291"/>
                  <a:gd name="connsiteY8" fmla="*/ 53814 h 101180"/>
                  <a:gd name="connsiteX9" fmla="*/ 161947 w 169291"/>
                  <a:gd name="connsiteY9" fmla="*/ 80784 h 101180"/>
                  <a:gd name="connsiteX10" fmla="*/ 151691 w 169291"/>
                  <a:gd name="connsiteY10" fmla="*/ 94585 h 101180"/>
                  <a:gd name="connsiteX11" fmla="*/ 139536 w 169291"/>
                  <a:gd name="connsiteY11" fmla="*/ 100917 h 101180"/>
                  <a:gd name="connsiteX12" fmla="*/ 125228 w 169291"/>
                  <a:gd name="connsiteY12" fmla="*/ 99397 h 101180"/>
                  <a:gd name="connsiteX13" fmla="*/ 102689 w 169291"/>
                  <a:gd name="connsiteY13" fmla="*/ 89647 h 101180"/>
                  <a:gd name="connsiteX14" fmla="*/ 51281 w 169291"/>
                  <a:gd name="connsiteY14" fmla="*/ 64577 h 101180"/>
                  <a:gd name="connsiteX15" fmla="*/ 44317 w 169291"/>
                  <a:gd name="connsiteY15" fmla="*/ 78885 h 101180"/>
                  <a:gd name="connsiteX16" fmla="*/ 19373 w 169291"/>
                  <a:gd name="connsiteY16" fmla="*/ 66729 h 101180"/>
                  <a:gd name="connsiteX17" fmla="*/ 26337 w 169291"/>
                  <a:gd name="connsiteY17" fmla="*/ 52421 h 101180"/>
                  <a:gd name="connsiteX18" fmla="*/ 2912 w 169291"/>
                  <a:gd name="connsiteY18" fmla="*/ 41025 h 101180"/>
                  <a:gd name="connsiteX19" fmla="*/ 0 w 169291"/>
                  <a:gd name="connsiteY19" fmla="*/ 760 h 101180"/>
                  <a:gd name="connsiteX20" fmla="*/ 41658 w 169291"/>
                  <a:gd name="connsiteY20" fmla="*/ 21146 h 101180"/>
                  <a:gd name="connsiteX21" fmla="*/ 51788 w 169291"/>
                  <a:gd name="connsiteY21" fmla="*/ 0 h 101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9291" h="101180">
                    <a:moveTo>
                      <a:pt x="51788" y="0"/>
                    </a:moveTo>
                    <a:lnTo>
                      <a:pt x="76732" y="12156"/>
                    </a:lnTo>
                    <a:lnTo>
                      <a:pt x="66349" y="33428"/>
                    </a:lnTo>
                    <a:lnTo>
                      <a:pt x="113958" y="56599"/>
                    </a:lnTo>
                    <a:cubicBezTo>
                      <a:pt x="123581" y="61284"/>
                      <a:pt x="129279" y="63817"/>
                      <a:pt x="131052" y="64197"/>
                    </a:cubicBezTo>
                    <a:cubicBezTo>
                      <a:pt x="132825" y="64577"/>
                      <a:pt x="134597" y="64323"/>
                      <a:pt x="136370" y="63310"/>
                    </a:cubicBezTo>
                    <a:cubicBezTo>
                      <a:pt x="138143" y="62424"/>
                      <a:pt x="139536" y="60905"/>
                      <a:pt x="140549" y="58752"/>
                    </a:cubicBezTo>
                    <a:cubicBezTo>
                      <a:pt x="141941" y="55840"/>
                      <a:pt x="142954" y="51155"/>
                      <a:pt x="143714" y="44697"/>
                    </a:cubicBezTo>
                    <a:lnTo>
                      <a:pt x="169291" y="53814"/>
                    </a:lnTo>
                    <a:cubicBezTo>
                      <a:pt x="168912" y="62551"/>
                      <a:pt x="166379" y="71541"/>
                      <a:pt x="161947" y="80784"/>
                    </a:cubicBezTo>
                    <a:cubicBezTo>
                      <a:pt x="159162" y="86355"/>
                      <a:pt x="155743" y="91040"/>
                      <a:pt x="151691" y="94585"/>
                    </a:cubicBezTo>
                    <a:cubicBezTo>
                      <a:pt x="147639" y="98131"/>
                      <a:pt x="143588" y="100283"/>
                      <a:pt x="139536" y="100917"/>
                    </a:cubicBezTo>
                    <a:cubicBezTo>
                      <a:pt x="135484" y="101550"/>
                      <a:pt x="130672" y="101043"/>
                      <a:pt x="125228" y="99397"/>
                    </a:cubicBezTo>
                    <a:cubicBezTo>
                      <a:pt x="121302" y="98257"/>
                      <a:pt x="113832" y="95092"/>
                      <a:pt x="102689" y="89647"/>
                    </a:cubicBezTo>
                    <a:lnTo>
                      <a:pt x="51281" y="64577"/>
                    </a:lnTo>
                    <a:lnTo>
                      <a:pt x="44317" y="78885"/>
                    </a:lnTo>
                    <a:lnTo>
                      <a:pt x="19373" y="66729"/>
                    </a:lnTo>
                    <a:lnTo>
                      <a:pt x="26337" y="52421"/>
                    </a:lnTo>
                    <a:lnTo>
                      <a:pt x="2912" y="41025"/>
                    </a:lnTo>
                    <a:lnTo>
                      <a:pt x="0" y="760"/>
                    </a:lnTo>
                    <a:lnTo>
                      <a:pt x="41658" y="21146"/>
                    </a:lnTo>
                    <a:lnTo>
                      <a:pt x="51788" y="0"/>
                    </a:lnTo>
                    <a:close/>
                  </a:path>
                </a:pathLst>
              </a:custGeom>
              <a:solidFill>
                <a:srgbClr val="737373"/>
              </a:solidFill>
              <a:ln w="19050" cap="flat">
                <a:noFill/>
                <a:prstDash val="solid"/>
                <a:miter/>
              </a:ln>
            </p:spPr>
            <p:txBody>
              <a:bodyPr rtlCol="0" anchor="ctr"/>
              <a:lstStyle/>
              <a:p>
                <a:endParaRPr lang="en-US"/>
              </a:p>
            </p:txBody>
          </p:sp>
          <p:sp>
            <p:nvSpPr>
              <p:cNvPr id="311" name="Freeform: Shape 28">
                <a:extLst>
                  <a:ext uri="{FF2B5EF4-FFF2-40B4-BE49-F238E27FC236}">
                    <a16:creationId xmlns:a16="http://schemas.microsoft.com/office/drawing/2014/main" id="{76939DC4-A9ED-4E46-A77A-E563BDD3FFE6}"/>
                  </a:ext>
                </a:extLst>
              </p:cNvPr>
              <p:cNvSpPr/>
              <p:nvPr/>
            </p:nvSpPr>
            <p:spPr>
              <a:xfrm>
                <a:off x="6109872" y="2713709"/>
                <a:ext cx="132445" cy="134597"/>
              </a:xfrm>
              <a:custGeom>
                <a:avLst/>
                <a:gdLst>
                  <a:gd name="connsiteX0" fmla="*/ 132445 w 132445"/>
                  <a:gd name="connsiteY0" fmla="*/ 103829 h 134597"/>
                  <a:gd name="connsiteX1" fmla="*/ 116364 w 132445"/>
                  <a:gd name="connsiteY1" fmla="*/ 134598 h 134597"/>
                  <a:gd name="connsiteX2" fmla="*/ 0 w 132445"/>
                  <a:gd name="connsiteY2" fmla="*/ 73820 h 134597"/>
                  <a:gd name="connsiteX3" fmla="*/ 14941 w 132445"/>
                  <a:gd name="connsiteY3" fmla="*/ 45203 h 134597"/>
                  <a:gd name="connsiteX4" fmla="*/ 31529 w 132445"/>
                  <a:gd name="connsiteY4" fmla="*/ 53814 h 134597"/>
                  <a:gd name="connsiteX5" fmla="*/ 22918 w 132445"/>
                  <a:gd name="connsiteY5" fmla="*/ 32541 h 134597"/>
                  <a:gd name="connsiteX6" fmla="*/ 26084 w 132445"/>
                  <a:gd name="connsiteY6" fmla="*/ 17220 h 134597"/>
                  <a:gd name="connsiteX7" fmla="*/ 42418 w 132445"/>
                  <a:gd name="connsiteY7" fmla="*/ 0 h 134597"/>
                  <a:gd name="connsiteX8" fmla="*/ 64323 w 132445"/>
                  <a:gd name="connsiteY8" fmla="*/ 23551 h 134597"/>
                  <a:gd name="connsiteX9" fmla="*/ 51788 w 132445"/>
                  <a:gd name="connsiteY9" fmla="*/ 35454 h 134597"/>
                  <a:gd name="connsiteX10" fmla="*/ 49635 w 132445"/>
                  <a:gd name="connsiteY10" fmla="*/ 48242 h 134597"/>
                  <a:gd name="connsiteX11" fmla="*/ 58879 w 132445"/>
                  <a:gd name="connsiteY11" fmla="*/ 62044 h 134597"/>
                  <a:gd name="connsiteX12" fmla="*/ 96611 w 132445"/>
                  <a:gd name="connsiteY12" fmla="*/ 84962 h 134597"/>
                  <a:gd name="connsiteX13" fmla="*/ 132445 w 132445"/>
                  <a:gd name="connsiteY13" fmla="*/ 103829 h 134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445" h="134597">
                    <a:moveTo>
                      <a:pt x="132445" y="103829"/>
                    </a:moveTo>
                    <a:lnTo>
                      <a:pt x="116364" y="134598"/>
                    </a:lnTo>
                    <a:lnTo>
                      <a:pt x="0" y="73820"/>
                    </a:lnTo>
                    <a:lnTo>
                      <a:pt x="14941" y="45203"/>
                    </a:lnTo>
                    <a:lnTo>
                      <a:pt x="31529" y="53814"/>
                    </a:lnTo>
                    <a:cubicBezTo>
                      <a:pt x="26211" y="44824"/>
                      <a:pt x="23425" y="37733"/>
                      <a:pt x="22918" y="32541"/>
                    </a:cubicBezTo>
                    <a:cubicBezTo>
                      <a:pt x="22412" y="27350"/>
                      <a:pt x="23551" y="22285"/>
                      <a:pt x="26084" y="17220"/>
                    </a:cubicBezTo>
                    <a:cubicBezTo>
                      <a:pt x="29756" y="10256"/>
                      <a:pt x="35200" y="4432"/>
                      <a:pt x="42418" y="0"/>
                    </a:cubicBezTo>
                    <a:lnTo>
                      <a:pt x="64323" y="23551"/>
                    </a:lnTo>
                    <a:cubicBezTo>
                      <a:pt x="58245" y="26970"/>
                      <a:pt x="54067" y="30895"/>
                      <a:pt x="51788" y="35454"/>
                    </a:cubicBezTo>
                    <a:cubicBezTo>
                      <a:pt x="49509" y="39759"/>
                      <a:pt x="48876" y="44064"/>
                      <a:pt x="49635" y="48242"/>
                    </a:cubicBezTo>
                    <a:cubicBezTo>
                      <a:pt x="50395" y="52421"/>
                      <a:pt x="53561" y="57106"/>
                      <a:pt x="58879" y="62044"/>
                    </a:cubicBezTo>
                    <a:cubicBezTo>
                      <a:pt x="64197" y="66982"/>
                      <a:pt x="76732" y="74706"/>
                      <a:pt x="96611" y="84962"/>
                    </a:cubicBezTo>
                    <a:lnTo>
                      <a:pt x="132445" y="103829"/>
                    </a:lnTo>
                    <a:close/>
                  </a:path>
                </a:pathLst>
              </a:custGeom>
              <a:solidFill>
                <a:srgbClr val="737373"/>
              </a:solidFill>
              <a:ln w="19050" cap="flat">
                <a:noFill/>
                <a:prstDash val="solid"/>
                <a:miter/>
              </a:ln>
            </p:spPr>
            <p:txBody>
              <a:bodyPr rtlCol="0" anchor="ctr"/>
              <a:lstStyle/>
              <a:p>
                <a:endParaRPr lang="en-US"/>
              </a:p>
            </p:txBody>
          </p:sp>
          <p:sp>
            <p:nvSpPr>
              <p:cNvPr id="312" name="Freeform: Shape 29">
                <a:extLst>
                  <a:ext uri="{FF2B5EF4-FFF2-40B4-BE49-F238E27FC236}">
                    <a16:creationId xmlns:a16="http://schemas.microsoft.com/office/drawing/2014/main" id="{A8AFE8D3-24DC-4107-BFB5-0F2F0F6FF7F1}"/>
                  </a:ext>
                </a:extLst>
              </p:cNvPr>
              <p:cNvSpPr/>
              <p:nvPr/>
            </p:nvSpPr>
            <p:spPr>
              <a:xfrm>
                <a:off x="6115950" y="2639130"/>
                <a:ext cx="175242" cy="118769"/>
              </a:xfrm>
              <a:custGeom>
                <a:avLst/>
                <a:gdLst>
                  <a:gd name="connsiteX0" fmla="*/ 28110 w 175242"/>
                  <a:gd name="connsiteY0" fmla="*/ 46090 h 118769"/>
                  <a:gd name="connsiteX1" fmla="*/ 0 w 175242"/>
                  <a:gd name="connsiteY1" fmla="*/ 30389 h 118769"/>
                  <a:gd name="connsiteX2" fmla="*/ 16967 w 175242"/>
                  <a:gd name="connsiteY2" fmla="*/ 0 h 118769"/>
                  <a:gd name="connsiteX3" fmla="*/ 45077 w 175242"/>
                  <a:gd name="connsiteY3" fmla="*/ 15701 h 118769"/>
                  <a:gd name="connsiteX4" fmla="*/ 28110 w 175242"/>
                  <a:gd name="connsiteY4" fmla="*/ 46090 h 118769"/>
                  <a:gd name="connsiteX5" fmla="*/ 158276 w 175242"/>
                  <a:gd name="connsiteY5" fmla="*/ 118770 h 118769"/>
                  <a:gd name="connsiteX6" fmla="*/ 43557 w 175242"/>
                  <a:gd name="connsiteY6" fmla="*/ 54827 h 118769"/>
                  <a:gd name="connsiteX7" fmla="*/ 60525 w 175242"/>
                  <a:gd name="connsiteY7" fmla="*/ 24438 h 118769"/>
                  <a:gd name="connsiteX8" fmla="*/ 175243 w 175242"/>
                  <a:gd name="connsiteY8" fmla="*/ 88381 h 118769"/>
                  <a:gd name="connsiteX9" fmla="*/ 158276 w 175242"/>
                  <a:gd name="connsiteY9" fmla="*/ 118770 h 11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5242" h="118769">
                    <a:moveTo>
                      <a:pt x="28110" y="46090"/>
                    </a:moveTo>
                    <a:lnTo>
                      <a:pt x="0" y="30389"/>
                    </a:lnTo>
                    <a:lnTo>
                      <a:pt x="16967" y="0"/>
                    </a:lnTo>
                    <a:lnTo>
                      <a:pt x="45077" y="15701"/>
                    </a:lnTo>
                    <a:lnTo>
                      <a:pt x="28110" y="46090"/>
                    </a:lnTo>
                    <a:close/>
                    <a:moveTo>
                      <a:pt x="158276" y="118770"/>
                    </a:moveTo>
                    <a:lnTo>
                      <a:pt x="43557" y="54827"/>
                    </a:lnTo>
                    <a:lnTo>
                      <a:pt x="60525" y="24438"/>
                    </a:lnTo>
                    <a:lnTo>
                      <a:pt x="175243" y="88381"/>
                    </a:lnTo>
                    <a:lnTo>
                      <a:pt x="158276" y="118770"/>
                    </a:lnTo>
                    <a:close/>
                  </a:path>
                </a:pathLst>
              </a:custGeom>
              <a:solidFill>
                <a:srgbClr val="737373"/>
              </a:solidFill>
              <a:ln w="19050" cap="flat">
                <a:noFill/>
                <a:prstDash val="solid"/>
                <a:miter/>
              </a:ln>
            </p:spPr>
            <p:txBody>
              <a:bodyPr rtlCol="0" anchor="ctr"/>
              <a:lstStyle/>
              <a:p>
                <a:endParaRPr lang="en-US"/>
              </a:p>
            </p:txBody>
          </p:sp>
          <p:sp>
            <p:nvSpPr>
              <p:cNvPr id="313" name="Freeform: Shape 30">
                <a:extLst>
                  <a:ext uri="{FF2B5EF4-FFF2-40B4-BE49-F238E27FC236}">
                    <a16:creationId xmlns:a16="http://schemas.microsoft.com/office/drawing/2014/main" id="{FF17F177-3459-48C4-BDAA-3914F36E71F8}"/>
                  </a:ext>
                </a:extLst>
              </p:cNvPr>
              <p:cNvSpPr/>
              <p:nvPr/>
            </p:nvSpPr>
            <p:spPr>
              <a:xfrm>
                <a:off x="6208572" y="2548829"/>
                <a:ext cx="159732" cy="141947"/>
              </a:xfrm>
              <a:custGeom>
                <a:avLst/>
                <a:gdLst>
                  <a:gd name="connsiteX0" fmla="*/ 35898 w 159732"/>
                  <a:gd name="connsiteY0" fmla="*/ 77258 h 141947"/>
                  <a:gd name="connsiteX1" fmla="*/ 14625 w 159732"/>
                  <a:gd name="connsiteY1" fmla="*/ 101190 h 141947"/>
                  <a:gd name="connsiteX2" fmla="*/ 64 w 159732"/>
                  <a:gd name="connsiteY2" fmla="*/ 70927 h 141947"/>
                  <a:gd name="connsiteX3" fmla="*/ 12346 w 159732"/>
                  <a:gd name="connsiteY3" fmla="*/ 33195 h 141947"/>
                  <a:gd name="connsiteX4" fmla="*/ 35011 w 159732"/>
                  <a:gd name="connsiteY4" fmla="*/ 6478 h 141947"/>
                  <a:gd name="connsiteX5" fmla="*/ 55271 w 159732"/>
                  <a:gd name="connsiteY5" fmla="*/ 20 h 141947"/>
                  <a:gd name="connsiteX6" fmla="*/ 84267 w 159732"/>
                  <a:gd name="connsiteY6" fmla="*/ 12302 h 141947"/>
                  <a:gd name="connsiteX7" fmla="*/ 118707 w 159732"/>
                  <a:gd name="connsiteY7" fmla="*/ 33701 h 141947"/>
                  <a:gd name="connsiteX8" fmla="*/ 141373 w 159732"/>
                  <a:gd name="connsiteY8" fmla="*/ 45603 h 141947"/>
                  <a:gd name="connsiteX9" fmla="*/ 159733 w 159732"/>
                  <a:gd name="connsiteY9" fmla="*/ 49402 h 141947"/>
                  <a:gd name="connsiteX10" fmla="*/ 141879 w 159732"/>
                  <a:gd name="connsiteY10" fmla="*/ 78778 h 141947"/>
                  <a:gd name="connsiteX11" fmla="*/ 131369 w 159732"/>
                  <a:gd name="connsiteY11" fmla="*/ 76246 h 141947"/>
                  <a:gd name="connsiteX12" fmla="*/ 127191 w 159732"/>
                  <a:gd name="connsiteY12" fmla="*/ 75233 h 141947"/>
                  <a:gd name="connsiteX13" fmla="*/ 128331 w 159732"/>
                  <a:gd name="connsiteY13" fmla="*/ 98277 h 141947"/>
                  <a:gd name="connsiteX14" fmla="*/ 120733 w 159732"/>
                  <a:gd name="connsiteY14" fmla="*/ 119043 h 141947"/>
                  <a:gd name="connsiteX15" fmla="*/ 94650 w 159732"/>
                  <a:gd name="connsiteY15" fmla="*/ 140569 h 141947"/>
                  <a:gd name="connsiteX16" fmla="*/ 64767 w 159732"/>
                  <a:gd name="connsiteY16" fmla="*/ 136010 h 141947"/>
                  <a:gd name="connsiteX17" fmla="*/ 50586 w 159732"/>
                  <a:gd name="connsiteY17" fmla="*/ 121196 h 141947"/>
                  <a:gd name="connsiteX18" fmla="*/ 46914 w 159732"/>
                  <a:gd name="connsiteY18" fmla="*/ 101570 h 141947"/>
                  <a:gd name="connsiteX19" fmla="*/ 54384 w 159732"/>
                  <a:gd name="connsiteY19" fmla="*/ 73713 h 141947"/>
                  <a:gd name="connsiteX20" fmla="*/ 64641 w 159732"/>
                  <a:gd name="connsiteY20" fmla="*/ 40412 h 141947"/>
                  <a:gd name="connsiteX21" fmla="*/ 61728 w 159732"/>
                  <a:gd name="connsiteY21" fmla="*/ 38639 h 141947"/>
                  <a:gd name="connsiteX22" fmla="*/ 46914 w 159732"/>
                  <a:gd name="connsiteY22" fmla="*/ 35474 h 141947"/>
                  <a:gd name="connsiteX23" fmla="*/ 33492 w 159732"/>
                  <a:gd name="connsiteY23" fmla="*/ 49149 h 141947"/>
                  <a:gd name="connsiteX24" fmla="*/ 29060 w 159732"/>
                  <a:gd name="connsiteY24" fmla="*/ 63457 h 141947"/>
                  <a:gd name="connsiteX25" fmla="*/ 35898 w 159732"/>
                  <a:gd name="connsiteY25" fmla="*/ 77258 h 141947"/>
                  <a:gd name="connsiteX26" fmla="*/ 84140 w 159732"/>
                  <a:gd name="connsiteY26" fmla="*/ 52314 h 141947"/>
                  <a:gd name="connsiteX27" fmla="*/ 77683 w 159732"/>
                  <a:gd name="connsiteY27" fmla="*/ 73080 h 141947"/>
                  <a:gd name="connsiteX28" fmla="*/ 72997 w 159732"/>
                  <a:gd name="connsiteY28" fmla="*/ 92326 h 141947"/>
                  <a:gd name="connsiteX29" fmla="*/ 79962 w 159732"/>
                  <a:gd name="connsiteY29" fmla="*/ 104482 h 141947"/>
                  <a:gd name="connsiteX30" fmla="*/ 93510 w 159732"/>
                  <a:gd name="connsiteY30" fmla="*/ 106381 h 141947"/>
                  <a:gd name="connsiteX31" fmla="*/ 105286 w 159732"/>
                  <a:gd name="connsiteY31" fmla="*/ 97391 h 141947"/>
                  <a:gd name="connsiteX32" fmla="*/ 109338 w 159732"/>
                  <a:gd name="connsiteY32" fmla="*/ 78905 h 141947"/>
                  <a:gd name="connsiteX33" fmla="*/ 103893 w 159732"/>
                  <a:gd name="connsiteY33" fmla="*/ 65863 h 141947"/>
                  <a:gd name="connsiteX34" fmla="*/ 90091 w 159732"/>
                  <a:gd name="connsiteY34" fmla="*/ 55860 h 141947"/>
                  <a:gd name="connsiteX35" fmla="*/ 84140 w 159732"/>
                  <a:gd name="connsiteY35" fmla="*/ 52314 h 141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59732" h="141947">
                    <a:moveTo>
                      <a:pt x="35898" y="77258"/>
                    </a:moveTo>
                    <a:lnTo>
                      <a:pt x="14625" y="101190"/>
                    </a:lnTo>
                    <a:cubicBezTo>
                      <a:pt x="5635" y="91567"/>
                      <a:pt x="824" y="81437"/>
                      <a:pt x="64" y="70927"/>
                    </a:cubicBezTo>
                    <a:cubicBezTo>
                      <a:pt x="-569" y="60418"/>
                      <a:pt x="3483" y="47756"/>
                      <a:pt x="12346" y="33195"/>
                    </a:cubicBezTo>
                    <a:cubicBezTo>
                      <a:pt x="20450" y="20026"/>
                      <a:pt x="28047" y="11036"/>
                      <a:pt x="35011" y="6478"/>
                    </a:cubicBezTo>
                    <a:cubicBezTo>
                      <a:pt x="42102" y="1919"/>
                      <a:pt x="48813" y="-233"/>
                      <a:pt x="55271" y="20"/>
                    </a:cubicBezTo>
                    <a:cubicBezTo>
                      <a:pt x="61728" y="273"/>
                      <a:pt x="71352" y="4452"/>
                      <a:pt x="84267" y="12302"/>
                    </a:cubicBezTo>
                    <a:lnTo>
                      <a:pt x="118707" y="33701"/>
                    </a:lnTo>
                    <a:cubicBezTo>
                      <a:pt x="128584" y="39652"/>
                      <a:pt x="136181" y="43704"/>
                      <a:pt x="141373" y="45603"/>
                    </a:cubicBezTo>
                    <a:cubicBezTo>
                      <a:pt x="146564" y="47503"/>
                      <a:pt x="152768" y="48769"/>
                      <a:pt x="159733" y="49402"/>
                    </a:cubicBezTo>
                    <a:lnTo>
                      <a:pt x="141879" y="78778"/>
                    </a:lnTo>
                    <a:cubicBezTo>
                      <a:pt x="139473" y="78398"/>
                      <a:pt x="135928" y="77512"/>
                      <a:pt x="131369" y="76246"/>
                    </a:cubicBezTo>
                    <a:cubicBezTo>
                      <a:pt x="129344" y="75612"/>
                      <a:pt x="127951" y="75359"/>
                      <a:pt x="127191" y="75233"/>
                    </a:cubicBezTo>
                    <a:cubicBezTo>
                      <a:pt x="128964" y="83336"/>
                      <a:pt x="129470" y="90933"/>
                      <a:pt x="128331" y="98277"/>
                    </a:cubicBezTo>
                    <a:cubicBezTo>
                      <a:pt x="127318" y="105495"/>
                      <a:pt x="124785" y="112459"/>
                      <a:pt x="120733" y="119043"/>
                    </a:cubicBezTo>
                    <a:cubicBezTo>
                      <a:pt x="113643" y="130566"/>
                      <a:pt x="105033" y="137783"/>
                      <a:pt x="94650" y="140569"/>
                    </a:cubicBezTo>
                    <a:cubicBezTo>
                      <a:pt x="84267" y="143354"/>
                      <a:pt x="74390" y="141962"/>
                      <a:pt x="64767" y="136010"/>
                    </a:cubicBezTo>
                    <a:cubicBezTo>
                      <a:pt x="58436" y="132212"/>
                      <a:pt x="53751" y="127147"/>
                      <a:pt x="50586" y="121196"/>
                    </a:cubicBezTo>
                    <a:cubicBezTo>
                      <a:pt x="47420" y="115245"/>
                      <a:pt x="46281" y="108534"/>
                      <a:pt x="46914" y="101570"/>
                    </a:cubicBezTo>
                    <a:cubicBezTo>
                      <a:pt x="47547" y="94479"/>
                      <a:pt x="50079" y="85236"/>
                      <a:pt x="54384" y="73713"/>
                    </a:cubicBezTo>
                    <a:cubicBezTo>
                      <a:pt x="60209" y="58265"/>
                      <a:pt x="63628" y="47123"/>
                      <a:pt x="64641" y="40412"/>
                    </a:cubicBezTo>
                    <a:lnTo>
                      <a:pt x="61728" y="38639"/>
                    </a:lnTo>
                    <a:cubicBezTo>
                      <a:pt x="56030" y="35220"/>
                      <a:pt x="51092" y="34081"/>
                      <a:pt x="46914" y="35474"/>
                    </a:cubicBezTo>
                    <a:cubicBezTo>
                      <a:pt x="42735" y="36867"/>
                      <a:pt x="38304" y="41425"/>
                      <a:pt x="33492" y="49149"/>
                    </a:cubicBezTo>
                    <a:cubicBezTo>
                      <a:pt x="30326" y="54467"/>
                      <a:pt x="28807" y="59152"/>
                      <a:pt x="29060" y="63457"/>
                    </a:cubicBezTo>
                    <a:cubicBezTo>
                      <a:pt x="29693" y="67635"/>
                      <a:pt x="31846" y="72320"/>
                      <a:pt x="35898" y="77258"/>
                    </a:cubicBezTo>
                    <a:close/>
                    <a:moveTo>
                      <a:pt x="84140" y="52314"/>
                    </a:moveTo>
                    <a:cubicBezTo>
                      <a:pt x="83127" y="56873"/>
                      <a:pt x="80975" y="63837"/>
                      <a:pt x="77683" y="73080"/>
                    </a:cubicBezTo>
                    <a:cubicBezTo>
                      <a:pt x="74390" y="82323"/>
                      <a:pt x="72871" y="88781"/>
                      <a:pt x="72997" y="92326"/>
                    </a:cubicBezTo>
                    <a:cubicBezTo>
                      <a:pt x="73377" y="97898"/>
                      <a:pt x="75657" y="101949"/>
                      <a:pt x="79962" y="104482"/>
                    </a:cubicBezTo>
                    <a:cubicBezTo>
                      <a:pt x="84140" y="107014"/>
                      <a:pt x="88698" y="107647"/>
                      <a:pt x="93510" y="106381"/>
                    </a:cubicBezTo>
                    <a:cubicBezTo>
                      <a:pt x="98448" y="105115"/>
                      <a:pt x="102373" y="102076"/>
                      <a:pt x="105286" y="97391"/>
                    </a:cubicBezTo>
                    <a:cubicBezTo>
                      <a:pt x="108578" y="92073"/>
                      <a:pt x="109844" y="85869"/>
                      <a:pt x="109338" y="78905"/>
                    </a:cubicBezTo>
                    <a:cubicBezTo>
                      <a:pt x="108831" y="73713"/>
                      <a:pt x="107058" y="69281"/>
                      <a:pt x="103893" y="65863"/>
                    </a:cubicBezTo>
                    <a:cubicBezTo>
                      <a:pt x="101867" y="63583"/>
                      <a:pt x="97182" y="60165"/>
                      <a:pt x="90091" y="55860"/>
                    </a:cubicBezTo>
                    <a:lnTo>
                      <a:pt x="84140" y="52314"/>
                    </a:lnTo>
                    <a:close/>
                  </a:path>
                </a:pathLst>
              </a:custGeom>
              <a:solidFill>
                <a:srgbClr val="737373"/>
              </a:solidFill>
              <a:ln w="19050" cap="flat">
                <a:noFill/>
                <a:prstDash val="solid"/>
                <a:miter/>
              </a:ln>
            </p:spPr>
            <p:txBody>
              <a:bodyPr rtlCol="0" anchor="ctr"/>
              <a:lstStyle/>
              <a:p>
                <a:endParaRPr lang="en-US"/>
              </a:p>
            </p:txBody>
          </p:sp>
          <p:sp>
            <p:nvSpPr>
              <p:cNvPr id="314" name="Freeform: Shape 31">
                <a:extLst>
                  <a:ext uri="{FF2B5EF4-FFF2-40B4-BE49-F238E27FC236}">
                    <a16:creationId xmlns:a16="http://schemas.microsoft.com/office/drawing/2014/main" id="{9ADC366B-A21F-4EAD-8B1A-47A873FBCDBC}"/>
                  </a:ext>
                </a:extLst>
              </p:cNvPr>
              <p:cNvSpPr/>
              <p:nvPr/>
            </p:nvSpPr>
            <p:spPr>
              <a:xfrm>
                <a:off x="6275871" y="2415226"/>
                <a:ext cx="176255" cy="159453"/>
              </a:xfrm>
              <a:custGeom>
                <a:avLst/>
                <a:gdLst>
                  <a:gd name="connsiteX0" fmla="*/ 176256 w 176255"/>
                  <a:gd name="connsiteY0" fmla="*/ 61323 h 159453"/>
                  <a:gd name="connsiteX1" fmla="*/ 156376 w 176255"/>
                  <a:gd name="connsiteY1" fmla="*/ 89812 h 159453"/>
                  <a:gd name="connsiteX2" fmla="*/ 101423 w 176255"/>
                  <a:gd name="connsiteY2" fmla="*/ 51446 h 159453"/>
                  <a:gd name="connsiteX3" fmla="*/ 77618 w 176255"/>
                  <a:gd name="connsiteY3" fmla="*/ 37518 h 159453"/>
                  <a:gd name="connsiteX4" fmla="*/ 65463 w 176255"/>
                  <a:gd name="connsiteY4" fmla="*/ 37898 h 159453"/>
                  <a:gd name="connsiteX5" fmla="*/ 55713 w 176255"/>
                  <a:gd name="connsiteY5" fmla="*/ 45748 h 159453"/>
                  <a:gd name="connsiteX6" fmla="*/ 50521 w 176255"/>
                  <a:gd name="connsiteY6" fmla="*/ 61829 h 159453"/>
                  <a:gd name="connsiteX7" fmla="*/ 55587 w 176255"/>
                  <a:gd name="connsiteY7" fmla="*/ 77403 h 159453"/>
                  <a:gd name="connsiteX8" fmla="*/ 78758 w 176255"/>
                  <a:gd name="connsiteY8" fmla="*/ 96903 h 159453"/>
                  <a:gd name="connsiteX9" fmla="*/ 127507 w 176255"/>
                  <a:gd name="connsiteY9" fmla="*/ 130964 h 159453"/>
                  <a:gd name="connsiteX10" fmla="*/ 107627 w 176255"/>
                  <a:gd name="connsiteY10" fmla="*/ 159453 h 159453"/>
                  <a:gd name="connsiteX11" fmla="*/ 0 w 176255"/>
                  <a:gd name="connsiteY11" fmla="*/ 84241 h 159453"/>
                  <a:gd name="connsiteX12" fmla="*/ 18487 w 176255"/>
                  <a:gd name="connsiteY12" fmla="*/ 57777 h 159453"/>
                  <a:gd name="connsiteX13" fmla="*/ 34314 w 176255"/>
                  <a:gd name="connsiteY13" fmla="*/ 68793 h 159453"/>
                  <a:gd name="connsiteX14" fmla="*/ 40899 w 176255"/>
                  <a:gd name="connsiteY14" fmla="*/ 20551 h 159453"/>
                  <a:gd name="connsiteX15" fmla="*/ 56346 w 176255"/>
                  <a:gd name="connsiteY15" fmla="*/ 5736 h 159453"/>
                  <a:gd name="connsiteX16" fmla="*/ 73313 w 176255"/>
                  <a:gd name="connsiteY16" fmla="*/ 38 h 159453"/>
                  <a:gd name="connsiteX17" fmla="*/ 89141 w 176255"/>
                  <a:gd name="connsiteY17" fmla="*/ 2824 h 159453"/>
                  <a:gd name="connsiteX18" fmla="*/ 109400 w 176255"/>
                  <a:gd name="connsiteY18" fmla="*/ 14600 h 159453"/>
                  <a:gd name="connsiteX19" fmla="*/ 176256 w 176255"/>
                  <a:gd name="connsiteY19" fmla="*/ 61323 h 159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6255" h="159453">
                    <a:moveTo>
                      <a:pt x="176256" y="61323"/>
                    </a:moveTo>
                    <a:lnTo>
                      <a:pt x="156376" y="89812"/>
                    </a:lnTo>
                    <a:lnTo>
                      <a:pt x="101423" y="51446"/>
                    </a:lnTo>
                    <a:cubicBezTo>
                      <a:pt x="89774" y="43342"/>
                      <a:pt x="81923" y="38657"/>
                      <a:pt x="77618" y="37518"/>
                    </a:cubicBezTo>
                    <a:cubicBezTo>
                      <a:pt x="73313" y="36378"/>
                      <a:pt x="69261" y="36505"/>
                      <a:pt x="65463" y="37898"/>
                    </a:cubicBezTo>
                    <a:cubicBezTo>
                      <a:pt x="61664" y="39291"/>
                      <a:pt x="58372" y="41950"/>
                      <a:pt x="55713" y="45748"/>
                    </a:cubicBezTo>
                    <a:cubicBezTo>
                      <a:pt x="52294" y="50686"/>
                      <a:pt x="50521" y="56004"/>
                      <a:pt x="50521" y="61829"/>
                    </a:cubicBezTo>
                    <a:cubicBezTo>
                      <a:pt x="50521" y="67654"/>
                      <a:pt x="52168" y="72845"/>
                      <a:pt x="55587" y="77403"/>
                    </a:cubicBezTo>
                    <a:cubicBezTo>
                      <a:pt x="59005" y="81962"/>
                      <a:pt x="66729" y="88419"/>
                      <a:pt x="78758" y="96903"/>
                    </a:cubicBezTo>
                    <a:lnTo>
                      <a:pt x="127507" y="130964"/>
                    </a:lnTo>
                    <a:lnTo>
                      <a:pt x="107627" y="159453"/>
                    </a:lnTo>
                    <a:lnTo>
                      <a:pt x="0" y="84241"/>
                    </a:lnTo>
                    <a:lnTo>
                      <a:pt x="18487" y="57777"/>
                    </a:lnTo>
                    <a:lnTo>
                      <a:pt x="34314" y="68793"/>
                    </a:lnTo>
                    <a:cubicBezTo>
                      <a:pt x="28743" y="50940"/>
                      <a:pt x="30895" y="34859"/>
                      <a:pt x="40899" y="20551"/>
                    </a:cubicBezTo>
                    <a:cubicBezTo>
                      <a:pt x="45330" y="14220"/>
                      <a:pt x="50395" y="9282"/>
                      <a:pt x="56346" y="5736"/>
                    </a:cubicBezTo>
                    <a:cubicBezTo>
                      <a:pt x="62297" y="2064"/>
                      <a:pt x="67869" y="165"/>
                      <a:pt x="73313" y="38"/>
                    </a:cubicBezTo>
                    <a:cubicBezTo>
                      <a:pt x="78631" y="-215"/>
                      <a:pt x="83949" y="798"/>
                      <a:pt x="89141" y="2824"/>
                    </a:cubicBezTo>
                    <a:cubicBezTo>
                      <a:pt x="94332" y="4850"/>
                      <a:pt x="101043" y="8775"/>
                      <a:pt x="109400" y="14600"/>
                    </a:cubicBezTo>
                    <a:lnTo>
                      <a:pt x="176256" y="61323"/>
                    </a:lnTo>
                    <a:close/>
                  </a:path>
                </a:pathLst>
              </a:custGeom>
              <a:solidFill>
                <a:srgbClr val="737373"/>
              </a:solidFill>
              <a:ln w="19050" cap="flat">
                <a:noFill/>
                <a:prstDash val="solid"/>
                <a:miter/>
              </a:ln>
            </p:spPr>
            <p:txBody>
              <a:bodyPr rtlCol="0" anchor="ctr"/>
              <a:lstStyle/>
              <a:p>
                <a:endParaRPr lang="en-US"/>
              </a:p>
            </p:txBody>
          </p:sp>
        </p:grpSp>
        <p:grpSp>
          <p:nvGrpSpPr>
            <p:cNvPr id="237" name="Graphic 117">
              <a:extLst>
                <a:ext uri="{FF2B5EF4-FFF2-40B4-BE49-F238E27FC236}">
                  <a16:creationId xmlns:a16="http://schemas.microsoft.com/office/drawing/2014/main" id="{2B488DDC-85ED-49DA-B013-867DB90982F8}"/>
                </a:ext>
              </a:extLst>
            </p:cNvPr>
            <p:cNvGrpSpPr/>
            <p:nvPr/>
          </p:nvGrpSpPr>
          <p:grpSpPr>
            <a:xfrm>
              <a:off x="5872079" y="2317260"/>
              <a:ext cx="1269750" cy="2520253"/>
              <a:chOff x="5872079" y="2317260"/>
              <a:chExt cx="1269750" cy="2520253"/>
            </a:xfrm>
            <a:solidFill>
              <a:srgbClr val="3293C8"/>
            </a:solidFill>
          </p:grpSpPr>
          <p:sp>
            <p:nvSpPr>
              <p:cNvPr id="278" name="Freeform: Shape 33">
                <a:extLst>
                  <a:ext uri="{FF2B5EF4-FFF2-40B4-BE49-F238E27FC236}">
                    <a16:creationId xmlns:a16="http://schemas.microsoft.com/office/drawing/2014/main" id="{A69A9104-703F-462A-B109-941D0DC7107E}"/>
                  </a:ext>
                </a:extLst>
              </p:cNvPr>
              <p:cNvSpPr/>
              <p:nvPr/>
            </p:nvSpPr>
            <p:spPr>
              <a:xfrm>
                <a:off x="5872079" y="4645684"/>
                <a:ext cx="212595" cy="191829"/>
              </a:xfrm>
              <a:custGeom>
                <a:avLst/>
                <a:gdLst>
                  <a:gd name="connsiteX0" fmla="*/ 212596 w 212595"/>
                  <a:gd name="connsiteY0" fmla="*/ 40772 h 191829"/>
                  <a:gd name="connsiteX1" fmla="*/ 190437 w 212595"/>
                  <a:gd name="connsiteY1" fmla="*/ 73820 h 191829"/>
                  <a:gd name="connsiteX2" fmla="*/ 147386 w 212595"/>
                  <a:gd name="connsiteY2" fmla="*/ 64070 h 191829"/>
                  <a:gd name="connsiteX3" fmla="*/ 106994 w 212595"/>
                  <a:gd name="connsiteY3" fmla="*/ 124215 h 191829"/>
                  <a:gd name="connsiteX4" fmla="*/ 132825 w 212595"/>
                  <a:gd name="connsiteY4" fmla="*/ 159542 h 191829"/>
                  <a:gd name="connsiteX5" fmla="*/ 111173 w 212595"/>
                  <a:gd name="connsiteY5" fmla="*/ 191830 h 191829"/>
                  <a:gd name="connsiteX6" fmla="*/ 0 w 212595"/>
                  <a:gd name="connsiteY6" fmla="*/ 32162 h 191829"/>
                  <a:gd name="connsiteX7" fmla="*/ 21525 w 212595"/>
                  <a:gd name="connsiteY7" fmla="*/ 0 h 191829"/>
                  <a:gd name="connsiteX8" fmla="*/ 212596 w 212595"/>
                  <a:gd name="connsiteY8" fmla="*/ 40772 h 191829"/>
                  <a:gd name="connsiteX9" fmla="*/ 115478 w 212595"/>
                  <a:gd name="connsiteY9" fmla="*/ 56726 h 191829"/>
                  <a:gd name="connsiteX10" fmla="*/ 45710 w 212595"/>
                  <a:gd name="connsiteY10" fmla="*/ 40012 h 191829"/>
                  <a:gd name="connsiteX11" fmla="*/ 87875 w 212595"/>
                  <a:gd name="connsiteY11" fmla="*/ 97878 h 191829"/>
                  <a:gd name="connsiteX12" fmla="*/ 115478 w 212595"/>
                  <a:gd name="connsiteY12" fmla="*/ 56726 h 191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2595" h="191829">
                    <a:moveTo>
                      <a:pt x="212596" y="40772"/>
                    </a:moveTo>
                    <a:lnTo>
                      <a:pt x="190437" y="73820"/>
                    </a:lnTo>
                    <a:lnTo>
                      <a:pt x="147386" y="64070"/>
                    </a:lnTo>
                    <a:lnTo>
                      <a:pt x="106994" y="124215"/>
                    </a:lnTo>
                    <a:lnTo>
                      <a:pt x="132825" y="159542"/>
                    </a:lnTo>
                    <a:lnTo>
                      <a:pt x="111173" y="191830"/>
                    </a:lnTo>
                    <a:lnTo>
                      <a:pt x="0" y="32162"/>
                    </a:lnTo>
                    <a:lnTo>
                      <a:pt x="21525" y="0"/>
                    </a:lnTo>
                    <a:lnTo>
                      <a:pt x="212596" y="40772"/>
                    </a:lnTo>
                    <a:close/>
                    <a:moveTo>
                      <a:pt x="115478" y="56726"/>
                    </a:moveTo>
                    <a:lnTo>
                      <a:pt x="45710" y="40012"/>
                    </a:lnTo>
                    <a:lnTo>
                      <a:pt x="87875" y="97878"/>
                    </a:lnTo>
                    <a:lnTo>
                      <a:pt x="115478" y="56726"/>
                    </a:lnTo>
                    <a:close/>
                  </a:path>
                </a:pathLst>
              </a:custGeom>
              <a:solidFill>
                <a:srgbClr val="3293C8"/>
              </a:solidFill>
              <a:ln w="19050" cap="flat">
                <a:noFill/>
                <a:prstDash val="solid"/>
                <a:miter/>
              </a:ln>
            </p:spPr>
            <p:txBody>
              <a:bodyPr rtlCol="0" anchor="ctr"/>
              <a:lstStyle/>
              <a:p>
                <a:endParaRPr lang="en-US"/>
              </a:p>
            </p:txBody>
          </p:sp>
          <p:sp>
            <p:nvSpPr>
              <p:cNvPr id="279" name="Freeform: Shape 35">
                <a:extLst>
                  <a:ext uri="{FF2B5EF4-FFF2-40B4-BE49-F238E27FC236}">
                    <a16:creationId xmlns:a16="http://schemas.microsoft.com/office/drawing/2014/main" id="{3827D8BF-CF8D-4D5A-A840-1611FF3EDD7A}"/>
                  </a:ext>
                </a:extLst>
              </p:cNvPr>
              <p:cNvSpPr/>
              <p:nvPr/>
            </p:nvSpPr>
            <p:spPr>
              <a:xfrm>
                <a:off x="5977933" y="4503236"/>
                <a:ext cx="173469" cy="155669"/>
              </a:xfrm>
              <a:custGeom>
                <a:avLst/>
                <a:gdLst>
                  <a:gd name="connsiteX0" fmla="*/ 157389 w 173469"/>
                  <a:gd name="connsiteY0" fmla="*/ 93446 h 155669"/>
                  <a:gd name="connsiteX1" fmla="*/ 140295 w 173469"/>
                  <a:gd name="connsiteY1" fmla="*/ 83696 h 155669"/>
                  <a:gd name="connsiteX2" fmla="*/ 145234 w 173469"/>
                  <a:gd name="connsiteY2" fmla="*/ 108261 h 155669"/>
                  <a:gd name="connsiteX3" fmla="*/ 138143 w 173469"/>
                  <a:gd name="connsiteY3" fmla="*/ 132698 h 155669"/>
                  <a:gd name="connsiteX4" fmla="*/ 121302 w 173469"/>
                  <a:gd name="connsiteY4" fmla="*/ 150425 h 155669"/>
                  <a:gd name="connsiteX5" fmla="*/ 99524 w 173469"/>
                  <a:gd name="connsiteY5" fmla="*/ 155490 h 155669"/>
                  <a:gd name="connsiteX6" fmla="*/ 72047 w 173469"/>
                  <a:gd name="connsiteY6" fmla="*/ 145107 h 155669"/>
                  <a:gd name="connsiteX7" fmla="*/ 0 w 173469"/>
                  <a:gd name="connsiteY7" fmla="*/ 103702 h 155669"/>
                  <a:gd name="connsiteX8" fmla="*/ 17347 w 173469"/>
                  <a:gd name="connsiteY8" fmla="*/ 73566 h 155669"/>
                  <a:gd name="connsiteX9" fmla="*/ 69641 w 173469"/>
                  <a:gd name="connsiteY9" fmla="*/ 103575 h 155669"/>
                  <a:gd name="connsiteX10" fmla="*/ 100030 w 173469"/>
                  <a:gd name="connsiteY10" fmla="*/ 118770 h 155669"/>
                  <a:gd name="connsiteX11" fmla="*/ 112059 w 173469"/>
                  <a:gd name="connsiteY11" fmla="*/ 117630 h 155669"/>
                  <a:gd name="connsiteX12" fmla="*/ 121682 w 173469"/>
                  <a:gd name="connsiteY12" fmla="*/ 108261 h 155669"/>
                  <a:gd name="connsiteX13" fmla="*/ 125354 w 173469"/>
                  <a:gd name="connsiteY13" fmla="*/ 92053 h 155669"/>
                  <a:gd name="connsiteX14" fmla="*/ 119656 w 173469"/>
                  <a:gd name="connsiteY14" fmla="*/ 77618 h 155669"/>
                  <a:gd name="connsiteX15" fmla="*/ 90280 w 173469"/>
                  <a:gd name="connsiteY15" fmla="*/ 57739 h 155669"/>
                  <a:gd name="connsiteX16" fmla="*/ 42291 w 173469"/>
                  <a:gd name="connsiteY16" fmla="*/ 30136 h 155669"/>
                  <a:gd name="connsiteX17" fmla="*/ 59638 w 173469"/>
                  <a:gd name="connsiteY17" fmla="*/ 0 h 155669"/>
                  <a:gd name="connsiteX18" fmla="*/ 173470 w 173469"/>
                  <a:gd name="connsiteY18" fmla="*/ 65336 h 155669"/>
                  <a:gd name="connsiteX19" fmla="*/ 157389 w 173469"/>
                  <a:gd name="connsiteY19" fmla="*/ 93446 h 155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3469" h="155669">
                    <a:moveTo>
                      <a:pt x="157389" y="93446"/>
                    </a:moveTo>
                    <a:lnTo>
                      <a:pt x="140295" y="83696"/>
                    </a:lnTo>
                    <a:cubicBezTo>
                      <a:pt x="143967" y="91293"/>
                      <a:pt x="145614" y="99524"/>
                      <a:pt x="145234" y="108261"/>
                    </a:cubicBezTo>
                    <a:cubicBezTo>
                      <a:pt x="144854" y="116997"/>
                      <a:pt x="142575" y="125101"/>
                      <a:pt x="138143" y="132698"/>
                    </a:cubicBezTo>
                    <a:cubicBezTo>
                      <a:pt x="133711" y="140295"/>
                      <a:pt x="128140" y="146247"/>
                      <a:pt x="121302" y="150425"/>
                    </a:cubicBezTo>
                    <a:cubicBezTo>
                      <a:pt x="114465" y="154603"/>
                      <a:pt x="107248" y="156250"/>
                      <a:pt x="99524" y="155490"/>
                    </a:cubicBezTo>
                    <a:cubicBezTo>
                      <a:pt x="91927" y="154730"/>
                      <a:pt x="82683" y="151311"/>
                      <a:pt x="72047" y="145107"/>
                    </a:cubicBezTo>
                    <a:lnTo>
                      <a:pt x="0" y="103702"/>
                    </a:lnTo>
                    <a:lnTo>
                      <a:pt x="17347" y="73566"/>
                    </a:lnTo>
                    <a:lnTo>
                      <a:pt x="69641" y="103575"/>
                    </a:lnTo>
                    <a:cubicBezTo>
                      <a:pt x="85596" y="112819"/>
                      <a:pt x="95725" y="117884"/>
                      <a:pt x="100030" y="118770"/>
                    </a:cubicBezTo>
                    <a:cubicBezTo>
                      <a:pt x="104209" y="119783"/>
                      <a:pt x="108261" y="119403"/>
                      <a:pt x="112059" y="117630"/>
                    </a:cubicBezTo>
                    <a:cubicBezTo>
                      <a:pt x="115858" y="115858"/>
                      <a:pt x="119023" y="112819"/>
                      <a:pt x="121682" y="108261"/>
                    </a:cubicBezTo>
                    <a:cubicBezTo>
                      <a:pt x="124594" y="103069"/>
                      <a:pt x="125861" y="97751"/>
                      <a:pt x="125354" y="92053"/>
                    </a:cubicBezTo>
                    <a:cubicBezTo>
                      <a:pt x="124848" y="86355"/>
                      <a:pt x="122949" y="81544"/>
                      <a:pt x="119656" y="77618"/>
                    </a:cubicBezTo>
                    <a:cubicBezTo>
                      <a:pt x="116364" y="73693"/>
                      <a:pt x="106488" y="67109"/>
                      <a:pt x="90280" y="57739"/>
                    </a:cubicBezTo>
                    <a:lnTo>
                      <a:pt x="42291" y="30136"/>
                    </a:lnTo>
                    <a:lnTo>
                      <a:pt x="59638" y="0"/>
                    </a:lnTo>
                    <a:lnTo>
                      <a:pt x="173470" y="65336"/>
                    </a:lnTo>
                    <a:lnTo>
                      <a:pt x="157389" y="93446"/>
                    </a:lnTo>
                    <a:close/>
                  </a:path>
                </a:pathLst>
              </a:custGeom>
              <a:solidFill>
                <a:srgbClr val="3293C8"/>
              </a:solidFill>
              <a:ln w="19050" cap="flat">
                <a:noFill/>
                <a:prstDash val="solid"/>
                <a:miter/>
              </a:ln>
            </p:spPr>
            <p:txBody>
              <a:bodyPr rtlCol="0" anchor="ctr"/>
              <a:lstStyle/>
              <a:p>
                <a:endParaRPr lang="en-US"/>
              </a:p>
            </p:txBody>
          </p:sp>
          <p:sp>
            <p:nvSpPr>
              <p:cNvPr id="280" name="Freeform: Shape 36">
                <a:extLst>
                  <a:ext uri="{FF2B5EF4-FFF2-40B4-BE49-F238E27FC236}">
                    <a16:creationId xmlns:a16="http://schemas.microsoft.com/office/drawing/2014/main" id="{B78A32AC-1B1A-4CF1-989A-B18043309558}"/>
                  </a:ext>
                </a:extLst>
              </p:cNvPr>
              <p:cNvSpPr/>
              <p:nvPr/>
            </p:nvSpPr>
            <p:spPr>
              <a:xfrm>
                <a:off x="6027822" y="4420679"/>
                <a:ext cx="168151" cy="103744"/>
              </a:xfrm>
              <a:custGeom>
                <a:avLst/>
                <a:gdLst>
                  <a:gd name="connsiteX0" fmla="*/ 52294 w 168151"/>
                  <a:gd name="connsiteY0" fmla="*/ 380 h 103744"/>
                  <a:gd name="connsiteX1" fmla="*/ 76859 w 168151"/>
                  <a:gd name="connsiteY1" fmla="*/ 13169 h 103744"/>
                  <a:gd name="connsiteX2" fmla="*/ 65969 w 168151"/>
                  <a:gd name="connsiteY2" fmla="*/ 34187 h 103744"/>
                  <a:gd name="connsiteX3" fmla="*/ 112945 w 168151"/>
                  <a:gd name="connsiteY3" fmla="*/ 58625 h 103744"/>
                  <a:gd name="connsiteX4" fmla="*/ 129913 w 168151"/>
                  <a:gd name="connsiteY4" fmla="*/ 66602 h 103744"/>
                  <a:gd name="connsiteX5" fmla="*/ 135231 w 168151"/>
                  <a:gd name="connsiteY5" fmla="*/ 65843 h 103744"/>
                  <a:gd name="connsiteX6" fmla="*/ 139409 w 168151"/>
                  <a:gd name="connsiteY6" fmla="*/ 61411 h 103744"/>
                  <a:gd name="connsiteX7" fmla="*/ 142828 w 168151"/>
                  <a:gd name="connsiteY7" fmla="*/ 47483 h 103744"/>
                  <a:gd name="connsiteX8" fmla="*/ 168152 w 168151"/>
                  <a:gd name="connsiteY8" fmla="*/ 57232 h 103744"/>
                  <a:gd name="connsiteX9" fmla="*/ 160048 w 168151"/>
                  <a:gd name="connsiteY9" fmla="*/ 83949 h 103744"/>
                  <a:gd name="connsiteX10" fmla="*/ 149412 w 168151"/>
                  <a:gd name="connsiteY10" fmla="*/ 97498 h 103744"/>
                  <a:gd name="connsiteX11" fmla="*/ 137003 w 168151"/>
                  <a:gd name="connsiteY11" fmla="*/ 103576 h 103744"/>
                  <a:gd name="connsiteX12" fmla="*/ 122695 w 168151"/>
                  <a:gd name="connsiteY12" fmla="*/ 101676 h 103744"/>
                  <a:gd name="connsiteX13" fmla="*/ 100410 w 168151"/>
                  <a:gd name="connsiteY13" fmla="*/ 91420 h 103744"/>
                  <a:gd name="connsiteX14" fmla="*/ 49635 w 168151"/>
                  <a:gd name="connsiteY14" fmla="*/ 65083 h 103744"/>
                  <a:gd name="connsiteX15" fmla="*/ 42291 w 168151"/>
                  <a:gd name="connsiteY15" fmla="*/ 79265 h 103744"/>
                  <a:gd name="connsiteX16" fmla="*/ 17727 w 168151"/>
                  <a:gd name="connsiteY16" fmla="*/ 66476 h 103744"/>
                  <a:gd name="connsiteX17" fmla="*/ 25071 w 168151"/>
                  <a:gd name="connsiteY17" fmla="*/ 52294 h 103744"/>
                  <a:gd name="connsiteX18" fmla="*/ 1899 w 168151"/>
                  <a:gd name="connsiteY18" fmla="*/ 40265 h 103744"/>
                  <a:gd name="connsiteX19" fmla="*/ 0 w 168151"/>
                  <a:gd name="connsiteY19" fmla="*/ 0 h 103744"/>
                  <a:gd name="connsiteX20" fmla="*/ 41152 w 168151"/>
                  <a:gd name="connsiteY20" fmla="*/ 21399 h 103744"/>
                  <a:gd name="connsiteX21" fmla="*/ 52294 w 168151"/>
                  <a:gd name="connsiteY21" fmla="*/ 380 h 103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8151" h="103744">
                    <a:moveTo>
                      <a:pt x="52294" y="380"/>
                    </a:moveTo>
                    <a:lnTo>
                      <a:pt x="76859" y="13169"/>
                    </a:lnTo>
                    <a:lnTo>
                      <a:pt x="65969" y="34187"/>
                    </a:lnTo>
                    <a:lnTo>
                      <a:pt x="112945" y="58625"/>
                    </a:lnTo>
                    <a:cubicBezTo>
                      <a:pt x="122442" y="63564"/>
                      <a:pt x="128140" y="66222"/>
                      <a:pt x="129913" y="66602"/>
                    </a:cubicBezTo>
                    <a:cubicBezTo>
                      <a:pt x="131685" y="66982"/>
                      <a:pt x="133458" y="66729"/>
                      <a:pt x="135231" y="65843"/>
                    </a:cubicBezTo>
                    <a:cubicBezTo>
                      <a:pt x="137003" y="64956"/>
                      <a:pt x="138396" y="63437"/>
                      <a:pt x="139409" y="61411"/>
                    </a:cubicBezTo>
                    <a:cubicBezTo>
                      <a:pt x="140929" y="58499"/>
                      <a:pt x="142068" y="53940"/>
                      <a:pt x="142828" y="47483"/>
                    </a:cubicBezTo>
                    <a:lnTo>
                      <a:pt x="168152" y="57232"/>
                    </a:lnTo>
                    <a:cubicBezTo>
                      <a:pt x="167519" y="65969"/>
                      <a:pt x="164860" y="74959"/>
                      <a:pt x="160048" y="83949"/>
                    </a:cubicBezTo>
                    <a:cubicBezTo>
                      <a:pt x="157136" y="89521"/>
                      <a:pt x="153591" y="94079"/>
                      <a:pt x="149412" y="97498"/>
                    </a:cubicBezTo>
                    <a:cubicBezTo>
                      <a:pt x="145234" y="101043"/>
                      <a:pt x="141055" y="103069"/>
                      <a:pt x="137003" y="103576"/>
                    </a:cubicBezTo>
                    <a:cubicBezTo>
                      <a:pt x="132951" y="104082"/>
                      <a:pt x="128267" y="103449"/>
                      <a:pt x="122695" y="101676"/>
                    </a:cubicBezTo>
                    <a:cubicBezTo>
                      <a:pt x="118770" y="100537"/>
                      <a:pt x="111299" y="96991"/>
                      <a:pt x="100410" y="91420"/>
                    </a:cubicBezTo>
                    <a:lnTo>
                      <a:pt x="49635" y="65083"/>
                    </a:lnTo>
                    <a:lnTo>
                      <a:pt x="42291" y="79265"/>
                    </a:lnTo>
                    <a:lnTo>
                      <a:pt x="17727" y="66476"/>
                    </a:lnTo>
                    <a:lnTo>
                      <a:pt x="25071" y="52294"/>
                    </a:lnTo>
                    <a:lnTo>
                      <a:pt x="1899" y="40265"/>
                    </a:lnTo>
                    <a:lnTo>
                      <a:pt x="0" y="0"/>
                    </a:lnTo>
                    <a:lnTo>
                      <a:pt x="41152" y="21399"/>
                    </a:lnTo>
                    <a:lnTo>
                      <a:pt x="52294" y="380"/>
                    </a:lnTo>
                    <a:close/>
                  </a:path>
                </a:pathLst>
              </a:custGeom>
              <a:solidFill>
                <a:srgbClr val="3293C8"/>
              </a:solidFill>
              <a:ln w="19050" cap="flat">
                <a:noFill/>
                <a:prstDash val="solid"/>
                <a:miter/>
              </a:ln>
            </p:spPr>
            <p:txBody>
              <a:bodyPr rtlCol="0" anchor="ctr"/>
              <a:lstStyle/>
              <a:p>
                <a:endParaRPr lang="en-US"/>
              </a:p>
            </p:txBody>
          </p:sp>
          <p:sp>
            <p:nvSpPr>
              <p:cNvPr id="281" name="Freeform: Shape 37">
                <a:extLst>
                  <a:ext uri="{FF2B5EF4-FFF2-40B4-BE49-F238E27FC236}">
                    <a16:creationId xmlns:a16="http://schemas.microsoft.com/office/drawing/2014/main" id="{17EACE45-BCDA-4C9E-A151-BA339584070B}"/>
                  </a:ext>
                </a:extLst>
              </p:cNvPr>
              <p:cNvSpPr/>
              <p:nvPr/>
            </p:nvSpPr>
            <p:spPr>
              <a:xfrm>
                <a:off x="6104708" y="4309245"/>
                <a:ext cx="138613" cy="138085"/>
              </a:xfrm>
              <a:custGeom>
                <a:avLst/>
                <a:gdLst>
                  <a:gd name="connsiteX0" fmla="*/ 38591 w 138613"/>
                  <a:gd name="connsiteY0" fmla="*/ 129288 h 138085"/>
                  <a:gd name="connsiteX1" fmla="*/ 12001 w 138613"/>
                  <a:gd name="connsiteY1" fmla="*/ 107129 h 138085"/>
                  <a:gd name="connsiteX2" fmla="*/ 99 w 138613"/>
                  <a:gd name="connsiteY2" fmla="*/ 74714 h 138085"/>
                  <a:gd name="connsiteX3" fmla="*/ 7443 w 138613"/>
                  <a:gd name="connsiteY3" fmla="*/ 39514 h 138085"/>
                  <a:gd name="connsiteX4" fmla="*/ 45935 w 138613"/>
                  <a:gd name="connsiteY4" fmla="*/ 3680 h 138085"/>
                  <a:gd name="connsiteX5" fmla="*/ 98230 w 138613"/>
                  <a:gd name="connsiteY5" fmla="*/ 7479 h 138085"/>
                  <a:gd name="connsiteX6" fmla="*/ 134570 w 138613"/>
                  <a:gd name="connsiteY6" fmla="*/ 46098 h 138085"/>
                  <a:gd name="connsiteX7" fmla="*/ 131404 w 138613"/>
                  <a:gd name="connsiteY7" fmla="*/ 98266 h 138085"/>
                  <a:gd name="connsiteX8" fmla="*/ 109246 w 138613"/>
                  <a:gd name="connsiteY8" fmla="*/ 125869 h 138085"/>
                  <a:gd name="connsiteX9" fmla="*/ 76957 w 138613"/>
                  <a:gd name="connsiteY9" fmla="*/ 138025 h 138085"/>
                  <a:gd name="connsiteX10" fmla="*/ 38591 w 138613"/>
                  <a:gd name="connsiteY10" fmla="*/ 129288 h 138085"/>
                  <a:gd name="connsiteX11" fmla="*/ 55559 w 138613"/>
                  <a:gd name="connsiteY11" fmla="*/ 98013 h 138085"/>
                  <a:gd name="connsiteX12" fmla="*/ 86581 w 138613"/>
                  <a:gd name="connsiteY12" fmla="*/ 102571 h 138085"/>
                  <a:gd name="connsiteX13" fmla="*/ 105827 w 138613"/>
                  <a:gd name="connsiteY13" fmla="*/ 86364 h 138085"/>
                  <a:gd name="connsiteX14" fmla="*/ 106207 w 138613"/>
                  <a:gd name="connsiteY14" fmla="*/ 61293 h 138085"/>
                  <a:gd name="connsiteX15" fmla="*/ 82908 w 138613"/>
                  <a:gd name="connsiteY15" fmla="*/ 40020 h 138085"/>
                  <a:gd name="connsiteX16" fmla="*/ 52140 w 138613"/>
                  <a:gd name="connsiteY16" fmla="*/ 35589 h 138085"/>
                  <a:gd name="connsiteX17" fmla="*/ 33020 w 138613"/>
                  <a:gd name="connsiteY17" fmla="*/ 51669 h 138085"/>
                  <a:gd name="connsiteX18" fmla="*/ 32514 w 138613"/>
                  <a:gd name="connsiteY18" fmla="*/ 76740 h 138085"/>
                  <a:gd name="connsiteX19" fmla="*/ 55559 w 138613"/>
                  <a:gd name="connsiteY19" fmla="*/ 98013 h 138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8613" h="138085">
                    <a:moveTo>
                      <a:pt x="38591" y="129288"/>
                    </a:moveTo>
                    <a:cubicBezTo>
                      <a:pt x="28209" y="124350"/>
                      <a:pt x="19345" y="117006"/>
                      <a:pt x="12001" y="107129"/>
                    </a:cubicBezTo>
                    <a:cubicBezTo>
                      <a:pt x="4657" y="97253"/>
                      <a:pt x="732" y="86490"/>
                      <a:pt x="99" y="74714"/>
                    </a:cubicBezTo>
                    <a:cubicBezTo>
                      <a:pt x="-534" y="62939"/>
                      <a:pt x="1871" y="51163"/>
                      <a:pt x="7443" y="39514"/>
                    </a:cubicBezTo>
                    <a:cubicBezTo>
                      <a:pt x="15926" y="21534"/>
                      <a:pt x="28842" y="9632"/>
                      <a:pt x="45935" y="3680"/>
                    </a:cubicBezTo>
                    <a:cubicBezTo>
                      <a:pt x="63029" y="-2271"/>
                      <a:pt x="80503" y="-1005"/>
                      <a:pt x="98230" y="7479"/>
                    </a:cubicBezTo>
                    <a:cubicBezTo>
                      <a:pt x="116210" y="15963"/>
                      <a:pt x="128239" y="28878"/>
                      <a:pt x="134570" y="46098"/>
                    </a:cubicBezTo>
                    <a:cubicBezTo>
                      <a:pt x="140901" y="63318"/>
                      <a:pt x="139761" y="80666"/>
                      <a:pt x="131404" y="98266"/>
                    </a:cubicBezTo>
                    <a:cubicBezTo>
                      <a:pt x="126213" y="109155"/>
                      <a:pt x="118869" y="118272"/>
                      <a:pt x="109246" y="125869"/>
                    </a:cubicBezTo>
                    <a:cubicBezTo>
                      <a:pt x="99622" y="133340"/>
                      <a:pt x="88860" y="137518"/>
                      <a:pt x="76957" y="138025"/>
                    </a:cubicBezTo>
                    <a:cubicBezTo>
                      <a:pt x="65055" y="138531"/>
                      <a:pt x="52140" y="135872"/>
                      <a:pt x="38591" y="129288"/>
                    </a:cubicBezTo>
                    <a:close/>
                    <a:moveTo>
                      <a:pt x="55559" y="98013"/>
                    </a:moveTo>
                    <a:cubicBezTo>
                      <a:pt x="67334" y="103584"/>
                      <a:pt x="77717" y="105103"/>
                      <a:pt x="86581" y="102571"/>
                    </a:cubicBezTo>
                    <a:cubicBezTo>
                      <a:pt x="95444" y="99912"/>
                      <a:pt x="101902" y="94594"/>
                      <a:pt x="105827" y="86364"/>
                    </a:cubicBezTo>
                    <a:cubicBezTo>
                      <a:pt x="109752" y="78133"/>
                      <a:pt x="109879" y="69776"/>
                      <a:pt x="106207" y="61293"/>
                    </a:cubicBezTo>
                    <a:cubicBezTo>
                      <a:pt x="102535" y="52809"/>
                      <a:pt x="94811" y="45718"/>
                      <a:pt x="82908" y="40020"/>
                    </a:cubicBezTo>
                    <a:cubicBezTo>
                      <a:pt x="71259" y="34449"/>
                      <a:pt x="61003" y="33056"/>
                      <a:pt x="52140" y="35589"/>
                    </a:cubicBezTo>
                    <a:cubicBezTo>
                      <a:pt x="43276" y="38121"/>
                      <a:pt x="36819" y="43566"/>
                      <a:pt x="33020" y="51669"/>
                    </a:cubicBezTo>
                    <a:cubicBezTo>
                      <a:pt x="29095" y="59900"/>
                      <a:pt x="28968" y="68257"/>
                      <a:pt x="32514" y="76740"/>
                    </a:cubicBezTo>
                    <a:cubicBezTo>
                      <a:pt x="36059" y="85351"/>
                      <a:pt x="43783" y="92315"/>
                      <a:pt x="55559" y="98013"/>
                    </a:cubicBezTo>
                    <a:close/>
                  </a:path>
                </a:pathLst>
              </a:custGeom>
              <a:solidFill>
                <a:srgbClr val="3293C8"/>
              </a:solidFill>
              <a:ln w="19050" cap="flat">
                <a:noFill/>
                <a:prstDash val="solid"/>
                <a:miter/>
              </a:ln>
            </p:spPr>
            <p:txBody>
              <a:bodyPr rtlCol="0" anchor="ctr"/>
              <a:lstStyle/>
              <a:p>
                <a:endParaRPr lang="en-US"/>
              </a:p>
            </p:txBody>
          </p:sp>
          <p:sp>
            <p:nvSpPr>
              <p:cNvPr id="282" name="Freeform: Shape 38">
                <a:extLst>
                  <a:ext uri="{FF2B5EF4-FFF2-40B4-BE49-F238E27FC236}">
                    <a16:creationId xmlns:a16="http://schemas.microsoft.com/office/drawing/2014/main" id="{30AC37DE-AEEC-48C9-9562-2B58DD9C7C07}"/>
                  </a:ext>
                </a:extLst>
              </p:cNvPr>
              <p:cNvSpPr/>
              <p:nvPr/>
            </p:nvSpPr>
            <p:spPr>
              <a:xfrm>
                <a:off x="6133170" y="4055632"/>
                <a:ext cx="222978" cy="203225"/>
              </a:xfrm>
              <a:custGeom>
                <a:avLst/>
                <a:gdLst>
                  <a:gd name="connsiteX0" fmla="*/ 167392 w 222978"/>
                  <a:gd name="connsiteY0" fmla="*/ 203226 h 203225"/>
                  <a:gd name="connsiteX1" fmla="*/ 0 w 222978"/>
                  <a:gd name="connsiteY1" fmla="*/ 133838 h 203225"/>
                  <a:gd name="connsiteX2" fmla="*/ 14055 w 222978"/>
                  <a:gd name="connsiteY2" fmla="*/ 100030 h 203225"/>
                  <a:gd name="connsiteX3" fmla="*/ 79897 w 222978"/>
                  <a:gd name="connsiteY3" fmla="*/ 127380 h 203225"/>
                  <a:gd name="connsiteX4" fmla="*/ 107374 w 222978"/>
                  <a:gd name="connsiteY4" fmla="*/ 61158 h 203225"/>
                  <a:gd name="connsiteX5" fmla="*/ 41531 w 222978"/>
                  <a:gd name="connsiteY5" fmla="*/ 33808 h 203225"/>
                  <a:gd name="connsiteX6" fmla="*/ 55586 w 222978"/>
                  <a:gd name="connsiteY6" fmla="*/ 0 h 203225"/>
                  <a:gd name="connsiteX7" fmla="*/ 222978 w 222978"/>
                  <a:gd name="connsiteY7" fmla="*/ 69515 h 203225"/>
                  <a:gd name="connsiteX8" fmla="*/ 208924 w 222978"/>
                  <a:gd name="connsiteY8" fmla="*/ 103322 h 203225"/>
                  <a:gd name="connsiteX9" fmla="*/ 135737 w 222978"/>
                  <a:gd name="connsiteY9" fmla="*/ 72934 h 203225"/>
                  <a:gd name="connsiteX10" fmla="*/ 108260 w 222978"/>
                  <a:gd name="connsiteY10" fmla="*/ 139156 h 203225"/>
                  <a:gd name="connsiteX11" fmla="*/ 181447 w 222978"/>
                  <a:gd name="connsiteY11" fmla="*/ 169545 h 203225"/>
                  <a:gd name="connsiteX12" fmla="*/ 167392 w 222978"/>
                  <a:gd name="connsiteY12" fmla="*/ 203226 h 20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2978" h="203225">
                    <a:moveTo>
                      <a:pt x="167392" y="203226"/>
                    </a:moveTo>
                    <a:lnTo>
                      <a:pt x="0" y="133838"/>
                    </a:lnTo>
                    <a:lnTo>
                      <a:pt x="14055" y="100030"/>
                    </a:lnTo>
                    <a:lnTo>
                      <a:pt x="79897" y="127380"/>
                    </a:lnTo>
                    <a:lnTo>
                      <a:pt x="107374" y="61158"/>
                    </a:lnTo>
                    <a:lnTo>
                      <a:pt x="41531" y="33808"/>
                    </a:lnTo>
                    <a:lnTo>
                      <a:pt x="55586" y="0"/>
                    </a:lnTo>
                    <a:lnTo>
                      <a:pt x="222978" y="69515"/>
                    </a:lnTo>
                    <a:lnTo>
                      <a:pt x="208924" y="103322"/>
                    </a:lnTo>
                    <a:lnTo>
                      <a:pt x="135737" y="72934"/>
                    </a:lnTo>
                    <a:lnTo>
                      <a:pt x="108260" y="139156"/>
                    </a:lnTo>
                    <a:lnTo>
                      <a:pt x="181447" y="169545"/>
                    </a:lnTo>
                    <a:lnTo>
                      <a:pt x="167392" y="203226"/>
                    </a:lnTo>
                    <a:close/>
                  </a:path>
                </a:pathLst>
              </a:custGeom>
              <a:solidFill>
                <a:srgbClr val="3293C8"/>
              </a:solidFill>
              <a:ln w="19050" cap="flat">
                <a:noFill/>
                <a:prstDash val="solid"/>
                <a:miter/>
              </a:ln>
            </p:spPr>
            <p:txBody>
              <a:bodyPr rtlCol="0" anchor="ctr"/>
              <a:lstStyle/>
              <a:p>
                <a:endParaRPr lang="en-US"/>
              </a:p>
            </p:txBody>
          </p:sp>
          <p:sp>
            <p:nvSpPr>
              <p:cNvPr id="283" name="Freeform: Shape 39">
                <a:extLst>
                  <a:ext uri="{FF2B5EF4-FFF2-40B4-BE49-F238E27FC236}">
                    <a16:creationId xmlns:a16="http://schemas.microsoft.com/office/drawing/2014/main" id="{442F7133-9A29-4AD4-AF28-4790A2F290B0}"/>
                  </a:ext>
                </a:extLst>
              </p:cNvPr>
              <p:cNvSpPr/>
              <p:nvPr/>
            </p:nvSpPr>
            <p:spPr>
              <a:xfrm>
                <a:off x="6199646" y="3994728"/>
                <a:ext cx="181320" cy="98637"/>
              </a:xfrm>
              <a:custGeom>
                <a:avLst/>
                <a:gdLst>
                  <a:gd name="connsiteX0" fmla="*/ 29882 w 181320"/>
                  <a:gd name="connsiteY0" fmla="*/ 44064 h 98637"/>
                  <a:gd name="connsiteX1" fmla="*/ 0 w 181320"/>
                  <a:gd name="connsiteY1" fmla="*/ 32288 h 98637"/>
                  <a:gd name="connsiteX2" fmla="*/ 12662 w 181320"/>
                  <a:gd name="connsiteY2" fmla="*/ 0 h 98637"/>
                  <a:gd name="connsiteX3" fmla="*/ 42544 w 181320"/>
                  <a:gd name="connsiteY3" fmla="*/ 11776 h 98637"/>
                  <a:gd name="connsiteX4" fmla="*/ 29882 w 181320"/>
                  <a:gd name="connsiteY4" fmla="*/ 44064 h 98637"/>
                  <a:gd name="connsiteX5" fmla="*/ 168659 w 181320"/>
                  <a:gd name="connsiteY5" fmla="*/ 98637 h 98637"/>
                  <a:gd name="connsiteX6" fmla="*/ 46470 w 181320"/>
                  <a:gd name="connsiteY6" fmla="*/ 50648 h 98637"/>
                  <a:gd name="connsiteX7" fmla="*/ 59132 w 181320"/>
                  <a:gd name="connsiteY7" fmla="*/ 18360 h 98637"/>
                  <a:gd name="connsiteX8" fmla="*/ 181321 w 181320"/>
                  <a:gd name="connsiteY8" fmla="*/ 66349 h 98637"/>
                  <a:gd name="connsiteX9" fmla="*/ 168659 w 181320"/>
                  <a:gd name="connsiteY9" fmla="*/ 98637 h 98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1320" h="98637">
                    <a:moveTo>
                      <a:pt x="29882" y="44064"/>
                    </a:moveTo>
                    <a:lnTo>
                      <a:pt x="0" y="32288"/>
                    </a:lnTo>
                    <a:lnTo>
                      <a:pt x="12662" y="0"/>
                    </a:lnTo>
                    <a:lnTo>
                      <a:pt x="42544" y="11776"/>
                    </a:lnTo>
                    <a:lnTo>
                      <a:pt x="29882" y="44064"/>
                    </a:lnTo>
                    <a:close/>
                    <a:moveTo>
                      <a:pt x="168659" y="98637"/>
                    </a:moveTo>
                    <a:lnTo>
                      <a:pt x="46470" y="50648"/>
                    </a:lnTo>
                    <a:lnTo>
                      <a:pt x="59132" y="18360"/>
                    </a:lnTo>
                    <a:lnTo>
                      <a:pt x="181321" y="66349"/>
                    </a:lnTo>
                    <a:lnTo>
                      <a:pt x="168659" y="98637"/>
                    </a:lnTo>
                    <a:close/>
                  </a:path>
                </a:pathLst>
              </a:custGeom>
              <a:solidFill>
                <a:srgbClr val="3293C8"/>
              </a:solidFill>
              <a:ln w="19050" cap="flat">
                <a:noFill/>
                <a:prstDash val="solid"/>
                <a:miter/>
              </a:ln>
            </p:spPr>
            <p:txBody>
              <a:bodyPr rtlCol="0" anchor="ctr"/>
              <a:lstStyle/>
              <a:p>
                <a:endParaRPr lang="en-US"/>
              </a:p>
            </p:txBody>
          </p:sp>
          <p:sp>
            <p:nvSpPr>
              <p:cNvPr id="284" name="Freeform: Shape 40">
                <a:extLst>
                  <a:ext uri="{FF2B5EF4-FFF2-40B4-BE49-F238E27FC236}">
                    <a16:creationId xmlns:a16="http://schemas.microsoft.com/office/drawing/2014/main" id="{1EEA5D20-B55C-4EBD-B10A-49362807EEC2}"/>
                  </a:ext>
                </a:extLst>
              </p:cNvPr>
              <p:cNvSpPr/>
              <p:nvPr/>
            </p:nvSpPr>
            <p:spPr>
              <a:xfrm>
                <a:off x="6240924" y="3924834"/>
                <a:ext cx="173270" cy="93752"/>
              </a:xfrm>
              <a:custGeom>
                <a:avLst/>
                <a:gdLst>
                  <a:gd name="connsiteX0" fmla="*/ 51788 w 173270"/>
                  <a:gd name="connsiteY0" fmla="*/ 0 h 93752"/>
                  <a:gd name="connsiteX1" fmla="*/ 77618 w 173270"/>
                  <a:gd name="connsiteY1" fmla="*/ 9876 h 93752"/>
                  <a:gd name="connsiteX2" fmla="*/ 69135 w 173270"/>
                  <a:gd name="connsiteY2" fmla="*/ 32035 h 93752"/>
                  <a:gd name="connsiteX3" fmla="*/ 118517 w 173270"/>
                  <a:gd name="connsiteY3" fmla="*/ 50901 h 93752"/>
                  <a:gd name="connsiteX4" fmla="*/ 136244 w 173270"/>
                  <a:gd name="connsiteY4" fmla="*/ 56979 h 93752"/>
                  <a:gd name="connsiteX5" fmla="*/ 141435 w 173270"/>
                  <a:gd name="connsiteY5" fmla="*/ 55713 h 93752"/>
                  <a:gd name="connsiteX6" fmla="*/ 145107 w 173270"/>
                  <a:gd name="connsiteY6" fmla="*/ 50901 h 93752"/>
                  <a:gd name="connsiteX7" fmla="*/ 147006 w 173270"/>
                  <a:gd name="connsiteY7" fmla="*/ 36720 h 93752"/>
                  <a:gd name="connsiteX8" fmla="*/ 173217 w 173270"/>
                  <a:gd name="connsiteY8" fmla="*/ 43557 h 93752"/>
                  <a:gd name="connsiteX9" fmla="*/ 168278 w 173270"/>
                  <a:gd name="connsiteY9" fmla="*/ 71034 h 93752"/>
                  <a:gd name="connsiteX10" fmla="*/ 159289 w 173270"/>
                  <a:gd name="connsiteY10" fmla="*/ 85722 h 93752"/>
                  <a:gd name="connsiteX11" fmla="*/ 147766 w 173270"/>
                  <a:gd name="connsiteY11" fmla="*/ 93066 h 93752"/>
                  <a:gd name="connsiteX12" fmla="*/ 133331 w 173270"/>
                  <a:gd name="connsiteY12" fmla="*/ 92813 h 93752"/>
                  <a:gd name="connsiteX13" fmla="*/ 110033 w 173270"/>
                  <a:gd name="connsiteY13" fmla="*/ 85089 h 93752"/>
                  <a:gd name="connsiteX14" fmla="*/ 56599 w 173270"/>
                  <a:gd name="connsiteY14" fmla="*/ 64577 h 93752"/>
                  <a:gd name="connsiteX15" fmla="*/ 50901 w 173270"/>
                  <a:gd name="connsiteY15" fmla="*/ 79518 h 93752"/>
                  <a:gd name="connsiteX16" fmla="*/ 25071 w 173270"/>
                  <a:gd name="connsiteY16" fmla="*/ 69641 h 93752"/>
                  <a:gd name="connsiteX17" fmla="*/ 30769 w 173270"/>
                  <a:gd name="connsiteY17" fmla="*/ 54700 h 93752"/>
                  <a:gd name="connsiteX18" fmla="*/ 6458 w 173270"/>
                  <a:gd name="connsiteY18" fmla="*/ 45330 h 93752"/>
                  <a:gd name="connsiteX19" fmla="*/ 0 w 173270"/>
                  <a:gd name="connsiteY19" fmla="*/ 5571 h 93752"/>
                  <a:gd name="connsiteX20" fmla="*/ 43304 w 173270"/>
                  <a:gd name="connsiteY20" fmla="*/ 22159 h 93752"/>
                  <a:gd name="connsiteX21" fmla="*/ 51788 w 173270"/>
                  <a:gd name="connsiteY21" fmla="*/ 0 h 9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73270" h="93752">
                    <a:moveTo>
                      <a:pt x="51788" y="0"/>
                    </a:moveTo>
                    <a:lnTo>
                      <a:pt x="77618" y="9876"/>
                    </a:lnTo>
                    <a:lnTo>
                      <a:pt x="69135" y="32035"/>
                    </a:lnTo>
                    <a:lnTo>
                      <a:pt x="118517" y="50901"/>
                    </a:lnTo>
                    <a:cubicBezTo>
                      <a:pt x="128520" y="54700"/>
                      <a:pt x="134471" y="56726"/>
                      <a:pt x="136244" y="56979"/>
                    </a:cubicBezTo>
                    <a:cubicBezTo>
                      <a:pt x="138016" y="57232"/>
                      <a:pt x="139789" y="56726"/>
                      <a:pt x="141435" y="55713"/>
                    </a:cubicBezTo>
                    <a:cubicBezTo>
                      <a:pt x="143081" y="54574"/>
                      <a:pt x="144347" y="53054"/>
                      <a:pt x="145107" y="50901"/>
                    </a:cubicBezTo>
                    <a:cubicBezTo>
                      <a:pt x="146247" y="47863"/>
                      <a:pt x="146880" y="43178"/>
                      <a:pt x="147006" y="36720"/>
                    </a:cubicBezTo>
                    <a:lnTo>
                      <a:pt x="173217" y="43557"/>
                    </a:lnTo>
                    <a:cubicBezTo>
                      <a:pt x="173597" y="52294"/>
                      <a:pt x="171951" y="61538"/>
                      <a:pt x="168278" y="71034"/>
                    </a:cubicBezTo>
                    <a:cubicBezTo>
                      <a:pt x="165999" y="76859"/>
                      <a:pt x="163087" y="81797"/>
                      <a:pt x="159289" y="85722"/>
                    </a:cubicBezTo>
                    <a:cubicBezTo>
                      <a:pt x="155490" y="89647"/>
                      <a:pt x="151691" y="92180"/>
                      <a:pt x="147766" y="93066"/>
                    </a:cubicBezTo>
                    <a:cubicBezTo>
                      <a:pt x="143841" y="94079"/>
                      <a:pt x="139029" y="93953"/>
                      <a:pt x="133331" y="92813"/>
                    </a:cubicBezTo>
                    <a:cubicBezTo>
                      <a:pt x="129280" y="92053"/>
                      <a:pt x="121556" y="89521"/>
                      <a:pt x="110033" y="85089"/>
                    </a:cubicBezTo>
                    <a:lnTo>
                      <a:pt x="56599" y="64577"/>
                    </a:lnTo>
                    <a:lnTo>
                      <a:pt x="50901" y="79518"/>
                    </a:lnTo>
                    <a:lnTo>
                      <a:pt x="25071" y="69641"/>
                    </a:lnTo>
                    <a:lnTo>
                      <a:pt x="30769" y="54700"/>
                    </a:lnTo>
                    <a:lnTo>
                      <a:pt x="6458" y="45330"/>
                    </a:lnTo>
                    <a:lnTo>
                      <a:pt x="0" y="5571"/>
                    </a:lnTo>
                    <a:lnTo>
                      <a:pt x="43304" y="22159"/>
                    </a:lnTo>
                    <a:lnTo>
                      <a:pt x="51788" y="0"/>
                    </a:lnTo>
                    <a:close/>
                  </a:path>
                </a:pathLst>
              </a:custGeom>
              <a:solidFill>
                <a:srgbClr val="3293C8"/>
              </a:solidFill>
              <a:ln w="19050" cap="flat">
                <a:noFill/>
                <a:prstDash val="solid"/>
                <a:miter/>
              </a:ln>
            </p:spPr>
            <p:txBody>
              <a:bodyPr rtlCol="0" anchor="ctr"/>
              <a:lstStyle/>
              <a:p>
                <a:endParaRPr lang="en-US"/>
              </a:p>
            </p:txBody>
          </p:sp>
          <p:sp>
            <p:nvSpPr>
              <p:cNvPr id="285" name="Freeform: Shape 41">
                <a:extLst>
                  <a:ext uri="{FF2B5EF4-FFF2-40B4-BE49-F238E27FC236}">
                    <a16:creationId xmlns:a16="http://schemas.microsoft.com/office/drawing/2014/main" id="{A02C303E-6814-4C4C-9B3D-2319D0102628}"/>
                  </a:ext>
                </a:extLst>
              </p:cNvPr>
              <p:cNvSpPr/>
              <p:nvPr/>
            </p:nvSpPr>
            <p:spPr>
              <a:xfrm>
                <a:off x="6309166" y="3813742"/>
                <a:ext cx="141807" cy="133030"/>
              </a:xfrm>
              <a:custGeom>
                <a:avLst/>
                <a:gdLst>
                  <a:gd name="connsiteX0" fmla="*/ 75852 w 141807"/>
                  <a:gd name="connsiteY0" fmla="*/ 132743 h 133030"/>
                  <a:gd name="connsiteX1" fmla="*/ 83069 w 141807"/>
                  <a:gd name="connsiteY1" fmla="*/ 98176 h 133030"/>
                  <a:gd name="connsiteX2" fmla="*/ 100670 w 141807"/>
                  <a:gd name="connsiteY2" fmla="*/ 95011 h 133030"/>
                  <a:gd name="connsiteX3" fmla="*/ 112192 w 141807"/>
                  <a:gd name="connsiteY3" fmla="*/ 78930 h 133030"/>
                  <a:gd name="connsiteX4" fmla="*/ 114598 w 141807"/>
                  <a:gd name="connsiteY4" fmla="*/ 58164 h 133030"/>
                  <a:gd name="connsiteX5" fmla="*/ 107507 w 141807"/>
                  <a:gd name="connsiteY5" fmla="*/ 50693 h 133030"/>
                  <a:gd name="connsiteX6" fmla="*/ 100543 w 141807"/>
                  <a:gd name="connsiteY6" fmla="*/ 50693 h 133030"/>
                  <a:gd name="connsiteX7" fmla="*/ 92186 w 141807"/>
                  <a:gd name="connsiteY7" fmla="*/ 59937 h 133030"/>
                  <a:gd name="connsiteX8" fmla="*/ 57745 w 141807"/>
                  <a:gd name="connsiteY8" fmla="*/ 104000 h 133030"/>
                  <a:gd name="connsiteX9" fmla="*/ 24571 w 141807"/>
                  <a:gd name="connsiteY9" fmla="*/ 108306 h 133030"/>
                  <a:gd name="connsiteX10" fmla="*/ 2412 w 141807"/>
                  <a:gd name="connsiteY10" fmla="*/ 85641 h 133030"/>
                  <a:gd name="connsiteX11" fmla="*/ 6084 w 141807"/>
                  <a:gd name="connsiteY11" fmla="*/ 42463 h 133030"/>
                  <a:gd name="connsiteX12" fmla="*/ 28243 w 141807"/>
                  <a:gd name="connsiteY12" fmla="*/ 8022 h 133030"/>
                  <a:gd name="connsiteX13" fmla="*/ 58885 w 141807"/>
                  <a:gd name="connsiteY13" fmla="*/ 172 h 133030"/>
                  <a:gd name="connsiteX14" fmla="*/ 53187 w 141807"/>
                  <a:gd name="connsiteY14" fmla="*/ 32966 h 133030"/>
                  <a:gd name="connsiteX15" fmla="*/ 39385 w 141807"/>
                  <a:gd name="connsiteY15" fmla="*/ 36385 h 133030"/>
                  <a:gd name="connsiteX16" fmla="*/ 29762 w 141807"/>
                  <a:gd name="connsiteY16" fmla="*/ 50693 h 133030"/>
                  <a:gd name="connsiteX17" fmla="*/ 26470 w 141807"/>
                  <a:gd name="connsiteY17" fmla="*/ 70446 h 133030"/>
                  <a:gd name="connsiteX18" fmla="*/ 31662 w 141807"/>
                  <a:gd name="connsiteY18" fmla="*/ 76650 h 133030"/>
                  <a:gd name="connsiteX19" fmla="*/ 38752 w 141807"/>
                  <a:gd name="connsiteY19" fmla="*/ 75638 h 133030"/>
                  <a:gd name="connsiteX20" fmla="*/ 59265 w 141807"/>
                  <a:gd name="connsiteY20" fmla="*/ 48667 h 133030"/>
                  <a:gd name="connsiteX21" fmla="*/ 87248 w 141807"/>
                  <a:gd name="connsiteY21" fmla="*/ 17645 h 133030"/>
                  <a:gd name="connsiteX22" fmla="*/ 115231 w 141807"/>
                  <a:gd name="connsiteY22" fmla="*/ 16506 h 133030"/>
                  <a:gd name="connsiteX23" fmla="*/ 139036 w 141807"/>
                  <a:gd name="connsiteY23" fmla="*/ 41450 h 133030"/>
                  <a:gd name="connsiteX24" fmla="*/ 135617 w 141807"/>
                  <a:gd name="connsiteY24" fmla="*/ 87793 h 133030"/>
                  <a:gd name="connsiteX25" fmla="*/ 110673 w 141807"/>
                  <a:gd name="connsiteY25" fmla="*/ 123880 h 133030"/>
                  <a:gd name="connsiteX26" fmla="*/ 75852 w 141807"/>
                  <a:gd name="connsiteY26" fmla="*/ 132743 h 133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1807" h="133030">
                    <a:moveTo>
                      <a:pt x="75852" y="132743"/>
                    </a:moveTo>
                    <a:lnTo>
                      <a:pt x="83069" y="98176"/>
                    </a:lnTo>
                    <a:cubicBezTo>
                      <a:pt x="89907" y="99189"/>
                      <a:pt x="95732" y="98049"/>
                      <a:pt x="100670" y="95011"/>
                    </a:cubicBezTo>
                    <a:cubicBezTo>
                      <a:pt x="105608" y="91972"/>
                      <a:pt x="109406" y="86654"/>
                      <a:pt x="112192" y="78930"/>
                    </a:cubicBezTo>
                    <a:cubicBezTo>
                      <a:pt x="115358" y="70446"/>
                      <a:pt x="116118" y="63609"/>
                      <a:pt x="114598" y="58164"/>
                    </a:cubicBezTo>
                    <a:cubicBezTo>
                      <a:pt x="113458" y="54492"/>
                      <a:pt x="111179" y="51959"/>
                      <a:pt x="107507" y="50693"/>
                    </a:cubicBezTo>
                    <a:cubicBezTo>
                      <a:pt x="104975" y="49807"/>
                      <a:pt x="102695" y="49807"/>
                      <a:pt x="100543" y="50693"/>
                    </a:cubicBezTo>
                    <a:cubicBezTo>
                      <a:pt x="98390" y="51706"/>
                      <a:pt x="95605" y="54872"/>
                      <a:pt x="92186" y="59937"/>
                    </a:cubicBezTo>
                    <a:cubicBezTo>
                      <a:pt x="76612" y="84121"/>
                      <a:pt x="65089" y="98809"/>
                      <a:pt x="57745" y="104000"/>
                    </a:cubicBezTo>
                    <a:cubicBezTo>
                      <a:pt x="47489" y="111218"/>
                      <a:pt x="36473" y="112737"/>
                      <a:pt x="24571" y="108306"/>
                    </a:cubicBezTo>
                    <a:cubicBezTo>
                      <a:pt x="13935" y="104380"/>
                      <a:pt x="6464" y="96783"/>
                      <a:pt x="2412" y="85641"/>
                    </a:cubicBezTo>
                    <a:cubicBezTo>
                      <a:pt x="-1766" y="74498"/>
                      <a:pt x="-500" y="60063"/>
                      <a:pt x="6084" y="42463"/>
                    </a:cubicBezTo>
                    <a:cubicBezTo>
                      <a:pt x="12289" y="25622"/>
                      <a:pt x="19759" y="14100"/>
                      <a:pt x="28243" y="8022"/>
                    </a:cubicBezTo>
                    <a:cubicBezTo>
                      <a:pt x="36726" y="1818"/>
                      <a:pt x="46983" y="-714"/>
                      <a:pt x="58885" y="172"/>
                    </a:cubicBezTo>
                    <a:lnTo>
                      <a:pt x="53187" y="32966"/>
                    </a:lnTo>
                    <a:cubicBezTo>
                      <a:pt x="47869" y="32460"/>
                      <a:pt x="43311" y="33600"/>
                      <a:pt x="39385" y="36385"/>
                    </a:cubicBezTo>
                    <a:cubicBezTo>
                      <a:pt x="35460" y="39171"/>
                      <a:pt x="32295" y="43856"/>
                      <a:pt x="29762" y="50693"/>
                    </a:cubicBezTo>
                    <a:cubicBezTo>
                      <a:pt x="26597" y="59303"/>
                      <a:pt x="25457" y="65888"/>
                      <a:pt x="26470" y="70446"/>
                    </a:cubicBezTo>
                    <a:cubicBezTo>
                      <a:pt x="27230" y="73612"/>
                      <a:pt x="29003" y="75638"/>
                      <a:pt x="31662" y="76650"/>
                    </a:cubicBezTo>
                    <a:cubicBezTo>
                      <a:pt x="33941" y="77537"/>
                      <a:pt x="36346" y="77157"/>
                      <a:pt x="38752" y="75638"/>
                    </a:cubicBezTo>
                    <a:cubicBezTo>
                      <a:pt x="42045" y="73485"/>
                      <a:pt x="48882" y="64495"/>
                      <a:pt x="59265" y="48667"/>
                    </a:cubicBezTo>
                    <a:cubicBezTo>
                      <a:pt x="69648" y="32840"/>
                      <a:pt x="79018" y="22457"/>
                      <a:pt x="87248" y="17645"/>
                    </a:cubicBezTo>
                    <a:cubicBezTo>
                      <a:pt x="95605" y="12960"/>
                      <a:pt x="104975" y="12581"/>
                      <a:pt x="115231" y="16506"/>
                    </a:cubicBezTo>
                    <a:cubicBezTo>
                      <a:pt x="126500" y="20684"/>
                      <a:pt x="134477" y="29041"/>
                      <a:pt x="139036" y="41450"/>
                    </a:cubicBezTo>
                    <a:cubicBezTo>
                      <a:pt x="143594" y="53859"/>
                      <a:pt x="142581" y="69307"/>
                      <a:pt x="135617" y="87793"/>
                    </a:cubicBezTo>
                    <a:cubicBezTo>
                      <a:pt x="129413" y="104507"/>
                      <a:pt x="121056" y="116536"/>
                      <a:pt x="110673" y="123880"/>
                    </a:cubicBezTo>
                    <a:cubicBezTo>
                      <a:pt x="100163" y="131097"/>
                      <a:pt x="88641" y="134010"/>
                      <a:pt x="75852" y="132743"/>
                    </a:cubicBezTo>
                    <a:close/>
                  </a:path>
                </a:pathLst>
              </a:custGeom>
              <a:solidFill>
                <a:srgbClr val="3293C8"/>
              </a:solidFill>
              <a:ln w="19050" cap="flat">
                <a:noFill/>
                <a:prstDash val="solid"/>
                <a:miter/>
              </a:ln>
            </p:spPr>
            <p:txBody>
              <a:bodyPr rtlCol="0" anchor="ctr"/>
              <a:lstStyle/>
              <a:p>
                <a:endParaRPr lang="en-US"/>
              </a:p>
            </p:txBody>
          </p:sp>
          <p:sp>
            <p:nvSpPr>
              <p:cNvPr id="286" name="Freeform: Shape 42">
                <a:extLst>
                  <a:ext uri="{FF2B5EF4-FFF2-40B4-BE49-F238E27FC236}">
                    <a16:creationId xmlns:a16="http://schemas.microsoft.com/office/drawing/2014/main" id="{F99230C1-BE37-46D9-ADA9-58551E7FC3D3}"/>
                  </a:ext>
                </a:extLst>
              </p:cNvPr>
              <p:cNvSpPr/>
              <p:nvPr/>
            </p:nvSpPr>
            <p:spPr>
              <a:xfrm>
                <a:off x="6326646" y="3571563"/>
                <a:ext cx="182966" cy="178661"/>
              </a:xfrm>
              <a:custGeom>
                <a:avLst/>
                <a:gdLst>
                  <a:gd name="connsiteX0" fmla="*/ 170431 w 182966"/>
                  <a:gd name="connsiteY0" fmla="*/ 178661 h 178661"/>
                  <a:gd name="connsiteX1" fmla="*/ 0 w 182966"/>
                  <a:gd name="connsiteY1" fmla="*/ 116871 h 178661"/>
                  <a:gd name="connsiteX2" fmla="*/ 42291 w 182966"/>
                  <a:gd name="connsiteY2" fmla="*/ 0 h 178661"/>
                  <a:gd name="connsiteX3" fmla="*/ 71161 w 182966"/>
                  <a:gd name="connsiteY3" fmla="*/ 10510 h 178661"/>
                  <a:gd name="connsiteX4" fmla="*/ 41278 w 182966"/>
                  <a:gd name="connsiteY4" fmla="*/ 92939 h 178661"/>
                  <a:gd name="connsiteX5" fmla="*/ 81670 w 182966"/>
                  <a:gd name="connsiteY5" fmla="*/ 107501 h 178661"/>
                  <a:gd name="connsiteX6" fmla="*/ 107501 w 182966"/>
                  <a:gd name="connsiteY6" fmla="*/ 36340 h 178661"/>
                  <a:gd name="connsiteX7" fmla="*/ 136370 w 182966"/>
                  <a:gd name="connsiteY7" fmla="*/ 46850 h 178661"/>
                  <a:gd name="connsiteX8" fmla="*/ 110539 w 182966"/>
                  <a:gd name="connsiteY8" fmla="*/ 118010 h 178661"/>
                  <a:gd name="connsiteX9" fmla="*/ 182966 w 182966"/>
                  <a:gd name="connsiteY9" fmla="*/ 144221 h 178661"/>
                  <a:gd name="connsiteX10" fmla="*/ 170431 w 182966"/>
                  <a:gd name="connsiteY10" fmla="*/ 178661 h 178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2966" h="178661">
                    <a:moveTo>
                      <a:pt x="170431" y="178661"/>
                    </a:moveTo>
                    <a:lnTo>
                      <a:pt x="0" y="116871"/>
                    </a:lnTo>
                    <a:lnTo>
                      <a:pt x="42291" y="0"/>
                    </a:lnTo>
                    <a:lnTo>
                      <a:pt x="71161" y="10510"/>
                    </a:lnTo>
                    <a:lnTo>
                      <a:pt x="41278" y="92939"/>
                    </a:lnTo>
                    <a:lnTo>
                      <a:pt x="81670" y="107501"/>
                    </a:lnTo>
                    <a:lnTo>
                      <a:pt x="107501" y="36340"/>
                    </a:lnTo>
                    <a:lnTo>
                      <a:pt x="136370" y="46850"/>
                    </a:lnTo>
                    <a:lnTo>
                      <a:pt x="110539" y="118010"/>
                    </a:lnTo>
                    <a:lnTo>
                      <a:pt x="182966" y="144221"/>
                    </a:lnTo>
                    <a:lnTo>
                      <a:pt x="170431" y="178661"/>
                    </a:lnTo>
                    <a:close/>
                  </a:path>
                </a:pathLst>
              </a:custGeom>
              <a:solidFill>
                <a:srgbClr val="3293C8"/>
              </a:solidFill>
              <a:ln w="19050" cap="flat">
                <a:noFill/>
                <a:prstDash val="solid"/>
                <a:miter/>
              </a:ln>
            </p:spPr>
            <p:txBody>
              <a:bodyPr rtlCol="0" anchor="ctr"/>
              <a:lstStyle/>
              <a:p>
                <a:endParaRPr lang="en-US"/>
              </a:p>
            </p:txBody>
          </p:sp>
          <p:sp>
            <p:nvSpPr>
              <p:cNvPr id="287" name="Freeform: Shape 43">
                <a:extLst>
                  <a:ext uri="{FF2B5EF4-FFF2-40B4-BE49-F238E27FC236}">
                    <a16:creationId xmlns:a16="http://schemas.microsoft.com/office/drawing/2014/main" id="{7B149EED-611D-43CC-963D-100CCBB22846}"/>
                  </a:ext>
                </a:extLst>
              </p:cNvPr>
              <p:cNvSpPr/>
              <p:nvPr/>
            </p:nvSpPr>
            <p:spPr>
              <a:xfrm>
                <a:off x="6377421" y="3515723"/>
                <a:ext cx="182333" cy="94585"/>
              </a:xfrm>
              <a:custGeom>
                <a:avLst/>
                <a:gdLst>
                  <a:gd name="connsiteX0" fmla="*/ 30262 w 182333"/>
                  <a:gd name="connsiteY0" fmla="*/ 43684 h 94585"/>
                  <a:gd name="connsiteX1" fmla="*/ 0 w 182333"/>
                  <a:gd name="connsiteY1" fmla="*/ 32668 h 94585"/>
                  <a:gd name="connsiteX2" fmla="*/ 11902 w 182333"/>
                  <a:gd name="connsiteY2" fmla="*/ 0 h 94585"/>
                  <a:gd name="connsiteX3" fmla="*/ 42165 w 182333"/>
                  <a:gd name="connsiteY3" fmla="*/ 11016 h 94585"/>
                  <a:gd name="connsiteX4" fmla="*/ 30262 w 182333"/>
                  <a:gd name="connsiteY4" fmla="*/ 43684 h 94585"/>
                  <a:gd name="connsiteX5" fmla="*/ 170431 w 182333"/>
                  <a:gd name="connsiteY5" fmla="*/ 94585 h 94585"/>
                  <a:gd name="connsiteX6" fmla="*/ 46976 w 182333"/>
                  <a:gd name="connsiteY6" fmla="*/ 49762 h 94585"/>
                  <a:gd name="connsiteX7" fmla="*/ 58879 w 182333"/>
                  <a:gd name="connsiteY7" fmla="*/ 17094 h 94585"/>
                  <a:gd name="connsiteX8" fmla="*/ 182334 w 182333"/>
                  <a:gd name="connsiteY8" fmla="*/ 61917 h 94585"/>
                  <a:gd name="connsiteX9" fmla="*/ 170431 w 182333"/>
                  <a:gd name="connsiteY9" fmla="*/ 94585 h 94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333" h="94585">
                    <a:moveTo>
                      <a:pt x="30262" y="43684"/>
                    </a:moveTo>
                    <a:lnTo>
                      <a:pt x="0" y="32668"/>
                    </a:lnTo>
                    <a:lnTo>
                      <a:pt x="11902" y="0"/>
                    </a:lnTo>
                    <a:lnTo>
                      <a:pt x="42165" y="11016"/>
                    </a:lnTo>
                    <a:lnTo>
                      <a:pt x="30262" y="43684"/>
                    </a:lnTo>
                    <a:close/>
                    <a:moveTo>
                      <a:pt x="170431" y="94585"/>
                    </a:moveTo>
                    <a:lnTo>
                      <a:pt x="46976" y="49762"/>
                    </a:lnTo>
                    <a:lnTo>
                      <a:pt x="58879" y="17094"/>
                    </a:lnTo>
                    <a:lnTo>
                      <a:pt x="182334" y="61917"/>
                    </a:lnTo>
                    <a:lnTo>
                      <a:pt x="170431" y="94585"/>
                    </a:lnTo>
                    <a:close/>
                  </a:path>
                </a:pathLst>
              </a:custGeom>
              <a:solidFill>
                <a:srgbClr val="3293C8"/>
              </a:solidFill>
              <a:ln w="19050" cap="flat">
                <a:noFill/>
                <a:prstDash val="solid"/>
                <a:miter/>
              </a:ln>
            </p:spPr>
            <p:txBody>
              <a:bodyPr rtlCol="0" anchor="ctr"/>
              <a:lstStyle/>
              <a:p>
                <a:endParaRPr lang="en-US"/>
              </a:p>
            </p:txBody>
          </p:sp>
          <p:sp>
            <p:nvSpPr>
              <p:cNvPr id="288" name="Freeform: Shape 44">
                <a:extLst>
                  <a:ext uri="{FF2B5EF4-FFF2-40B4-BE49-F238E27FC236}">
                    <a16:creationId xmlns:a16="http://schemas.microsoft.com/office/drawing/2014/main" id="{5B540E0F-2727-4D44-9F0E-6372D8E87471}"/>
                  </a:ext>
                </a:extLst>
              </p:cNvPr>
              <p:cNvSpPr/>
              <p:nvPr/>
            </p:nvSpPr>
            <p:spPr>
              <a:xfrm>
                <a:off x="6443390" y="3390115"/>
                <a:ext cx="169798" cy="170177"/>
              </a:xfrm>
              <a:custGeom>
                <a:avLst/>
                <a:gdLst>
                  <a:gd name="connsiteX0" fmla="*/ 122569 w 169798"/>
                  <a:gd name="connsiteY0" fmla="*/ 170178 h 170177"/>
                  <a:gd name="connsiteX1" fmla="*/ 75466 w 169798"/>
                  <a:gd name="connsiteY1" fmla="*/ 102309 h 170177"/>
                  <a:gd name="connsiteX2" fmla="*/ 0 w 169798"/>
                  <a:gd name="connsiteY2" fmla="*/ 122822 h 170177"/>
                  <a:gd name="connsiteX3" fmla="*/ 14688 w 169798"/>
                  <a:gd name="connsiteY3" fmla="*/ 83063 h 170177"/>
                  <a:gd name="connsiteX4" fmla="*/ 56599 w 169798"/>
                  <a:gd name="connsiteY4" fmla="*/ 73693 h 170177"/>
                  <a:gd name="connsiteX5" fmla="*/ 31149 w 169798"/>
                  <a:gd name="connsiteY5" fmla="*/ 38239 h 170177"/>
                  <a:gd name="connsiteX6" fmla="*/ 45204 w 169798"/>
                  <a:gd name="connsiteY6" fmla="*/ 0 h 170177"/>
                  <a:gd name="connsiteX7" fmla="*/ 88128 w 169798"/>
                  <a:gd name="connsiteY7" fmla="*/ 63310 h 170177"/>
                  <a:gd name="connsiteX8" fmla="*/ 169798 w 169798"/>
                  <a:gd name="connsiteY8" fmla="*/ 41658 h 170177"/>
                  <a:gd name="connsiteX9" fmla="*/ 154983 w 169798"/>
                  <a:gd name="connsiteY9" fmla="*/ 81670 h 170177"/>
                  <a:gd name="connsiteX10" fmla="*/ 107627 w 169798"/>
                  <a:gd name="connsiteY10" fmla="*/ 92686 h 170177"/>
                  <a:gd name="connsiteX11" fmla="*/ 136497 w 169798"/>
                  <a:gd name="connsiteY11" fmla="*/ 132065 h 170177"/>
                  <a:gd name="connsiteX12" fmla="*/ 122569 w 169798"/>
                  <a:gd name="connsiteY12" fmla="*/ 170178 h 170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9798" h="170177">
                    <a:moveTo>
                      <a:pt x="122569" y="170178"/>
                    </a:moveTo>
                    <a:lnTo>
                      <a:pt x="75466" y="102309"/>
                    </a:lnTo>
                    <a:lnTo>
                      <a:pt x="0" y="122822"/>
                    </a:lnTo>
                    <a:lnTo>
                      <a:pt x="14688" y="83063"/>
                    </a:lnTo>
                    <a:lnTo>
                      <a:pt x="56599" y="73693"/>
                    </a:lnTo>
                    <a:lnTo>
                      <a:pt x="31149" y="38239"/>
                    </a:lnTo>
                    <a:lnTo>
                      <a:pt x="45204" y="0"/>
                    </a:lnTo>
                    <a:lnTo>
                      <a:pt x="88128" y="63310"/>
                    </a:lnTo>
                    <a:lnTo>
                      <a:pt x="169798" y="41658"/>
                    </a:lnTo>
                    <a:lnTo>
                      <a:pt x="154983" y="81670"/>
                    </a:lnTo>
                    <a:lnTo>
                      <a:pt x="107627" y="92686"/>
                    </a:lnTo>
                    <a:lnTo>
                      <a:pt x="136497" y="132065"/>
                    </a:lnTo>
                    <a:lnTo>
                      <a:pt x="122569" y="170178"/>
                    </a:lnTo>
                    <a:close/>
                  </a:path>
                </a:pathLst>
              </a:custGeom>
              <a:solidFill>
                <a:srgbClr val="3293C8"/>
              </a:solidFill>
              <a:ln w="19050" cap="flat">
                <a:noFill/>
                <a:prstDash val="solid"/>
                <a:miter/>
              </a:ln>
            </p:spPr>
            <p:txBody>
              <a:bodyPr rtlCol="0" anchor="ctr"/>
              <a:lstStyle/>
              <a:p>
                <a:endParaRPr lang="en-US"/>
              </a:p>
            </p:txBody>
          </p:sp>
          <p:sp>
            <p:nvSpPr>
              <p:cNvPr id="289" name="Freeform: Shape 45">
                <a:extLst>
                  <a:ext uri="{FF2B5EF4-FFF2-40B4-BE49-F238E27FC236}">
                    <a16:creationId xmlns:a16="http://schemas.microsoft.com/office/drawing/2014/main" id="{33C3EA9E-9AEF-4AE4-9154-921A0CE5B259}"/>
                  </a:ext>
                </a:extLst>
              </p:cNvPr>
              <p:cNvSpPr/>
              <p:nvPr/>
            </p:nvSpPr>
            <p:spPr>
              <a:xfrm>
                <a:off x="6507163" y="3282191"/>
                <a:ext cx="138777" cy="126768"/>
              </a:xfrm>
              <a:custGeom>
                <a:avLst/>
                <a:gdLst>
                  <a:gd name="connsiteX0" fmla="*/ 99947 w 138777"/>
                  <a:gd name="connsiteY0" fmla="*/ 48287 h 126768"/>
                  <a:gd name="connsiteX1" fmla="*/ 117674 w 138777"/>
                  <a:gd name="connsiteY1" fmla="*/ 18024 h 126768"/>
                  <a:gd name="connsiteX2" fmla="*/ 137301 w 138777"/>
                  <a:gd name="connsiteY2" fmla="*/ 48033 h 126768"/>
                  <a:gd name="connsiteX3" fmla="*/ 133755 w 138777"/>
                  <a:gd name="connsiteY3" fmla="*/ 85260 h 126768"/>
                  <a:gd name="connsiteX4" fmla="*/ 94756 w 138777"/>
                  <a:gd name="connsiteY4" fmla="*/ 124639 h 126768"/>
                  <a:gd name="connsiteX5" fmla="*/ 47780 w 138777"/>
                  <a:gd name="connsiteY5" fmla="*/ 120714 h 126768"/>
                  <a:gd name="connsiteX6" fmla="*/ 6122 w 138777"/>
                  <a:gd name="connsiteY6" fmla="*/ 86526 h 126768"/>
                  <a:gd name="connsiteX7" fmla="*/ 4222 w 138777"/>
                  <a:gd name="connsiteY7" fmla="*/ 39676 h 126768"/>
                  <a:gd name="connsiteX8" fmla="*/ 38790 w 138777"/>
                  <a:gd name="connsiteY8" fmla="*/ 3336 h 126768"/>
                  <a:gd name="connsiteX9" fmla="*/ 99947 w 138777"/>
                  <a:gd name="connsiteY9" fmla="*/ 9288 h 126768"/>
                  <a:gd name="connsiteX10" fmla="*/ 68925 w 138777"/>
                  <a:gd name="connsiteY10" fmla="*/ 90578 h 126768"/>
                  <a:gd name="connsiteX11" fmla="*/ 94376 w 138777"/>
                  <a:gd name="connsiteY11" fmla="*/ 91211 h 126768"/>
                  <a:gd name="connsiteX12" fmla="*/ 109571 w 138777"/>
                  <a:gd name="connsiteY12" fmla="*/ 75510 h 126768"/>
                  <a:gd name="connsiteX13" fmla="*/ 110330 w 138777"/>
                  <a:gd name="connsiteY13" fmla="*/ 61075 h 126768"/>
                  <a:gd name="connsiteX14" fmla="*/ 99947 w 138777"/>
                  <a:gd name="connsiteY14" fmla="*/ 48287 h 126768"/>
                  <a:gd name="connsiteX15" fmla="*/ 67786 w 138777"/>
                  <a:gd name="connsiteY15" fmla="*/ 33852 h 126768"/>
                  <a:gd name="connsiteX16" fmla="*/ 43601 w 138777"/>
                  <a:gd name="connsiteY16" fmla="*/ 32966 h 126768"/>
                  <a:gd name="connsiteX17" fmla="*/ 29800 w 138777"/>
                  <a:gd name="connsiteY17" fmla="*/ 47020 h 126768"/>
                  <a:gd name="connsiteX18" fmla="*/ 30813 w 138777"/>
                  <a:gd name="connsiteY18" fmla="*/ 67533 h 126768"/>
                  <a:gd name="connsiteX19" fmla="*/ 49299 w 138777"/>
                  <a:gd name="connsiteY19" fmla="*/ 82348 h 126768"/>
                  <a:gd name="connsiteX20" fmla="*/ 67786 w 138777"/>
                  <a:gd name="connsiteY20" fmla="*/ 33852 h 126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8777" h="126768">
                    <a:moveTo>
                      <a:pt x="99947" y="48287"/>
                    </a:moveTo>
                    <a:lnTo>
                      <a:pt x="117674" y="18024"/>
                    </a:lnTo>
                    <a:cubicBezTo>
                      <a:pt x="127930" y="26761"/>
                      <a:pt x="134515" y="36764"/>
                      <a:pt x="137301" y="48033"/>
                    </a:cubicBezTo>
                    <a:cubicBezTo>
                      <a:pt x="140086" y="59303"/>
                      <a:pt x="138946" y="71838"/>
                      <a:pt x="133755" y="85260"/>
                    </a:cubicBezTo>
                    <a:cubicBezTo>
                      <a:pt x="125651" y="106659"/>
                      <a:pt x="112609" y="119701"/>
                      <a:pt x="94756" y="124639"/>
                    </a:cubicBezTo>
                    <a:cubicBezTo>
                      <a:pt x="80448" y="128437"/>
                      <a:pt x="64874" y="127171"/>
                      <a:pt x="47780" y="120714"/>
                    </a:cubicBezTo>
                    <a:cubicBezTo>
                      <a:pt x="27394" y="112990"/>
                      <a:pt x="13592" y="101594"/>
                      <a:pt x="6122" y="86526"/>
                    </a:cubicBezTo>
                    <a:cubicBezTo>
                      <a:pt x="-1349" y="71458"/>
                      <a:pt x="-1982" y="55884"/>
                      <a:pt x="4222" y="39676"/>
                    </a:cubicBezTo>
                    <a:cubicBezTo>
                      <a:pt x="11186" y="21443"/>
                      <a:pt x="22709" y="9288"/>
                      <a:pt x="38790" y="3336"/>
                    </a:cubicBezTo>
                    <a:cubicBezTo>
                      <a:pt x="54871" y="-2615"/>
                      <a:pt x="75256" y="-589"/>
                      <a:pt x="99947" y="9288"/>
                    </a:cubicBezTo>
                    <a:lnTo>
                      <a:pt x="68925" y="90578"/>
                    </a:lnTo>
                    <a:cubicBezTo>
                      <a:pt x="78675" y="93997"/>
                      <a:pt x="87159" y="94250"/>
                      <a:pt x="94376" y="91211"/>
                    </a:cubicBezTo>
                    <a:cubicBezTo>
                      <a:pt x="101594" y="88299"/>
                      <a:pt x="106658" y="82981"/>
                      <a:pt x="109571" y="75510"/>
                    </a:cubicBezTo>
                    <a:cubicBezTo>
                      <a:pt x="111470" y="70445"/>
                      <a:pt x="111723" y="65634"/>
                      <a:pt x="110330" y="61075"/>
                    </a:cubicBezTo>
                    <a:cubicBezTo>
                      <a:pt x="108937" y="56517"/>
                      <a:pt x="105392" y="52338"/>
                      <a:pt x="99947" y="48287"/>
                    </a:cubicBezTo>
                    <a:close/>
                    <a:moveTo>
                      <a:pt x="67786" y="33852"/>
                    </a:moveTo>
                    <a:cubicBezTo>
                      <a:pt x="58289" y="30560"/>
                      <a:pt x="50186" y="30180"/>
                      <a:pt x="43601" y="32966"/>
                    </a:cubicBezTo>
                    <a:cubicBezTo>
                      <a:pt x="37017" y="35751"/>
                      <a:pt x="32332" y="40436"/>
                      <a:pt x="29800" y="47020"/>
                    </a:cubicBezTo>
                    <a:cubicBezTo>
                      <a:pt x="27141" y="54111"/>
                      <a:pt x="27394" y="60949"/>
                      <a:pt x="30813" y="67533"/>
                    </a:cubicBezTo>
                    <a:cubicBezTo>
                      <a:pt x="34231" y="74117"/>
                      <a:pt x="40309" y="79055"/>
                      <a:pt x="49299" y="82348"/>
                    </a:cubicBezTo>
                    <a:lnTo>
                      <a:pt x="67786" y="33852"/>
                    </a:lnTo>
                    <a:close/>
                  </a:path>
                </a:pathLst>
              </a:custGeom>
              <a:solidFill>
                <a:srgbClr val="3293C8"/>
              </a:solidFill>
              <a:ln w="19050" cap="flat">
                <a:noFill/>
                <a:prstDash val="solid"/>
                <a:miter/>
              </a:ln>
            </p:spPr>
            <p:txBody>
              <a:bodyPr rtlCol="0" anchor="ctr"/>
              <a:lstStyle/>
              <a:p>
                <a:endParaRPr lang="en-US"/>
              </a:p>
            </p:txBody>
          </p:sp>
          <p:sp>
            <p:nvSpPr>
              <p:cNvPr id="290" name="Freeform: Shape 46">
                <a:extLst>
                  <a:ext uri="{FF2B5EF4-FFF2-40B4-BE49-F238E27FC236}">
                    <a16:creationId xmlns:a16="http://schemas.microsoft.com/office/drawing/2014/main" id="{2559564A-2CA8-4182-AD69-DF84F2793B8C}"/>
                  </a:ext>
                </a:extLst>
              </p:cNvPr>
              <p:cNvSpPr/>
              <p:nvPr/>
            </p:nvSpPr>
            <p:spPr>
              <a:xfrm>
                <a:off x="6532784" y="3105599"/>
                <a:ext cx="181320" cy="169050"/>
              </a:xfrm>
              <a:custGeom>
                <a:avLst/>
                <a:gdLst>
                  <a:gd name="connsiteX0" fmla="*/ 181321 w 181320"/>
                  <a:gd name="connsiteY0" fmla="*/ 67489 h 169050"/>
                  <a:gd name="connsiteX1" fmla="*/ 169291 w 181320"/>
                  <a:gd name="connsiteY1" fmla="*/ 97498 h 169050"/>
                  <a:gd name="connsiteX2" fmla="*/ 151438 w 181320"/>
                  <a:gd name="connsiteY2" fmla="*/ 90280 h 169050"/>
                  <a:gd name="connsiteX3" fmla="*/ 159922 w 181320"/>
                  <a:gd name="connsiteY3" fmla="*/ 114085 h 169050"/>
                  <a:gd name="connsiteX4" fmla="*/ 156756 w 181320"/>
                  <a:gd name="connsiteY4" fmla="*/ 136623 h 169050"/>
                  <a:gd name="connsiteX5" fmla="*/ 125354 w 181320"/>
                  <a:gd name="connsiteY5" fmla="*/ 165746 h 169050"/>
                  <a:gd name="connsiteX6" fmla="*/ 72173 w 181320"/>
                  <a:gd name="connsiteY6" fmla="*/ 161821 h 169050"/>
                  <a:gd name="connsiteX7" fmla="*/ 30895 w 181320"/>
                  <a:gd name="connsiteY7" fmla="*/ 128393 h 169050"/>
                  <a:gd name="connsiteX8" fmla="*/ 29502 w 181320"/>
                  <a:gd name="connsiteY8" fmla="*/ 85089 h 169050"/>
                  <a:gd name="connsiteX9" fmla="*/ 60651 w 181320"/>
                  <a:gd name="connsiteY9" fmla="*/ 56599 h 169050"/>
                  <a:gd name="connsiteX10" fmla="*/ 0 w 181320"/>
                  <a:gd name="connsiteY10" fmla="*/ 32288 h 169050"/>
                  <a:gd name="connsiteX11" fmla="*/ 12915 w 181320"/>
                  <a:gd name="connsiteY11" fmla="*/ 0 h 169050"/>
                  <a:gd name="connsiteX12" fmla="*/ 181321 w 181320"/>
                  <a:gd name="connsiteY12" fmla="*/ 67489 h 169050"/>
                  <a:gd name="connsiteX13" fmla="*/ 83316 w 181320"/>
                  <a:gd name="connsiteY13" fmla="*/ 128013 h 169050"/>
                  <a:gd name="connsiteX14" fmla="*/ 113705 w 181320"/>
                  <a:gd name="connsiteY14" fmla="*/ 133964 h 169050"/>
                  <a:gd name="connsiteX15" fmla="*/ 135104 w 181320"/>
                  <a:gd name="connsiteY15" fmla="*/ 117251 h 169050"/>
                  <a:gd name="connsiteX16" fmla="*/ 133205 w 181320"/>
                  <a:gd name="connsiteY16" fmla="*/ 94459 h 169050"/>
                  <a:gd name="connsiteX17" fmla="*/ 108007 w 181320"/>
                  <a:gd name="connsiteY17" fmla="*/ 75339 h 169050"/>
                  <a:gd name="connsiteX18" fmla="*/ 74706 w 181320"/>
                  <a:gd name="connsiteY18" fmla="*/ 70781 h 169050"/>
                  <a:gd name="connsiteX19" fmla="*/ 57739 w 181320"/>
                  <a:gd name="connsiteY19" fmla="*/ 86482 h 169050"/>
                  <a:gd name="connsiteX20" fmla="*/ 59132 w 181320"/>
                  <a:gd name="connsiteY20" fmla="*/ 109400 h 169050"/>
                  <a:gd name="connsiteX21" fmla="*/ 83316 w 181320"/>
                  <a:gd name="connsiteY21" fmla="*/ 128013 h 16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81320" h="169050">
                    <a:moveTo>
                      <a:pt x="181321" y="67489"/>
                    </a:moveTo>
                    <a:lnTo>
                      <a:pt x="169291" y="97498"/>
                    </a:lnTo>
                    <a:lnTo>
                      <a:pt x="151438" y="90280"/>
                    </a:lnTo>
                    <a:cubicBezTo>
                      <a:pt x="156376" y="98004"/>
                      <a:pt x="159288" y="105981"/>
                      <a:pt x="159922" y="114085"/>
                    </a:cubicBezTo>
                    <a:cubicBezTo>
                      <a:pt x="160555" y="122189"/>
                      <a:pt x="159542" y="129786"/>
                      <a:pt x="156756" y="136623"/>
                    </a:cubicBezTo>
                    <a:cubicBezTo>
                      <a:pt x="151185" y="150678"/>
                      <a:pt x="140675" y="160302"/>
                      <a:pt x="125354" y="165746"/>
                    </a:cubicBezTo>
                    <a:cubicBezTo>
                      <a:pt x="110033" y="171191"/>
                      <a:pt x="92306" y="169925"/>
                      <a:pt x="72173" y="161821"/>
                    </a:cubicBezTo>
                    <a:cubicBezTo>
                      <a:pt x="51535" y="153591"/>
                      <a:pt x="37733" y="142321"/>
                      <a:pt x="30895" y="128393"/>
                    </a:cubicBezTo>
                    <a:cubicBezTo>
                      <a:pt x="24058" y="114338"/>
                      <a:pt x="23551" y="99904"/>
                      <a:pt x="29502" y="85089"/>
                    </a:cubicBezTo>
                    <a:cubicBezTo>
                      <a:pt x="34947" y="71414"/>
                      <a:pt x="45330" y="61917"/>
                      <a:pt x="60651" y="56599"/>
                    </a:cubicBezTo>
                    <a:lnTo>
                      <a:pt x="0" y="32288"/>
                    </a:lnTo>
                    <a:lnTo>
                      <a:pt x="12915" y="0"/>
                    </a:lnTo>
                    <a:lnTo>
                      <a:pt x="181321" y="67489"/>
                    </a:lnTo>
                    <a:close/>
                    <a:moveTo>
                      <a:pt x="83316" y="128013"/>
                    </a:moveTo>
                    <a:cubicBezTo>
                      <a:pt x="96358" y="133205"/>
                      <a:pt x="106488" y="135231"/>
                      <a:pt x="113705" y="133964"/>
                    </a:cubicBezTo>
                    <a:cubicBezTo>
                      <a:pt x="124215" y="132192"/>
                      <a:pt x="131305" y="126620"/>
                      <a:pt x="135104" y="117251"/>
                    </a:cubicBezTo>
                    <a:cubicBezTo>
                      <a:pt x="138016" y="109780"/>
                      <a:pt x="137510" y="102309"/>
                      <a:pt x="133205" y="94459"/>
                    </a:cubicBezTo>
                    <a:cubicBezTo>
                      <a:pt x="129026" y="86735"/>
                      <a:pt x="120543" y="80404"/>
                      <a:pt x="108007" y="75339"/>
                    </a:cubicBezTo>
                    <a:cubicBezTo>
                      <a:pt x="93952" y="69768"/>
                      <a:pt x="82936" y="68248"/>
                      <a:pt x="74706" y="70781"/>
                    </a:cubicBezTo>
                    <a:cubicBezTo>
                      <a:pt x="66476" y="73313"/>
                      <a:pt x="60904" y="78631"/>
                      <a:pt x="57739" y="86482"/>
                    </a:cubicBezTo>
                    <a:cubicBezTo>
                      <a:pt x="54700" y="94079"/>
                      <a:pt x="55080" y="101803"/>
                      <a:pt x="59132" y="109400"/>
                    </a:cubicBezTo>
                    <a:cubicBezTo>
                      <a:pt x="63183" y="116997"/>
                      <a:pt x="71161" y="123202"/>
                      <a:pt x="83316" y="128013"/>
                    </a:cubicBezTo>
                    <a:close/>
                  </a:path>
                </a:pathLst>
              </a:custGeom>
              <a:solidFill>
                <a:srgbClr val="3293C8"/>
              </a:solidFill>
              <a:ln w="19050" cap="flat">
                <a:noFill/>
                <a:prstDash val="solid"/>
                <a:miter/>
              </a:ln>
            </p:spPr>
            <p:txBody>
              <a:bodyPr rtlCol="0" anchor="ctr"/>
              <a:lstStyle/>
              <a:p>
                <a:endParaRPr lang="en-US"/>
              </a:p>
            </p:txBody>
          </p:sp>
          <p:sp>
            <p:nvSpPr>
              <p:cNvPr id="291" name="Freeform: Shape 47">
                <a:extLst>
                  <a:ext uri="{FF2B5EF4-FFF2-40B4-BE49-F238E27FC236}">
                    <a16:creationId xmlns:a16="http://schemas.microsoft.com/office/drawing/2014/main" id="{7AF66F17-DB2E-4AD5-B59E-4B402DBEDB1B}"/>
                  </a:ext>
                </a:extLst>
              </p:cNvPr>
              <p:cNvSpPr/>
              <p:nvPr/>
            </p:nvSpPr>
            <p:spPr>
              <a:xfrm>
                <a:off x="6611012" y="2873076"/>
                <a:ext cx="189782" cy="182488"/>
              </a:xfrm>
              <a:custGeom>
                <a:avLst/>
                <a:gdLst>
                  <a:gd name="connsiteX0" fmla="*/ 59662 w 189782"/>
                  <a:gd name="connsiteY0" fmla="*/ 171619 h 182488"/>
                  <a:gd name="connsiteX1" fmla="*/ 20790 w 189782"/>
                  <a:gd name="connsiteY1" fmla="*/ 144776 h 182488"/>
                  <a:gd name="connsiteX2" fmla="*/ 5215 w 189782"/>
                  <a:gd name="connsiteY2" fmla="*/ 119072 h 182488"/>
                  <a:gd name="connsiteX3" fmla="*/ 24 w 189782"/>
                  <a:gd name="connsiteY3" fmla="*/ 90962 h 182488"/>
                  <a:gd name="connsiteX4" fmla="*/ 9647 w 189782"/>
                  <a:gd name="connsiteY4" fmla="*/ 52469 h 182488"/>
                  <a:gd name="connsiteX5" fmla="*/ 58776 w 189782"/>
                  <a:gd name="connsiteY5" fmla="*/ 4480 h 182488"/>
                  <a:gd name="connsiteX6" fmla="*/ 131583 w 189782"/>
                  <a:gd name="connsiteY6" fmla="*/ 11191 h 182488"/>
                  <a:gd name="connsiteX7" fmla="*/ 184256 w 189782"/>
                  <a:gd name="connsiteY7" fmla="*/ 61333 h 182488"/>
                  <a:gd name="connsiteX8" fmla="*/ 180331 w 189782"/>
                  <a:gd name="connsiteY8" fmla="*/ 129708 h 182488"/>
                  <a:gd name="connsiteX9" fmla="*/ 131203 w 189782"/>
                  <a:gd name="connsiteY9" fmla="*/ 177950 h 182488"/>
                  <a:gd name="connsiteX10" fmla="*/ 59662 w 189782"/>
                  <a:gd name="connsiteY10" fmla="*/ 171619 h 182488"/>
                  <a:gd name="connsiteX11" fmla="*/ 74097 w 189782"/>
                  <a:gd name="connsiteY11" fmla="*/ 136672 h 182488"/>
                  <a:gd name="connsiteX12" fmla="*/ 122466 w 189782"/>
                  <a:gd name="connsiteY12" fmla="*/ 143003 h 182488"/>
                  <a:gd name="connsiteX13" fmla="*/ 151842 w 189782"/>
                  <a:gd name="connsiteY13" fmla="*/ 116666 h 182488"/>
                  <a:gd name="connsiteX14" fmla="*/ 152348 w 189782"/>
                  <a:gd name="connsiteY14" fmla="*/ 77414 h 182488"/>
                  <a:gd name="connsiteX15" fmla="*/ 115122 w 189782"/>
                  <a:gd name="connsiteY15" fmla="*/ 44999 h 182488"/>
                  <a:gd name="connsiteX16" fmla="*/ 67132 w 189782"/>
                  <a:gd name="connsiteY16" fmla="*/ 38161 h 182488"/>
                  <a:gd name="connsiteX17" fmla="*/ 38137 w 189782"/>
                  <a:gd name="connsiteY17" fmla="*/ 64878 h 182488"/>
                  <a:gd name="connsiteX18" fmla="*/ 37123 w 189782"/>
                  <a:gd name="connsiteY18" fmla="*/ 104510 h 182488"/>
                  <a:gd name="connsiteX19" fmla="*/ 74097 w 189782"/>
                  <a:gd name="connsiteY19" fmla="*/ 136672 h 182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9782" h="182488">
                    <a:moveTo>
                      <a:pt x="59662" y="171619"/>
                    </a:moveTo>
                    <a:cubicBezTo>
                      <a:pt x="42822" y="164022"/>
                      <a:pt x="29906" y="155032"/>
                      <a:pt x="20790" y="144776"/>
                    </a:cubicBezTo>
                    <a:cubicBezTo>
                      <a:pt x="14079" y="137178"/>
                      <a:pt x="8887" y="128695"/>
                      <a:pt x="5215" y="119072"/>
                    </a:cubicBezTo>
                    <a:cubicBezTo>
                      <a:pt x="1543" y="109575"/>
                      <a:pt x="-229" y="100205"/>
                      <a:pt x="24" y="90962"/>
                    </a:cubicBezTo>
                    <a:cubicBezTo>
                      <a:pt x="404" y="78680"/>
                      <a:pt x="3569" y="65891"/>
                      <a:pt x="9647" y="52469"/>
                    </a:cubicBezTo>
                    <a:cubicBezTo>
                      <a:pt x="20663" y="28158"/>
                      <a:pt x="37123" y="12204"/>
                      <a:pt x="58776" y="4480"/>
                    </a:cubicBezTo>
                    <a:cubicBezTo>
                      <a:pt x="80428" y="-3244"/>
                      <a:pt x="104739" y="-964"/>
                      <a:pt x="131583" y="11191"/>
                    </a:cubicBezTo>
                    <a:cubicBezTo>
                      <a:pt x="158173" y="23347"/>
                      <a:pt x="175773" y="40061"/>
                      <a:pt x="184256" y="61333"/>
                    </a:cubicBezTo>
                    <a:cubicBezTo>
                      <a:pt x="192740" y="82605"/>
                      <a:pt x="191474" y="105397"/>
                      <a:pt x="180331" y="129708"/>
                    </a:cubicBezTo>
                    <a:cubicBezTo>
                      <a:pt x="169189" y="154272"/>
                      <a:pt x="152855" y="170353"/>
                      <a:pt x="131203" y="177950"/>
                    </a:cubicBezTo>
                    <a:cubicBezTo>
                      <a:pt x="109804" y="185674"/>
                      <a:pt x="85872" y="183522"/>
                      <a:pt x="59662" y="171619"/>
                    </a:cubicBezTo>
                    <a:close/>
                    <a:moveTo>
                      <a:pt x="74097" y="136672"/>
                    </a:moveTo>
                    <a:cubicBezTo>
                      <a:pt x="92837" y="145156"/>
                      <a:pt x="108917" y="147308"/>
                      <a:pt x="122466" y="143003"/>
                    </a:cubicBezTo>
                    <a:cubicBezTo>
                      <a:pt x="136014" y="138825"/>
                      <a:pt x="145890" y="129961"/>
                      <a:pt x="151842" y="116666"/>
                    </a:cubicBezTo>
                    <a:cubicBezTo>
                      <a:pt x="157793" y="103371"/>
                      <a:pt x="158046" y="90329"/>
                      <a:pt x="152348" y="77414"/>
                    </a:cubicBezTo>
                    <a:cubicBezTo>
                      <a:pt x="146650" y="64498"/>
                      <a:pt x="134242" y="53736"/>
                      <a:pt x="115122" y="44999"/>
                    </a:cubicBezTo>
                    <a:cubicBezTo>
                      <a:pt x="96255" y="36389"/>
                      <a:pt x="80175" y="34109"/>
                      <a:pt x="67132" y="38161"/>
                    </a:cubicBezTo>
                    <a:cubicBezTo>
                      <a:pt x="54091" y="42213"/>
                      <a:pt x="44341" y="51077"/>
                      <a:pt x="38137" y="64878"/>
                    </a:cubicBezTo>
                    <a:cubicBezTo>
                      <a:pt x="31932" y="78553"/>
                      <a:pt x="31552" y="91848"/>
                      <a:pt x="37123" y="104510"/>
                    </a:cubicBezTo>
                    <a:cubicBezTo>
                      <a:pt x="42695" y="117172"/>
                      <a:pt x="55104" y="128062"/>
                      <a:pt x="74097" y="136672"/>
                    </a:cubicBezTo>
                    <a:close/>
                  </a:path>
                </a:pathLst>
              </a:custGeom>
              <a:solidFill>
                <a:srgbClr val="3293C8"/>
              </a:solidFill>
              <a:ln w="19050" cap="flat">
                <a:noFill/>
                <a:prstDash val="solid"/>
                <a:miter/>
              </a:ln>
            </p:spPr>
            <p:txBody>
              <a:bodyPr rtlCol="0" anchor="ctr"/>
              <a:lstStyle/>
              <a:p>
                <a:endParaRPr lang="en-US"/>
              </a:p>
            </p:txBody>
          </p:sp>
          <p:sp>
            <p:nvSpPr>
              <p:cNvPr id="292" name="Freeform: Shape 48">
                <a:extLst>
                  <a:ext uri="{FF2B5EF4-FFF2-40B4-BE49-F238E27FC236}">
                    <a16:creationId xmlns:a16="http://schemas.microsoft.com/office/drawing/2014/main" id="{11A02154-BFA7-45A0-A73C-8329D3767011}"/>
                  </a:ext>
                </a:extLst>
              </p:cNvPr>
              <p:cNvSpPr/>
              <p:nvPr/>
            </p:nvSpPr>
            <p:spPr>
              <a:xfrm>
                <a:off x="6677005" y="2739924"/>
                <a:ext cx="203034" cy="155232"/>
              </a:xfrm>
              <a:custGeom>
                <a:avLst/>
                <a:gdLst>
                  <a:gd name="connsiteX0" fmla="*/ 161315 w 203034"/>
                  <a:gd name="connsiteY0" fmla="*/ 155232 h 155232"/>
                  <a:gd name="connsiteX1" fmla="*/ 0 w 203034"/>
                  <a:gd name="connsiteY1" fmla="*/ 72549 h 155232"/>
                  <a:gd name="connsiteX2" fmla="*/ 15828 w 203034"/>
                  <a:gd name="connsiteY2" fmla="*/ 41654 h 155232"/>
                  <a:gd name="connsiteX3" fmla="*/ 73946 w 203034"/>
                  <a:gd name="connsiteY3" fmla="*/ 71409 h 155232"/>
                  <a:gd name="connsiteX4" fmla="*/ 75086 w 203034"/>
                  <a:gd name="connsiteY4" fmla="*/ 29118 h 155232"/>
                  <a:gd name="connsiteX5" fmla="*/ 108641 w 203034"/>
                  <a:gd name="connsiteY5" fmla="*/ 1768 h 155232"/>
                  <a:gd name="connsiteX6" fmla="*/ 160175 w 203034"/>
                  <a:gd name="connsiteY6" fmla="*/ 10505 h 155232"/>
                  <a:gd name="connsiteX7" fmla="*/ 198921 w 203034"/>
                  <a:gd name="connsiteY7" fmla="*/ 48364 h 155232"/>
                  <a:gd name="connsiteX8" fmla="*/ 197401 w 203034"/>
                  <a:gd name="connsiteY8" fmla="*/ 91289 h 155232"/>
                  <a:gd name="connsiteX9" fmla="*/ 182334 w 203034"/>
                  <a:gd name="connsiteY9" fmla="*/ 108509 h 155232"/>
                  <a:gd name="connsiteX10" fmla="*/ 158909 w 203034"/>
                  <a:gd name="connsiteY10" fmla="*/ 117752 h 155232"/>
                  <a:gd name="connsiteX11" fmla="*/ 176129 w 203034"/>
                  <a:gd name="connsiteY11" fmla="*/ 126616 h 155232"/>
                  <a:gd name="connsiteX12" fmla="*/ 161315 w 203034"/>
                  <a:gd name="connsiteY12" fmla="*/ 155232 h 155232"/>
                  <a:gd name="connsiteX13" fmla="*/ 116111 w 203034"/>
                  <a:gd name="connsiteY13" fmla="*/ 93315 h 155232"/>
                  <a:gd name="connsiteX14" fmla="*/ 145867 w 203034"/>
                  <a:gd name="connsiteY14" fmla="*/ 101292 h 155232"/>
                  <a:gd name="connsiteX15" fmla="*/ 169165 w 203034"/>
                  <a:gd name="connsiteY15" fmla="*/ 86224 h 155232"/>
                  <a:gd name="connsiteX16" fmla="*/ 169292 w 203034"/>
                  <a:gd name="connsiteY16" fmla="*/ 64319 h 155232"/>
                  <a:gd name="connsiteX17" fmla="*/ 145487 w 203034"/>
                  <a:gd name="connsiteY17" fmla="*/ 43046 h 155232"/>
                  <a:gd name="connsiteX18" fmla="*/ 112819 w 203034"/>
                  <a:gd name="connsiteY18" fmla="*/ 35449 h 155232"/>
                  <a:gd name="connsiteX19" fmla="*/ 94459 w 203034"/>
                  <a:gd name="connsiteY19" fmla="*/ 49504 h 155232"/>
                  <a:gd name="connsiteX20" fmla="*/ 93573 w 203034"/>
                  <a:gd name="connsiteY20" fmla="*/ 72422 h 155232"/>
                  <a:gd name="connsiteX21" fmla="*/ 116111 w 203034"/>
                  <a:gd name="connsiteY21" fmla="*/ 93315 h 155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3034" h="155232">
                    <a:moveTo>
                      <a:pt x="161315" y="155232"/>
                    </a:moveTo>
                    <a:lnTo>
                      <a:pt x="0" y="72549"/>
                    </a:lnTo>
                    <a:lnTo>
                      <a:pt x="15828" y="41654"/>
                    </a:lnTo>
                    <a:lnTo>
                      <a:pt x="73946" y="71409"/>
                    </a:lnTo>
                    <a:cubicBezTo>
                      <a:pt x="67996" y="56341"/>
                      <a:pt x="68375" y="42287"/>
                      <a:pt x="75086" y="29118"/>
                    </a:cubicBezTo>
                    <a:cubicBezTo>
                      <a:pt x="82430" y="14937"/>
                      <a:pt x="93573" y="5820"/>
                      <a:pt x="108641" y="1768"/>
                    </a:cubicBezTo>
                    <a:cubicBezTo>
                      <a:pt x="123708" y="-2284"/>
                      <a:pt x="140929" y="629"/>
                      <a:pt x="160175" y="10505"/>
                    </a:cubicBezTo>
                    <a:cubicBezTo>
                      <a:pt x="180181" y="20761"/>
                      <a:pt x="193096" y="33297"/>
                      <a:pt x="198921" y="48364"/>
                    </a:cubicBezTo>
                    <a:cubicBezTo>
                      <a:pt x="204872" y="63432"/>
                      <a:pt x="204366" y="77740"/>
                      <a:pt x="197401" y="91289"/>
                    </a:cubicBezTo>
                    <a:cubicBezTo>
                      <a:pt x="193983" y="98000"/>
                      <a:pt x="188918" y="103698"/>
                      <a:pt x="182334" y="108509"/>
                    </a:cubicBezTo>
                    <a:cubicBezTo>
                      <a:pt x="175749" y="113321"/>
                      <a:pt x="167899" y="116360"/>
                      <a:pt x="158909" y="117752"/>
                    </a:cubicBezTo>
                    <a:lnTo>
                      <a:pt x="176129" y="126616"/>
                    </a:lnTo>
                    <a:lnTo>
                      <a:pt x="161315" y="155232"/>
                    </a:lnTo>
                    <a:close/>
                    <a:moveTo>
                      <a:pt x="116111" y="93315"/>
                    </a:moveTo>
                    <a:cubicBezTo>
                      <a:pt x="128267" y="99519"/>
                      <a:pt x="138143" y="102178"/>
                      <a:pt x="145867" y="101292"/>
                    </a:cubicBezTo>
                    <a:cubicBezTo>
                      <a:pt x="156883" y="100152"/>
                      <a:pt x="164607" y="95087"/>
                      <a:pt x="169165" y="86224"/>
                    </a:cubicBezTo>
                    <a:cubicBezTo>
                      <a:pt x="172710" y="79386"/>
                      <a:pt x="172710" y="72042"/>
                      <a:pt x="169292" y="64319"/>
                    </a:cubicBezTo>
                    <a:cubicBezTo>
                      <a:pt x="165873" y="56468"/>
                      <a:pt x="158022" y="49377"/>
                      <a:pt x="145487" y="43046"/>
                    </a:cubicBezTo>
                    <a:cubicBezTo>
                      <a:pt x="132192" y="36209"/>
                      <a:pt x="121303" y="33676"/>
                      <a:pt x="112819" y="35449"/>
                    </a:cubicBezTo>
                    <a:cubicBezTo>
                      <a:pt x="104462" y="37222"/>
                      <a:pt x="98258" y="41907"/>
                      <a:pt x="94459" y="49504"/>
                    </a:cubicBezTo>
                    <a:cubicBezTo>
                      <a:pt x="90660" y="56975"/>
                      <a:pt x="90407" y="64572"/>
                      <a:pt x="93573" y="72422"/>
                    </a:cubicBezTo>
                    <a:cubicBezTo>
                      <a:pt x="96865" y="80273"/>
                      <a:pt x="104336" y="87237"/>
                      <a:pt x="116111" y="93315"/>
                    </a:cubicBezTo>
                    <a:close/>
                  </a:path>
                </a:pathLst>
              </a:custGeom>
              <a:solidFill>
                <a:srgbClr val="3293C8"/>
              </a:solidFill>
              <a:ln w="19050" cap="flat">
                <a:noFill/>
                <a:prstDash val="solid"/>
                <a:miter/>
              </a:ln>
            </p:spPr>
            <p:txBody>
              <a:bodyPr rtlCol="0" anchor="ctr"/>
              <a:lstStyle/>
              <a:p>
                <a:endParaRPr lang="en-US"/>
              </a:p>
            </p:txBody>
          </p:sp>
          <p:sp>
            <p:nvSpPr>
              <p:cNvPr id="293" name="Freeform: Shape 49">
                <a:extLst>
                  <a:ext uri="{FF2B5EF4-FFF2-40B4-BE49-F238E27FC236}">
                    <a16:creationId xmlns:a16="http://schemas.microsoft.com/office/drawing/2014/main" id="{8362FB75-C2BD-4469-A532-C4FBA46DC51F}"/>
                  </a:ext>
                </a:extLst>
              </p:cNvPr>
              <p:cNvSpPr/>
              <p:nvPr/>
            </p:nvSpPr>
            <p:spPr>
              <a:xfrm>
                <a:off x="6752091" y="2638623"/>
                <a:ext cx="209092" cy="168405"/>
              </a:xfrm>
              <a:custGeom>
                <a:avLst/>
                <a:gdLst>
                  <a:gd name="connsiteX0" fmla="*/ 28110 w 209092"/>
                  <a:gd name="connsiteY0" fmla="*/ 46090 h 168405"/>
                  <a:gd name="connsiteX1" fmla="*/ 0 w 209092"/>
                  <a:gd name="connsiteY1" fmla="*/ 30389 h 168405"/>
                  <a:gd name="connsiteX2" fmla="*/ 16967 w 209092"/>
                  <a:gd name="connsiteY2" fmla="*/ 0 h 168405"/>
                  <a:gd name="connsiteX3" fmla="*/ 45077 w 209092"/>
                  <a:gd name="connsiteY3" fmla="*/ 15701 h 168405"/>
                  <a:gd name="connsiteX4" fmla="*/ 28110 w 209092"/>
                  <a:gd name="connsiteY4" fmla="*/ 46090 h 168405"/>
                  <a:gd name="connsiteX5" fmla="*/ 60651 w 209092"/>
                  <a:gd name="connsiteY5" fmla="*/ 24438 h 168405"/>
                  <a:gd name="connsiteX6" fmla="*/ 171697 w 209092"/>
                  <a:gd name="connsiteY6" fmla="*/ 86482 h 168405"/>
                  <a:gd name="connsiteX7" fmla="*/ 201073 w 209092"/>
                  <a:gd name="connsiteY7" fmla="*/ 106614 h 168405"/>
                  <a:gd name="connsiteX8" fmla="*/ 209050 w 209092"/>
                  <a:gd name="connsiteY8" fmla="*/ 125481 h 168405"/>
                  <a:gd name="connsiteX9" fmla="*/ 202466 w 209092"/>
                  <a:gd name="connsiteY9" fmla="*/ 149159 h 168405"/>
                  <a:gd name="connsiteX10" fmla="*/ 196262 w 209092"/>
                  <a:gd name="connsiteY10" fmla="*/ 158529 h 168405"/>
                  <a:gd name="connsiteX11" fmla="*/ 187525 w 209092"/>
                  <a:gd name="connsiteY11" fmla="*/ 168405 h 168405"/>
                  <a:gd name="connsiteX12" fmla="*/ 164607 w 209092"/>
                  <a:gd name="connsiteY12" fmla="*/ 148652 h 168405"/>
                  <a:gd name="connsiteX13" fmla="*/ 167519 w 209092"/>
                  <a:gd name="connsiteY13" fmla="*/ 144980 h 168405"/>
                  <a:gd name="connsiteX14" fmla="*/ 169798 w 209092"/>
                  <a:gd name="connsiteY14" fmla="*/ 141688 h 168405"/>
                  <a:gd name="connsiteX15" fmla="*/ 172077 w 209092"/>
                  <a:gd name="connsiteY15" fmla="*/ 132951 h 168405"/>
                  <a:gd name="connsiteX16" fmla="*/ 169418 w 209092"/>
                  <a:gd name="connsiteY16" fmla="*/ 126367 h 168405"/>
                  <a:gd name="connsiteX17" fmla="*/ 153084 w 209092"/>
                  <a:gd name="connsiteY17" fmla="*/ 115984 h 168405"/>
                  <a:gd name="connsiteX18" fmla="*/ 43684 w 209092"/>
                  <a:gd name="connsiteY18" fmla="*/ 54953 h 168405"/>
                  <a:gd name="connsiteX19" fmla="*/ 60651 w 209092"/>
                  <a:gd name="connsiteY19" fmla="*/ 24438 h 168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09092" h="168405">
                    <a:moveTo>
                      <a:pt x="28110" y="46090"/>
                    </a:moveTo>
                    <a:lnTo>
                      <a:pt x="0" y="30389"/>
                    </a:lnTo>
                    <a:lnTo>
                      <a:pt x="16967" y="0"/>
                    </a:lnTo>
                    <a:lnTo>
                      <a:pt x="45077" y="15701"/>
                    </a:lnTo>
                    <a:lnTo>
                      <a:pt x="28110" y="46090"/>
                    </a:lnTo>
                    <a:close/>
                    <a:moveTo>
                      <a:pt x="60651" y="24438"/>
                    </a:moveTo>
                    <a:lnTo>
                      <a:pt x="171697" y="86482"/>
                    </a:lnTo>
                    <a:cubicBezTo>
                      <a:pt x="186259" y="94585"/>
                      <a:pt x="196135" y="101296"/>
                      <a:pt x="201073" y="106614"/>
                    </a:cubicBezTo>
                    <a:cubicBezTo>
                      <a:pt x="206011" y="111933"/>
                      <a:pt x="208670" y="118137"/>
                      <a:pt x="209050" y="125481"/>
                    </a:cubicBezTo>
                    <a:cubicBezTo>
                      <a:pt x="209430" y="132825"/>
                      <a:pt x="207278" y="140675"/>
                      <a:pt x="202466" y="149159"/>
                    </a:cubicBezTo>
                    <a:cubicBezTo>
                      <a:pt x="200820" y="152198"/>
                      <a:pt x="198668" y="155237"/>
                      <a:pt x="196262" y="158529"/>
                    </a:cubicBezTo>
                    <a:cubicBezTo>
                      <a:pt x="193729" y="161694"/>
                      <a:pt x="190817" y="164986"/>
                      <a:pt x="187525" y="168405"/>
                    </a:cubicBezTo>
                    <a:lnTo>
                      <a:pt x="164607" y="148652"/>
                    </a:lnTo>
                    <a:cubicBezTo>
                      <a:pt x="165746" y="147386"/>
                      <a:pt x="166632" y="146120"/>
                      <a:pt x="167519" y="144980"/>
                    </a:cubicBezTo>
                    <a:cubicBezTo>
                      <a:pt x="168405" y="143841"/>
                      <a:pt x="169165" y="142701"/>
                      <a:pt x="169798" y="141688"/>
                    </a:cubicBezTo>
                    <a:cubicBezTo>
                      <a:pt x="171571" y="138523"/>
                      <a:pt x="172330" y="135737"/>
                      <a:pt x="172077" y="132951"/>
                    </a:cubicBezTo>
                    <a:cubicBezTo>
                      <a:pt x="171824" y="130292"/>
                      <a:pt x="170938" y="128013"/>
                      <a:pt x="169418" y="126367"/>
                    </a:cubicBezTo>
                    <a:cubicBezTo>
                      <a:pt x="167898" y="124721"/>
                      <a:pt x="162454" y="121176"/>
                      <a:pt x="153084" y="115984"/>
                    </a:cubicBezTo>
                    <a:lnTo>
                      <a:pt x="43684" y="54953"/>
                    </a:lnTo>
                    <a:lnTo>
                      <a:pt x="60651" y="24438"/>
                    </a:lnTo>
                    <a:close/>
                  </a:path>
                </a:pathLst>
              </a:custGeom>
              <a:solidFill>
                <a:srgbClr val="3293C8"/>
              </a:solidFill>
              <a:ln w="19050" cap="flat">
                <a:noFill/>
                <a:prstDash val="solid"/>
                <a:miter/>
              </a:ln>
            </p:spPr>
            <p:txBody>
              <a:bodyPr rtlCol="0" anchor="ctr"/>
              <a:lstStyle/>
              <a:p>
                <a:endParaRPr lang="en-US"/>
              </a:p>
            </p:txBody>
          </p:sp>
          <p:sp>
            <p:nvSpPr>
              <p:cNvPr id="294" name="Freeform: Shape 50">
                <a:extLst>
                  <a:ext uri="{FF2B5EF4-FFF2-40B4-BE49-F238E27FC236}">
                    <a16:creationId xmlns:a16="http://schemas.microsoft.com/office/drawing/2014/main" id="{8AABC0A5-19C9-418A-A9C3-3F456D646095}"/>
                  </a:ext>
                </a:extLst>
              </p:cNvPr>
              <p:cNvSpPr/>
              <p:nvPr/>
            </p:nvSpPr>
            <p:spPr>
              <a:xfrm>
                <a:off x="6848543" y="2551276"/>
                <a:ext cx="138123" cy="130454"/>
              </a:xfrm>
              <a:custGeom>
                <a:avLst/>
                <a:gdLst>
                  <a:gd name="connsiteX0" fmla="*/ 101203 w 138123"/>
                  <a:gd name="connsiteY0" fmla="*/ 56072 h 130454"/>
                  <a:gd name="connsiteX1" fmla="*/ 124248 w 138123"/>
                  <a:gd name="connsiteY1" fmla="*/ 29608 h 130454"/>
                  <a:gd name="connsiteX2" fmla="*/ 138049 w 138123"/>
                  <a:gd name="connsiteY2" fmla="*/ 62656 h 130454"/>
                  <a:gd name="connsiteX3" fmla="*/ 127793 w 138123"/>
                  <a:gd name="connsiteY3" fmla="*/ 98616 h 130454"/>
                  <a:gd name="connsiteX4" fmla="*/ 82336 w 138123"/>
                  <a:gd name="connsiteY4" fmla="*/ 130271 h 130454"/>
                  <a:gd name="connsiteX5" fmla="*/ 37006 w 138123"/>
                  <a:gd name="connsiteY5" fmla="*/ 117736 h 130454"/>
                  <a:gd name="connsiteX6" fmla="*/ 2312 w 138123"/>
                  <a:gd name="connsiteY6" fmla="*/ 76584 h 130454"/>
                  <a:gd name="connsiteX7" fmla="*/ 9023 w 138123"/>
                  <a:gd name="connsiteY7" fmla="*/ 30115 h 130454"/>
                  <a:gd name="connsiteX8" fmla="*/ 49668 w 138123"/>
                  <a:gd name="connsiteY8" fmla="*/ 739 h 130454"/>
                  <a:gd name="connsiteX9" fmla="*/ 108673 w 138123"/>
                  <a:gd name="connsiteY9" fmla="*/ 17833 h 130454"/>
                  <a:gd name="connsiteX10" fmla="*/ 63343 w 138123"/>
                  <a:gd name="connsiteY10" fmla="*/ 92159 h 130454"/>
                  <a:gd name="connsiteX11" fmla="*/ 88288 w 138123"/>
                  <a:gd name="connsiteY11" fmla="*/ 97477 h 130454"/>
                  <a:gd name="connsiteX12" fmla="*/ 106014 w 138123"/>
                  <a:gd name="connsiteY12" fmla="*/ 84815 h 130454"/>
                  <a:gd name="connsiteX13" fmla="*/ 109307 w 138123"/>
                  <a:gd name="connsiteY13" fmla="*/ 70760 h 130454"/>
                  <a:gd name="connsiteX14" fmla="*/ 101203 w 138123"/>
                  <a:gd name="connsiteY14" fmla="*/ 56072 h 130454"/>
                  <a:gd name="connsiteX15" fmla="*/ 72207 w 138123"/>
                  <a:gd name="connsiteY15" fmla="*/ 36192 h 130454"/>
                  <a:gd name="connsiteX16" fmla="*/ 48529 w 138123"/>
                  <a:gd name="connsiteY16" fmla="*/ 30874 h 130454"/>
                  <a:gd name="connsiteX17" fmla="*/ 32448 w 138123"/>
                  <a:gd name="connsiteY17" fmla="*/ 42144 h 130454"/>
                  <a:gd name="connsiteX18" fmla="*/ 29789 w 138123"/>
                  <a:gd name="connsiteY18" fmla="*/ 62530 h 130454"/>
                  <a:gd name="connsiteX19" fmla="*/ 45237 w 138123"/>
                  <a:gd name="connsiteY19" fmla="*/ 80510 h 130454"/>
                  <a:gd name="connsiteX20" fmla="*/ 72207 w 138123"/>
                  <a:gd name="connsiteY20" fmla="*/ 36192 h 130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8123" h="130454">
                    <a:moveTo>
                      <a:pt x="101203" y="56072"/>
                    </a:moveTo>
                    <a:lnTo>
                      <a:pt x="124248" y="29608"/>
                    </a:lnTo>
                    <a:cubicBezTo>
                      <a:pt x="132731" y="39991"/>
                      <a:pt x="137416" y="51007"/>
                      <a:pt x="138049" y="62656"/>
                    </a:cubicBezTo>
                    <a:cubicBezTo>
                      <a:pt x="138682" y="74305"/>
                      <a:pt x="135264" y="86334"/>
                      <a:pt x="127793" y="98616"/>
                    </a:cubicBezTo>
                    <a:cubicBezTo>
                      <a:pt x="115891" y="118116"/>
                      <a:pt x="100696" y="128625"/>
                      <a:pt x="82336" y="130271"/>
                    </a:cubicBezTo>
                    <a:cubicBezTo>
                      <a:pt x="67648" y="131411"/>
                      <a:pt x="52454" y="127233"/>
                      <a:pt x="37006" y="117736"/>
                    </a:cubicBezTo>
                    <a:cubicBezTo>
                      <a:pt x="18393" y="106340"/>
                      <a:pt x="6870" y="92665"/>
                      <a:pt x="2312" y="76584"/>
                    </a:cubicBezTo>
                    <a:cubicBezTo>
                      <a:pt x="-2246" y="60504"/>
                      <a:pt x="-94" y="44929"/>
                      <a:pt x="9023" y="30115"/>
                    </a:cubicBezTo>
                    <a:cubicBezTo>
                      <a:pt x="19153" y="13401"/>
                      <a:pt x="32701" y="3651"/>
                      <a:pt x="49668" y="739"/>
                    </a:cubicBezTo>
                    <a:cubicBezTo>
                      <a:pt x="66509" y="-2173"/>
                      <a:pt x="86262" y="3524"/>
                      <a:pt x="108673" y="17833"/>
                    </a:cubicBezTo>
                    <a:lnTo>
                      <a:pt x="63343" y="92159"/>
                    </a:lnTo>
                    <a:cubicBezTo>
                      <a:pt x="72207" y="97350"/>
                      <a:pt x="80564" y="99123"/>
                      <a:pt x="88288" y="97477"/>
                    </a:cubicBezTo>
                    <a:cubicBezTo>
                      <a:pt x="96011" y="95957"/>
                      <a:pt x="101836" y="91652"/>
                      <a:pt x="106014" y="84815"/>
                    </a:cubicBezTo>
                    <a:cubicBezTo>
                      <a:pt x="108800" y="80130"/>
                      <a:pt x="109940" y="75445"/>
                      <a:pt x="109307" y="70760"/>
                    </a:cubicBezTo>
                    <a:cubicBezTo>
                      <a:pt x="108420" y="66075"/>
                      <a:pt x="105888" y="61137"/>
                      <a:pt x="101203" y="56072"/>
                    </a:cubicBezTo>
                    <a:close/>
                    <a:moveTo>
                      <a:pt x="72207" y="36192"/>
                    </a:moveTo>
                    <a:cubicBezTo>
                      <a:pt x="63470" y="31128"/>
                      <a:pt x="55619" y="29355"/>
                      <a:pt x="48529" y="30874"/>
                    </a:cubicBezTo>
                    <a:cubicBezTo>
                      <a:pt x="41438" y="32394"/>
                      <a:pt x="36120" y="36192"/>
                      <a:pt x="32448" y="42144"/>
                    </a:cubicBezTo>
                    <a:cubicBezTo>
                      <a:pt x="28523" y="48601"/>
                      <a:pt x="27636" y="55439"/>
                      <a:pt x="29789" y="62530"/>
                    </a:cubicBezTo>
                    <a:cubicBezTo>
                      <a:pt x="31941" y="69620"/>
                      <a:pt x="37006" y="75571"/>
                      <a:pt x="45237" y="80510"/>
                    </a:cubicBezTo>
                    <a:lnTo>
                      <a:pt x="72207" y="36192"/>
                    </a:lnTo>
                    <a:close/>
                  </a:path>
                </a:pathLst>
              </a:custGeom>
              <a:solidFill>
                <a:srgbClr val="3293C8"/>
              </a:solidFill>
              <a:ln w="19050" cap="flat">
                <a:noFill/>
                <a:prstDash val="solid"/>
                <a:miter/>
              </a:ln>
            </p:spPr>
            <p:txBody>
              <a:bodyPr rtlCol="0" anchor="ctr"/>
              <a:lstStyle/>
              <a:p>
                <a:endParaRPr lang="en-US"/>
              </a:p>
            </p:txBody>
          </p:sp>
          <p:sp>
            <p:nvSpPr>
              <p:cNvPr id="295" name="Freeform: Shape 51">
                <a:extLst>
                  <a:ext uri="{FF2B5EF4-FFF2-40B4-BE49-F238E27FC236}">
                    <a16:creationId xmlns:a16="http://schemas.microsoft.com/office/drawing/2014/main" id="{B33289DE-47B2-4A1D-A063-FC4F7D80F847}"/>
                  </a:ext>
                </a:extLst>
              </p:cNvPr>
              <p:cNvSpPr/>
              <p:nvPr/>
            </p:nvSpPr>
            <p:spPr>
              <a:xfrm>
                <a:off x="6930064" y="2422310"/>
                <a:ext cx="138537" cy="134863"/>
              </a:xfrm>
              <a:custGeom>
                <a:avLst/>
                <a:gdLst>
                  <a:gd name="connsiteX0" fmla="*/ 80206 w 138537"/>
                  <a:gd name="connsiteY0" fmla="*/ 3844 h 134863"/>
                  <a:gd name="connsiteX1" fmla="*/ 65772 w 138537"/>
                  <a:gd name="connsiteY1" fmla="*/ 35500 h 134863"/>
                  <a:gd name="connsiteX2" fmla="*/ 48551 w 138537"/>
                  <a:gd name="connsiteY2" fmla="*/ 33094 h 134863"/>
                  <a:gd name="connsiteX3" fmla="*/ 35256 w 138537"/>
                  <a:gd name="connsiteY3" fmla="*/ 43223 h 134863"/>
                  <a:gd name="connsiteX4" fmla="*/ 30824 w 138537"/>
                  <a:gd name="connsiteY4" fmla="*/ 65382 h 134863"/>
                  <a:gd name="connsiteX5" fmla="*/ 51084 w 138537"/>
                  <a:gd name="connsiteY5" fmla="*/ 88807 h 134863"/>
                  <a:gd name="connsiteX6" fmla="*/ 82739 w 138537"/>
                  <a:gd name="connsiteY6" fmla="*/ 101216 h 134863"/>
                  <a:gd name="connsiteX7" fmla="*/ 102745 w 138537"/>
                  <a:gd name="connsiteY7" fmla="*/ 89440 h 134863"/>
                  <a:gd name="connsiteX8" fmla="*/ 107430 w 138537"/>
                  <a:gd name="connsiteY8" fmla="*/ 72979 h 134863"/>
                  <a:gd name="connsiteX9" fmla="*/ 96667 w 138537"/>
                  <a:gd name="connsiteY9" fmla="*/ 54619 h 134863"/>
                  <a:gd name="connsiteX10" fmla="*/ 120978 w 138537"/>
                  <a:gd name="connsiteY10" fmla="*/ 29928 h 134863"/>
                  <a:gd name="connsiteX11" fmla="*/ 138452 w 138537"/>
                  <a:gd name="connsiteY11" fmla="*/ 66901 h 134863"/>
                  <a:gd name="connsiteX12" fmla="*/ 125283 w 138537"/>
                  <a:gd name="connsiteY12" fmla="*/ 106913 h 134863"/>
                  <a:gd name="connsiteX13" fmla="*/ 84132 w 138537"/>
                  <a:gd name="connsiteY13" fmla="*/ 134263 h 134863"/>
                  <a:gd name="connsiteX14" fmla="*/ 32977 w 138537"/>
                  <a:gd name="connsiteY14" fmla="*/ 119576 h 134863"/>
                  <a:gd name="connsiteX15" fmla="*/ 1195 w 138537"/>
                  <a:gd name="connsiteY15" fmla="*/ 76525 h 134863"/>
                  <a:gd name="connsiteX16" fmla="*/ 12844 w 138537"/>
                  <a:gd name="connsiteY16" fmla="*/ 28029 h 134863"/>
                  <a:gd name="connsiteX17" fmla="*/ 43107 w 138537"/>
                  <a:gd name="connsiteY17" fmla="*/ 2578 h 134863"/>
                  <a:gd name="connsiteX18" fmla="*/ 80206 w 138537"/>
                  <a:gd name="connsiteY18" fmla="*/ 3844 h 134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8537" h="134863">
                    <a:moveTo>
                      <a:pt x="80206" y="3844"/>
                    </a:moveTo>
                    <a:lnTo>
                      <a:pt x="65772" y="35500"/>
                    </a:lnTo>
                    <a:cubicBezTo>
                      <a:pt x="59441" y="32587"/>
                      <a:pt x="53743" y="31701"/>
                      <a:pt x="48551" y="33094"/>
                    </a:cubicBezTo>
                    <a:cubicBezTo>
                      <a:pt x="43360" y="34487"/>
                      <a:pt x="38928" y="37905"/>
                      <a:pt x="35256" y="43223"/>
                    </a:cubicBezTo>
                    <a:cubicBezTo>
                      <a:pt x="30318" y="50314"/>
                      <a:pt x="28798" y="57658"/>
                      <a:pt x="30824" y="65382"/>
                    </a:cubicBezTo>
                    <a:cubicBezTo>
                      <a:pt x="32850" y="72979"/>
                      <a:pt x="39561" y="80830"/>
                      <a:pt x="51084" y="88807"/>
                    </a:cubicBezTo>
                    <a:cubicBezTo>
                      <a:pt x="63872" y="97670"/>
                      <a:pt x="74382" y="101849"/>
                      <a:pt x="82739" y="101216"/>
                    </a:cubicBezTo>
                    <a:cubicBezTo>
                      <a:pt x="90969" y="100582"/>
                      <a:pt x="97680" y="96657"/>
                      <a:pt x="102745" y="89440"/>
                    </a:cubicBezTo>
                    <a:cubicBezTo>
                      <a:pt x="106544" y="83995"/>
                      <a:pt x="108063" y="78550"/>
                      <a:pt x="107430" y="72979"/>
                    </a:cubicBezTo>
                    <a:cubicBezTo>
                      <a:pt x="106797" y="67408"/>
                      <a:pt x="103125" y="61330"/>
                      <a:pt x="96667" y="54619"/>
                    </a:cubicBezTo>
                    <a:lnTo>
                      <a:pt x="120978" y="29928"/>
                    </a:lnTo>
                    <a:cubicBezTo>
                      <a:pt x="131868" y="41831"/>
                      <a:pt x="137692" y="54113"/>
                      <a:pt x="138452" y="66901"/>
                    </a:cubicBezTo>
                    <a:cubicBezTo>
                      <a:pt x="139212" y="79690"/>
                      <a:pt x="134906" y="93112"/>
                      <a:pt x="125283" y="106913"/>
                    </a:cubicBezTo>
                    <a:cubicBezTo>
                      <a:pt x="114267" y="122741"/>
                      <a:pt x="100592" y="131858"/>
                      <a:pt x="84132" y="134263"/>
                    </a:cubicBezTo>
                    <a:cubicBezTo>
                      <a:pt x="67671" y="136669"/>
                      <a:pt x="50577" y="131858"/>
                      <a:pt x="32977" y="119576"/>
                    </a:cubicBezTo>
                    <a:cubicBezTo>
                      <a:pt x="15124" y="107167"/>
                      <a:pt x="4614" y="92859"/>
                      <a:pt x="1195" y="76525"/>
                    </a:cubicBezTo>
                    <a:cubicBezTo>
                      <a:pt x="-2224" y="60191"/>
                      <a:pt x="1702" y="43983"/>
                      <a:pt x="12844" y="28029"/>
                    </a:cubicBezTo>
                    <a:cubicBezTo>
                      <a:pt x="21961" y="14860"/>
                      <a:pt x="32091" y="6377"/>
                      <a:pt x="43107" y="2578"/>
                    </a:cubicBezTo>
                    <a:cubicBezTo>
                      <a:pt x="53869" y="-1220"/>
                      <a:pt x="66278" y="-841"/>
                      <a:pt x="80206" y="3844"/>
                    </a:cubicBezTo>
                    <a:close/>
                  </a:path>
                </a:pathLst>
              </a:custGeom>
              <a:solidFill>
                <a:srgbClr val="3293C8"/>
              </a:solidFill>
              <a:ln w="19050" cap="flat">
                <a:noFill/>
                <a:prstDash val="solid"/>
                <a:miter/>
              </a:ln>
            </p:spPr>
            <p:txBody>
              <a:bodyPr rtlCol="0" anchor="ctr"/>
              <a:lstStyle/>
              <a:p>
                <a:endParaRPr lang="en-US"/>
              </a:p>
            </p:txBody>
          </p:sp>
          <p:sp>
            <p:nvSpPr>
              <p:cNvPr id="296" name="Freeform: Shape 52">
                <a:extLst>
                  <a:ext uri="{FF2B5EF4-FFF2-40B4-BE49-F238E27FC236}">
                    <a16:creationId xmlns:a16="http://schemas.microsoft.com/office/drawing/2014/main" id="{93848C78-4B34-4B97-804D-A22971098CEA}"/>
                  </a:ext>
                </a:extLst>
              </p:cNvPr>
              <p:cNvSpPr/>
              <p:nvPr/>
            </p:nvSpPr>
            <p:spPr>
              <a:xfrm>
                <a:off x="6981401" y="2317260"/>
                <a:ext cx="160428" cy="126905"/>
              </a:xfrm>
              <a:custGeom>
                <a:avLst/>
                <a:gdLst>
                  <a:gd name="connsiteX0" fmla="*/ 56852 w 160428"/>
                  <a:gd name="connsiteY0" fmla="*/ 9876 h 126905"/>
                  <a:gd name="connsiteX1" fmla="*/ 78758 w 160428"/>
                  <a:gd name="connsiteY1" fmla="*/ 26844 h 126905"/>
                  <a:gd name="connsiteX2" fmla="*/ 64197 w 160428"/>
                  <a:gd name="connsiteY2" fmla="*/ 45583 h 126905"/>
                  <a:gd name="connsiteX3" fmla="*/ 105981 w 160428"/>
                  <a:gd name="connsiteY3" fmla="*/ 78125 h 126905"/>
                  <a:gd name="connsiteX4" fmla="*/ 121176 w 160428"/>
                  <a:gd name="connsiteY4" fmla="*/ 89141 h 126905"/>
                  <a:gd name="connsiteX5" fmla="*/ 126494 w 160428"/>
                  <a:gd name="connsiteY5" fmla="*/ 89394 h 126905"/>
                  <a:gd name="connsiteX6" fmla="*/ 131432 w 160428"/>
                  <a:gd name="connsiteY6" fmla="*/ 85849 h 126905"/>
                  <a:gd name="connsiteX7" fmla="*/ 137383 w 160428"/>
                  <a:gd name="connsiteY7" fmla="*/ 72807 h 126905"/>
                  <a:gd name="connsiteX8" fmla="*/ 160428 w 160428"/>
                  <a:gd name="connsiteY8" fmla="*/ 86988 h 126905"/>
                  <a:gd name="connsiteX9" fmla="*/ 147639 w 160428"/>
                  <a:gd name="connsiteY9" fmla="*/ 111806 h 126905"/>
                  <a:gd name="connsiteX10" fmla="*/ 134724 w 160428"/>
                  <a:gd name="connsiteY10" fmla="*/ 123202 h 126905"/>
                  <a:gd name="connsiteX11" fmla="*/ 121429 w 160428"/>
                  <a:gd name="connsiteY11" fmla="*/ 126874 h 126905"/>
                  <a:gd name="connsiteX12" fmla="*/ 107754 w 160428"/>
                  <a:gd name="connsiteY12" fmla="*/ 122442 h 126905"/>
                  <a:gd name="connsiteX13" fmla="*/ 87748 w 160428"/>
                  <a:gd name="connsiteY13" fmla="*/ 108261 h 126905"/>
                  <a:gd name="connsiteX14" fmla="*/ 42545 w 160428"/>
                  <a:gd name="connsiteY14" fmla="*/ 73060 h 126905"/>
                  <a:gd name="connsiteX15" fmla="*/ 32795 w 160428"/>
                  <a:gd name="connsiteY15" fmla="*/ 85595 h 126905"/>
                  <a:gd name="connsiteX16" fmla="*/ 10890 w 160428"/>
                  <a:gd name="connsiteY16" fmla="*/ 68628 h 126905"/>
                  <a:gd name="connsiteX17" fmla="*/ 20639 w 160428"/>
                  <a:gd name="connsiteY17" fmla="*/ 56093 h 126905"/>
                  <a:gd name="connsiteX18" fmla="*/ 0 w 160428"/>
                  <a:gd name="connsiteY18" fmla="*/ 40012 h 126905"/>
                  <a:gd name="connsiteX19" fmla="*/ 5445 w 160428"/>
                  <a:gd name="connsiteY19" fmla="*/ 0 h 126905"/>
                  <a:gd name="connsiteX20" fmla="*/ 42038 w 160428"/>
                  <a:gd name="connsiteY20" fmla="*/ 28490 h 126905"/>
                  <a:gd name="connsiteX21" fmla="*/ 56852 w 160428"/>
                  <a:gd name="connsiteY21" fmla="*/ 9876 h 126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0428" h="126905">
                    <a:moveTo>
                      <a:pt x="56852" y="9876"/>
                    </a:moveTo>
                    <a:lnTo>
                      <a:pt x="78758" y="26844"/>
                    </a:lnTo>
                    <a:lnTo>
                      <a:pt x="64197" y="45583"/>
                    </a:lnTo>
                    <a:lnTo>
                      <a:pt x="105981" y="78125"/>
                    </a:lnTo>
                    <a:cubicBezTo>
                      <a:pt x="114465" y="84709"/>
                      <a:pt x="119530" y="88381"/>
                      <a:pt x="121176" y="89141"/>
                    </a:cubicBezTo>
                    <a:cubicBezTo>
                      <a:pt x="122822" y="89901"/>
                      <a:pt x="124594" y="89901"/>
                      <a:pt x="126494" y="89394"/>
                    </a:cubicBezTo>
                    <a:cubicBezTo>
                      <a:pt x="128393" y="88888"/>
                      <a:pt x="130039" y="87621"/>
                      <a:pt x="131432" y="85849"/>
                    </a:cubicBezTo>
                    <a:cubicBezTo>
                      <a:pt x="133458" y="83316"/>
                      <a:pt x="135357" y="79011"/>
                      <a:pt x="137383" y="72807"/>
                    </a:cubicBezTo>
                    <a:lnTo>
                      <a:pt x="160428" y="86988"/>
                    </a:lnTo>
                    <a:cubicBezTo>
                      <a:pt x="158149" y="95472"/>
                      <a:pt x="153971" y="103829"/>
                      <a:pt x="147639" y="111806"/>
                    </a:cubicBezTo>
                    <a:cubicBezTo>
                      <a:pt x="143841" y="116744"/>
                      <a:pt x="139536" y="120543"/>
                      <a:pt x="134724" y="123202"/>
                    </a:cubicBezTo>
                    <a:cubicBezTo>
                      <a:pt x="129913" y="125861"/>
                      <a:pt x="125608" y="127127"/>
                      <a:pt x="121429" y="126874"/>
                    </a:cubicBezTo>
                    <a:cubicBezTo>
                      <a:pt x="117377" y="126620"/>
                      <a:pt x="112819" y="125228"/>
                      <a:pt x="107754" y="122442"/>
                    </a:cubicBezTo>
                    <a:cubicBezTo>
                      <a:pt x="104082" y="120543"/>
                      <a:pt x="97498" y="115858"/>
                      <a:pt x="87748" y="108261"/>
                    </a:cubicBezTo>
                    <a:lnTo>
                      <a:pt x="42545" y="73060"/>
                    </a:lnTo>
                    <a:lnTo>
                      <a:pt x="32795" y="85595"/>
                    </a:lnTo>
                    <a:lnTo>
                      <a:pt x="10890" y="68628"/>
                    </a:lnTo>
                    <a:lnTo>
                      <a:pt x="20639" y="56093"/>
                    </a:lnTo>
                    <a:lnTo>
                      <a:pt x="0" y="40012"/>
                    </a:lnTo>
                    <a:lnTo>
                      <a:pt x="5445" y="0"/>
                    </a:lnTo>
                    <a:lnTo>
                      <a:pt x="42038" y="28490"/>
                    </a:lnTo>
                    <a:lnTo>
                      <a:pt x="56852" y="9876"/>
                    </a:lnTo>
                    <a:close/>
                  </a:path>
                </a:pathLst>
              </a:custGeom>
              <a:solidFill>
                <a:srgbClr val="3293C8"/>
              </a:solidFill>
              <a:ln w="19050" cap="flat">
                <a:noFill/>
                <a:prstDash val="solid"/>
                <a:miter/>
              </a:ln>
            </p:spPr>
            <p:txBody>
              <a:bodyPr rtlCol="0" anchor="ctr"/>
              <a:lstStyle/>
              <a:p>
                <a:endParaRPr lang="en-US"/>
              </a:p>
            </p:txBody>
          </p:sp>
        </p:grpSp>
        <p:grpSp>
          <p:nvGrpSpPr>
            <p:cNvPr id="238" name="Graphic 117">
              <a:extLst>
                <a:ext uri="{FF2B5EF4-FFF2-40B4-BE49-F238E27FC236}">
                  <a16:creationId xmlns:a16="http://schemas.microsoft.com/office/drawing/2014/main" id="{2B488DDC-85ED-49DA-B013-867DB90982F8}"/>
                </a:ext>
              </a:extLst>
            </p:cNvPr>
            <p:cNvGrpSpPr/>
            <p:nvPr/>
          </p:nvGrpSpPr>
          <p:grpSpPr>
            <a:xfrm>
              <a:off x="6466055" y="2295529"/>
              <a:ext cx="1329188" cy="2600736"/>
              <a:chOff x="6466055" y="2295529"/>
              <a:chExt cx="1329188" cy="2600736"/>
            </a:xfrm>
            <a:solidFill>
              <a:srgbClr val="003C47"/>
            </a:solidFill>
          </p:grpSpPr>
          <p:sp>
            <p:nvSpPr>
              <p:cNvPr id="259" name="Freeform: Shape 54">
                <a:extLst>
                  <a:ext uri="{FF2B5EF4-FFF2-40B4-BE49-F238E27FC236}">
                    <a16:creationId xmlns:a16="http://schemas.microsoft.com/office/drawing/2014/main" id="{4900C847-FB4C-42DC-B067-FCC2CC65DBE9}"/>
                  </a:ext>
                </a:extLst>
              </p:cNvPr>
              <p:cNvSpPr/>
              <p:nvPr/>
            </p:nvSpPr>
            <p:spPr>
              <a:xfrm>
                <a:off x="6466055" y="4701397"/>
                <a:ext cx="212089" cy="194868"/>
              </a:xfrm>
              <a:custGeom>
                <a:avLst/>
                <a:gdLst>
                  <a:gd name="connsiteX0" fmla="*/ 212089 w 212089"/>
                  <a:gd name="connsiteY0" fmla="*/ 47609 h 194868"/>
                  <a:gd name="connsiteX1" fmla="*/ 188791 w 212089"/>
                  <a:gd name="connsiteY1" fmla="*/ 79897 h 194868"/>
                  <a:gd name="connsiteX2" fmla="*/ 146120 w 212089"/>
                  <a:gd name="connsiteY2" fmla="*/ 68628 h 194868"/>
                  <a:gd name="connsiteX3" fmla="*/ 103576 w 212089"/>
                  <a:gd name="connsiteY3" fmla="*/ 127254 h 194868"/>
                  <a:gd name="connsiteX4" fmla="*/ 128140 w 212089"/>
                  <a:gd name="connsiteY4" fmla="*/ 163467 h 194868"/>
                  <a:gd name="connsiteX5" fmla="*/ 105348 w 212089"/>
                  <a:gd name="connsiteY5" fmla="*/ 194869 h 194868"/>
                  <a:gd name="connsiteX6" fmla="*/ 0 w 212089"/>
                  <a:gd name="connsiteY6" fmla="*/ 31402 h 194868"/>
                  <a:gd name="connsiteX7" fmla="*/ 22665 w 212089"/>
                  <a:gd name="connsiteY7" fmla="*/ 0 h 194868"/>
                  <a:gd name="connsiteX8" fmla="*/ 212089 w 212089"/>
                  <a:gd name="connsiteY8" fmla="*/ 47609 h 194868"/>
                  <a:gd name="connsiteX9" fmla="*/ 114465 w 212089"/>
                  <a:gd name="connsiteY9" fmla="*/ 60145 h 194868"/>
                  <a:gd name="connsiteX10" fmla="*/ 45330 w 212089"/>
                  <a:gd name="connsiteY10" fmla="*/ 40899 h 194868"/>
                  <a:gd name="connsiteX11" fmla="*/ 85469 w 212089"/>
                  <a:gd name="connsiteY11" fmla="*/ 100157 h 194868"/>
                  <a:gd name="connsiteX12" fmla="*/ 114465 w 212089"/>
                  <a:gd name="connsiteY12" fmla="*/ 60145 h 194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2089" h="194868">
                    <a:moveTo>
                      <a:pt x="212089" y="47609"/>
                    </a:moveTo>
                    <a:lnTo>
                      <a:pt x="188791" y="79897"/>
                    </a:lnTo>
                    <a:lnTo>
                      <a:pt x="146120" y="68628"/>
                    </a:lnTo>
                    <a:lnTo>
                      <a:pt x="103576" y="127254"/>
                    </a:lnTo>
                    <a:lnTo>
                      <a:pt x="128140" y="163467"/>
                    </a:lnTo>
                    <a:lnTo>
                      <a:pt x="105348" y="194869"/>
                    </a:lnTo>
                    <a:lnTo>
                      <a:pt x="0" y="31402"/>
                    </a:lnTo>
                    <a:lnTo>
                      <a:pt x="22665" y="0"/>
                    </a:lnTo>
                    <a:lnTo>
                      <a:pt x="212089" y="47609"/>
                    </a:lnTo>
                    <a:close/>
                    <a:moveTo>
                      <a:pt x="114465" y="60145"/>
                    </a:moveTo>
                    <a:lnTo>
                      <a:pt x="45330" y="40899"/>
                    </a:lnTo>
                    <a:lnTo>
                      <a:pt x="85469" y="100157"/>
                    </a:lnTo>
                    <a:lnTo>
                      <a:pt x="114465" y="60145"/>
                    </a:lnTo>
                    <a:close/>
                  </a:path>
                </a:pathLst>
              </a:custGeom>
              <a:solidFill>
                <a:srgbClr val="003C47"/>
              </a:solidFill>
              <a:ln w="19050" cap="flat">
                <a:noFill/>
                <a:prstDash val="solid"/>
                <a:miter/>
              </a:ln>
            </p:spPr>
            <p:txBody>
              <a:bodyPr rtlCol="0" anchor="ctr"/>
              <a:lstStyle/>
              <a:p>
                <a:endParaRPr lang="en-US"/>
              </a:p>
            </p:txBody>
          </p:sp>
          <p:sp>
            <p:nvSpPr>
              <p:cNvPr id="260" name="Freeform: Shape 55">
                <a:extLst>
                  <a:ext uri="{FF2B5EF4-FFF2-40B4-BE49-F238E27FC236}">
                    <a16:creationId xmlns:a16="http://schemas.microsoft.com/office/drawing/2014/main" id="{28C07DB2-00B5-426D-AE60-2FCD74412AFD}"/>
                  </a:ext>
                </a:extLst>
              </p:cNvPr>
              <p:cNvSpPr/>
              <p:nvPr/>
            </p:nvSpPr>
            <p:spPr>
              <a:xfrm>
                <a:off x="6574189" y="4564267"/>
                <a:ext cx="174482" cy="156807"/>
              </a:xfrm>
              <a:custGeom>
                <a:avLst/>
                <a:gdLst>
                  <a:gd name="connsiteX0" fmla="*/ 157389 w 174482"/>
                  <a:gd name="connsiteY0" fmla="*/ 96232 h 156807"/>
                  <a:gd name="connsiteX1" fmla="*/ 140676 w 174482"/>
                  <a:gd name="connsiteY1" fmla="*/ 85975 h 156807"/>
                  <a:gd name="connsiteX2" fmla="*/ 144981 w 174482"/>
                  <a:gd name="connsiteY2" fmla="*/ 110666 h 156807"/>
                  <a:gd name="connsiteX3" fmla="*/ 137257 w 174482"/>
                  <a:gd name="connsiteY3" fmla="*/ 134851 h 156807"/>
                  <a:gd name="connsiteX4" fmla="*/ 119910 w 174482"/>
                  <a:gd name="connsiteY4" fmla="*/ 152071 h 156807"/>
                  <a:gd name="connsiteX5" fmla="*/ 98004 w 174482"/>
                  <a:gd name="connsiteY5" fmla="*/ 156503 h 156807"/>
                  <a:gd name="connsiteX6" fmla="*/ 70781 w 174482"/>
                  <a:gd name="connsiteY6" fmla="*/ 145360 h 156807"/>
                  <a:gd name="connsiteX7" fmla="*/ 0 w 174482"/>
                  <a:gd name="connsiteY7" fmla="*/ 101929 h 156807"/>
                  <a:gd name="connsiteX8" fmla="*/ 18233 w 174482"/>
                  <a:gd name="connsiteY8" fmla="*/ 72300 h 156807"/>
                  <a:gd name="connsiteX9" fmla="*/ 69641 w 174482"/>
                  <a:gd name="connsiteY9" fmla="*/ 103829 h 156807"/>
                  <a:gd name="connsiteX10" fmla="*/ 99524 w 174482"/>
                  <a:gd name="connsiteY10" fmla="*/ 119910 h 156807"/>
                  <a:gd name="connsiteX11" fmla="*/ 111679 w 174482"/>
                  <a:gd name="connsiteY11" fmla="*/ 119150 h 156807"/>
                  <a:gd name="connsiteX12" fmla="*/ 121556 w 174482"/>
                  <a:gd name="connsiteY12" fmla="*/ 110160 h 156807"/>
                  <a:gd name="connsiteX13" fmla="*/ 125734 w 174482"/>
                  <a:gd name="connsiteY13" fmla="*/ 93953 h 156807"/>
                  <a:gd name="connsiteX14" fmla="*/ 120416 w 174482"/>
                  <a:gd name="connsiteY14" fmla="*/ 79391 h 156807"/>
                  <a:gd name="connsiteX15" fmla="*/ 91547 w 174482"/>
                  <a:gd name="connsiteY15" fmla="*/ 58625 h 156807"/>
                  <a:gd name="connsiteX16" fmla="*/ 44317 w 174482"/>
                  <a:gd name="connsiteY16" fmla="*/ 29629 h 156807"/>
                  <a:gd name="connsiteX17" fmla="*/ 62551 w 174482"/>
                  <a:gd name="connsiteY17" fmla="*/ 0 h 156807"/>
                  <a:gd name="connsiteX18" fmla="*/ 174483 w 174482"/>
                  <a:gd name="connsiteY18" fmla="*/ 68755 h 156807"/>
                  <a:gd name="connsiteX19" fmla="*/ 157389 w 174482"/>
                  <a:gd name="connsiteY19" fmla="*/ 96232 h 156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4482" h="156807">
                    <a:moveTo>
                      <a:pt x="157389" y="96232"/>
                    </a:moveTo>
                    <a:lnTo>
                      <a:pt x="140676" y="85975"/>
                    </a:lnTo>
                    <a:cubicBezTo>
                      <a:pt x="144094" y="93699"/>
                      <a:pt x="145614" y="101929"/>
                      <a:pt x="144981" y="110666"/>
                    </a:cubicBezTo>
                    <a:cubicBezTo>
                      <a:pt x="144347" y="119403"/>
                      <a:pt x="141815" y="127507"/>
                      <a:pt x="137257" y="134851"/>
                    </a:cubicBezTo>
                    <a:cubicBezTo>
                      <a:pt x="132698" y="142321"/>
                      <a:pt x="126874" y="148146"/>
                      <a:pt x="119910" y="152071"/>
                    </a:cubicBezTo>
                    <a:cubicBezTo>
                      <a:pt x="112946" y="155996"/>
                      <a:pt x="105601" y="157516"/>
                      <a:pt x="98004" y="156503"/>
                    </a:cubicBezTo>
                    <a:cubicBezTo>
                      <a:pt x="90407" y="155490"/>
                      <a:pt x="81291" y="151818"/>
                      <a:pt x="70781" y="145360"/>
                    </a:cubicBezTo>
                    <a:lnTo>
                      <a:pt x="0" y="101929"/>
                    </a:lnTo>
                    <a:lnTo>
                      <a:pt x="18233" y="72300"/>
                    </a:lnTo>
                    <a:lnTo>
                      <a:pt x="69641" y="103829"/>
                    </a:lnTo>
                    <a:cubicBezTo>
                      <a:pt x="85342" y="113452"/>
                      <a:pt x="95345" y="118897"/>
                      <a:pt x="99524" y="119910"/>
                    </a:cubicBezTo>
                    <a:cubicBezTo>
                      <a:pt x="103702" y="120923"/>
                      <a:pt x="107754" y="120796"/>
                      <a:pt x="111679" y="119150"/>
                    </a:cubicBezTo>
                    <a:cubicBezTo>
                      <a:pt x="115478" y="117504"/>
                      <a:pt x="118770" y="114465"/>
                      <a:pt x="121556" y="110160"/>
                    </a:cubicBezTo>
                    <a:cubicBezTo>
                      <a:pt x="124721" y="105095"/>
                      <a:pt x="126114" y="99650"/>
                      <a:pt x="125734" y="93953"/>
                    </a:cubicBezTo>
                    <a:cubicBezTo>
                      <a:pt x="125481" y="88254"/>
                      <a:pt x="123708" y="83443"/>
                      <a:pt x="120416" y="79391"/>
                    </a:cubicBezTo>
                    <a:cubicBezTo>
                      <a:pt x="117124" y="75339"/>
                      <a:pt x="107627" y="68502"/>
                      <a:pt x="91547" y="58625"/>
                    </a:cubicBezTo>
                    <a:lnTo>
                      <a:pt x="44317" y="29629"/>
                    </a:lnTo>
                    <a:lnTo>
                      <a:pt x="62551" y="0"/>
                    </a:lnTo>
                    <a:lnTo>
                      <a:pt x="174483" y="68755"/>
                    </a:lnTo>
                    <a:lnTo>
                      <a:pt x="157389" y="96232"/>
                    </a:lnTo>
                    <a:close/>
                  </a:path>
                </a:pathLst>
              </a:custGeom>
              <a:solidFill>
                <a:srgbClr val="003C47"/>
              </a:solidFill>
              <a:ln w="19050" cap="flat">
                <a:noFill/>
                <a:prstDash val="solid"/>
                <a:miter/>
              </a:ln>
            </p:spPr>
            <p:txBody>
              <a:bodyPr rtlCol="0" anchor="ctr"/>
              <a:lstStyle/>
              <a:p>
                <a:endParaRPr lang="en-US"/>
              </a:p>
            </p:txBody>
          </p:sp>
          <p:sp>
            <p:nvSpPr>
              <p:cNvPr id="261" name="Freeform: Shape 56">
                <a:extLst>
                  <a:ext uri="{FF2B5EF4-FFF2-40B4-BE49-F238E27FC236}">
                    <a16:creationId xmlns:a16="http://schemas.microsoft.com/office/drawing/2014/main" id="{9F4A043F-2CCA-40F9-A028-ED242D446F51}"/>
                  </a:ext>
                </a:extLst>
              </p:cNvPr>
              <p:cNvSpPr/>
              <p:nvPr/>
            </p:nvSpPr>
            <p:spPr>
              <a:xfrm>
                <a:off x="6628636" y="4481963"/>
                <a:ext cx="166505" cy="107351"/>
              </a:xfrm>
              <a:custGeom>
                <a:avLst/>
                <a:gdLst>
                  <a:gd name="connsiteX0" fmla="*/ 52168 w 166505"/>
                  <a:gd name="connsiteY0" fmla="*/ 1773 h 107351"/>
                  <a:gd name="connsiteX1" fmla="*/ 76478 w 166505"/>
                  <a:gd name="connsiteY1" fmla="*/ 15195 h 107351"/>
                  <a:gd name="connsiteX2" fmla="*/ 64956 w 166505"/>
                  <a:gd name="connsiteY2" fmla="*/ 35960 h 107351"/>
                  <a:gd name="connsiteX3" fmla="*/ 111299 w 166505"/>
                  <a:gd name="connsiteY3" fmla="*/ 61538 h 107351"/>
                  <a:gd name="connsiteX4" fmla="*/ 128013 w 166505"/>
                  <a:gd name="connsiteY4" fmla="*/ 70021 h 107351"/>
                  <a:gd name="connsiteX5" fmla="*/ 133331 w 166505"/>
                  <a:gd name="connsiteY5" fmla="*/ 69388 h 107351"/>
                  <a:gd name="connsiteX6" fmla="*/ 137636 w 166505"/>
                  <a:gd name="connsiteY6" fmla="*/ 65083 h 107351"/>
                  <a:gd name="connsiteX7" fmla="*/ 141435 w 166505"/>
                  <a:gd name="connsiteY7" fmla="*/ 51281 h 107351"/>
                  <a:gd name="connsiteX8" fmla="*/ 166506 w 166505"/>
                  <a:gd name="connsiteY8" fmla="*/ 61664 h 107351"/>
                  <a:gd name="connsiteX9" fmla="*/ 157769 w 166505"/>
                  <a:gd name="connsiteY9" fmla="*/ 88254 h 107351"/>
                  <a:gd name="connsiteX10" fmla="*/ 146879 w 166505"/>
                  <a:gd name="connsiteY10" fmla="*/ 101550 h 107351"/>
                  <a:gd name="connsiteX11" fmla="*/ 134344 w 166505"/>
                  <a:gd name="connsiteY11" fmla="*/ 107248 h 107351"/>
                  <a:gd name="connsiteX12" fmla="*/ 120163 w 166505"/>
                  <a:gd name="connsiteY12" fmla="*/ 104968 h 107351"/>
                  <a:gd name="connsiteX13" fmla="*/ 98131 w 166505"/>
                  <a:gd name="connsiteY13" fmla="*/ 94079 h 107351"/>
                  <a:gd name="connsiteX14" fmla="*/ 47989 w 166505"/>
                  <a:gd name="connsiteY14" fmla="*/ 66476 h 107351"/>
                  <a:gd name="connsiteX15" fmla="*/ 40265 w 166505"/>
                  <a:gd name="connsiteY15" fmla="*/ 80404 h 107351"/>
                  <a:gd name="connsiteX16" fmla="*/ 15954 w 166505"/>
                  <a:gd name="connsiteY16" fmla="*/ 66982 h 107351"/>
                  <a:gd name="connsiteX17" fmla="*/ 23678 w 166505"/>
                  <a:gd name="connsiteY17" fmla="*/ 53054 h 107351"/>
                  <a:gd name="connsiteX18" fmla="*/ 886 w 166505"/>
                  <a:gd name="connsiteY18" fmla="*/ 40392 h 107351"/>
                  <a:gd name="connsiteX19" fmla="*/ 0 w 166505"/>
                  <a:gd name="connsiteY19" fmla="*/ 0 h 107351"/>
                  <a:gd name="connsiteX20" fmla="*/ 40645 w 166505"/>
                  <a:gd name="connsiteY20" fmla="*/ 22412 h 107351"/>
                  <a:gd name="connsiteX21" fmla="*/ 52168 w 166505"/>
                  <a:gd name="connsiteY21" fmla="*/ 1773 h 107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6505" h="107351">
                    <a:moveTo>
                      <a:pt x="52168" y="1773"/>
                    </a:moveTo>
                    <a:lnTo>
                      <a:pt x="76478" y="15195"/>
                    </a:lnTo>
                    <a:lnTo>
                      <a:pt x="64956" y="35960"/>
                    </a:lnTo>
                    <a:lnTo>
                      <a:pt x="111299" y="61538"/>
                    </a:lnTo>
                    <a:cubicBezTo>
                      <a:pt x="120669" y="66729"/>
                      <a:pt x="126241" y="69515"/>
                      <a:pt x="128013" y="70021"/>
                    </a:cubicBezTo>
                    <a:cubicBezTo>
                      <a:pt x="129786" y="70528"/>
                      <a:pt x="131558" y="70274"/>
                      <a:pt x="133331" y="69388"/>
                    </a:cubicBezTo>
                    <a:cubicBezTo>
                      <a:pt x="135104" y="68502"/>
                      <a:pt x="136623" y="67109"/>
                      <a:pt x="137636" y="65083"/>
                    </a:cubicBezTo>
                    <a:cubicBezTo>
                      <a:pt x="139156" y="62297"/>
                      <a:pt x="140422" y="57612"/>
                      <a:pt x="141435" y="51281"/>
                    </a:cubicBezTo>
                    <a:lnTo>
                      <a:pt x="166506" y="61664"/>
                    </a:lnTo>
                    <a:cubicBezTo>
                      <a:pt x="165619" y="70401"/>
                      <a:pt x="162707" y="79265"/>
                      <a:pt x="157769" y="88254"/>
                    </a:cubicBezTo>
                    <a:cubicBezTo>
                      <a:pt x="154730" y="93699"/>
                      <a:pt x="151058" y="98131"/>
                      <a:pt x="146879" y="101550"/>
                    </a:cubicBezTo>
                    <a:cubicBezTo>
                      <a:pt x="142701" y="104968"/>
                      <a:pt x="138396" y="106868"/>
                      <a:pt x="134344" y="107248"/>
                    </a:cubicBezTo>
                    <a:cubicBezTo>
                      <a:pt x="130292" y="107627"/>
                      <a:pt x="125607" y="106994"/>
                      <a:pt x="120163" y="104968"/>
                    </a:cubicBezTo>
                    <a:cubicBezTo>
                      <a:pt x="116237" y="103702"/>
                      <a:pt x="108893" y="100030"/>
                      <a:pt x="98131" y="94079"/>
                    </a:cubicBezTo>
                    <a:lnTo>
                      <a:pt x="47989" y="66476"/>
                    </a:lnTo>
                    <a:lnTo>
                      <a:pt x="40265" y="80404"/>
                    </a:lnTo>
                    <a:lnTo>
                      <a:pt x="15954" y="66982"/>
                    </a:lnTo>
                    <a:lnTo>
                      <a:pt x="23678" y="53054"/>
                    </a:lnTo>
                    <a:lnTo>
                      <a:pt x="886" y="40392"/>
                    </a:lnTo>
                    <a:lnTo>
                      <a:pt x="0" y="0"/>
                    </a:lnTo>
                    <a:lnTo>
                      <a:pt x="40645" y="22412"/>
                    </a:lnTo>
                    <a:lnTo>
                      <a:pt x="52168" y="1773"/>
                    </a:lnTo>
                    <a:close/>
                  </a:path>
                </a:pathLst>
              </a:custGeom>
              <a:solidFill>
                <a:srgbClr val="003C47"/>
              </a:solidFill>
              <a:ln w="19050" cap="flat">
                <a:noFill/>
                <a:prstDash val="solid"/>
                <a:miter/>
              </a:ln>
            </p:spPr>
            <p:txBody>
              <a:bodyPr rtlCol="0" anchor="ctr"/>
              <a:lstStyle/>
              <a:p>
                <a:endParaRPr lang="en-US"/>
              </a:p>
            </p:txBody>
          </p:sp>
          <p:sp>
            <p:nvSpPr>
              <p:cNvPr id="262" name="Freeform: Shape 57">
                <a:extLst>
                  <a:ext uri="{FF2B5EF4-FFF2-40B4-BE49-F238E27FC236}">
                    <a16:creationId xmlns:a16="http://schemas.microsoft.com/office/drawing/2014/main" id="{802530FD-EEF7-4C58-9798-32DEE713BC72}"/>
                  </a:ext>
                </a:extLst>
              </p:cNvPr>
              <p:cNvSpPr/>
              <p:nvPr/>
            </p:nvSpPr>
            <p:spPr>
              <a:xfrm>
                <a:off x="6706219" y="4374023"/>
                <a:ext cx="138756" cy="138232"/>
              </a:xfrm>
              <a:custGeom>
                <a:avLst/>
                <a:gdLst>
                  <a:gd name="connsiteX0" fmla="*/ 37389 w 138756"/>
                  <a:gd name="connsiteY0" fmla="*/ 128580 h 138232"/>
                  <a:gd name="connsiteX1" fmla="*/ 11305 w 138756"/>
                  <a:gd name="connsiteY1" fmla="*/ 105915 h 138232"/>
                  <a:gd name="connsiteX2" fmla="*/ 36 w 138756"/>
                  <a:gd name="connsiteY2" fmla="*/ 73247 h 138232"/>
                  <a:gd name="connsiteX3" fmla="*/ 8013 w 138756"/>
                  <a:gd name="connsiteY3" fmla="*/ 38173 h 138232"/>
                  <a:gd name="connsiteX4" fmla="*/ 47265 w 138756"/>
                  <a:gd name="connsiteY4" fmla="*/ 3225 h 138232"/>
                  <a:gd name="connsiteX5" fmla="*/ 99559 w 138756"/>
                  <a:gd name="connsiteY5" fmla="*/ 8164 h 138232"/>
                  <a:gd name="connsiteX6" fmla="*/ 135140 w 138756"/>
                  <a:gd name="connsiteY6" fmla="*/ 47543 h 138232"/>
                  <a:gd name="connsiteX7" fmla="*/ 130961 w 138756"/>
                  <a:gd name="connsiteY7" fmla="*/ 99584 h 138232"/>
                  <a:gd name="connsiteX8" fmla="*/ 108170 w 138756"/>
                  <a:gd name="connsiteY8" fmla="*/ 126680 h 138232"/>
                  <a:gd name="connsiteX9" fmla="*/ 75628 w 138756"/>
                  <a:gd name="connsiteY9" fmla="*/ 138203 h 138232"/>
                  <a:gd name="connsiteX10" fmla="*/ 37389 w 138756"/>
                  <a:gd name="connsiteY10" fmla="*/ 128580 h 138232"/>
                  <a:gd name="connsiteX11" fmla="*/ 54989 w 138756"/>
                  <a:gd name="connsiteY11" fmla="*/ 97558 h 138232"/>
                  <a:gd name="connsiteX12" fmla="*/ 85884 w 138756"/>
                  <a:gd name="connsiteY12" fmla="*/ 102749 h 138232"/>
                  <a:gd name="connsiteX13" fmla="*/ 105384 w 138756"/>
                  <a:gd name="connsiteY13" fmla="*/ 86922 h 138232"/>
                  <a:gd name="connsiteX14" fmla="*/ 106270 w 138756"/>
                  <a:gd name="connsiteY14" fmla="*/ 61851 h 138232"/>
                  <a:gd name="connsiteX15" fmla="*/ 83479 w 138756"/>
                  <a:gd name="connsiteY15" fmla="*/ 40072 h 138232"/>
                  <a:gd name="connsiteX16" fmla="*/ 52837 w 138756"/>
                  <a:gd name="connsiteY16" fmla="*/ 35007 h 138232"/>
                  <a:gd name="connsiteX17" fmla="*/ 33337 w 138756"/>
                  <a:gd name="connsiteY17" fmla="*/ 50708 h 138232"/>
                  <a:gd name="connsiteX18" fmla="*/ 32324 w 138756"/>
                  <a:gd name="connsiteY18" fmla="*/ 75779 h 138232"/>
                  <a:gd name="connsiteX19" fmla="*/ 54989 w 138756"/>
                  <a:gd name="connsiteY19" fmla="*/ 97558 h 138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8756" h="138232">
                    <a:moveTo>
                      <a:pt x="37389" y="128580"/>
                    </a:moveTo>
                    <a:cubicBezTo>
                      <a:pt x="27133" y="123388"/>
                      <a:pt x="18396" y="115918"/>
                      <a:pt x="11305" y="105915"/>
                    </a:cubicBezTo>
                    <a:cubicBezTo>
                      <a:pt x="4214" y="96038"/>
                      <a:pt x="415" y="85149"/>
                      <a:pt x="36" y="73247"/>
                    </a:cubicBezTo>
                    <a:cubicBezTo>
                      <a:pt x="-344" y="61344"/>
                      <a:pt x="2315" y="49695"/>
                      <a:pt x="8013" y="38173"/>
                    </a:cubicBezTo>
                    <a:cubicBezTo>
                      <a:pt x="16876" y="20446"/>
                      <a:pt x="30045" y="8797"/>
                      <a:pt x="47265" y="3225"/>
                    </a:cubicBezTo>
                    <a:cubicBezTo>
                      <a:pt x="64486" y="-2346"/>
                      <a:pt x="81959" y="-700"/>
                      <a:pt x="99559" y="8164"/>
                    </a:cubicBezTo>
                    <a:cubicBezTo>
                      <a:pt x="117286" y="17027"/>
                      <a:pt x="129189" y="30196"/>
                      <a:pt x="135140" y="47543"/>
                    </a:cubicBezTo>
                    <a:cubicBezTo>
                      <a:pt x="141091" y="64890"/>
                      <a:pt x="139698" y="82237"/>
                      <a:pt x="130961" y="99584"/>
                    </a:cubicBezTo>
                    <a:cubicBezTo>
                      <a:pt x="125517" y="110346"/>
                      <a:pt x="117920" y="119336"/>
                      <a:pt x="108170" y="126680"/>
                    </a:cubicBezTo>
                    <a:cubicBezTo>
                      <a:pt x="98420" y="134024"/>
                      <a:pt x="87530" y="137823"/>
                      <a:pt x="75628" y="138203"/>
                    </a:cubicBezTo>
                    <a:cubicBezTo>
                      <a:pt x="63599" y="138583"/>
                      <a:pt x="50811" y="135291"/>
                      <a:pt x="37389" y="128580"/>
                    </a:cubicBezTo>
                    <a:close/>
                    <a:moveTo>
                      <a:pt x="54989" y="97558"/>
                    </a:moveTo>
                    <a:cubicBezTo>
                      <a:pt x="66638" y="103382"/>
                      <a:pt x="76894" y="105155"/>
                      <a:pt x="85884" y="102749"/>
                    </a:cubicBezTo>
                    <a:cubicBezTo>
                      <a:pt x="94875" y="100343"/>
                      <a:pt x="101332" y="95025"/>
                      <a:pt x="105384" y="86922"/>
                    </a:cubicBezTo>
                    <a:cubicBezTo>
                      <a:pt x="109436" y="78818"/>
                      <a:pt x="109816" y="70461"/>
                      <a:pt x="106270" y="61851"/>
                    </a:cubicBezTo>
                    <a:cubicBezTo>
                      <a:pt x="102852" y="53241"/>
                      <a:pt x="95254" y="46023"/>
                      <a:pt x="83479" y="40072"/>
                    </a:cubicBezTo>
                    <a:cubicBezTo>
                      <a:pt x="71956" y="34247"/>
                      <a:pt x="61826" y="32601"/>
                      <a:pt x="52837" y="35007"/>
                    </a:cubicBezTo>
                    <a:cubicBezTo>
                      <a:pt x="43847" y="37413"/>
                      <a:pt x="37389" y="42604"/>
                      <a:pt x="33337" y="50708"/>
                    </a:cubicBezTo>
                    <a:cubicBezTo>
                      <a:pt x="29285" y="58812"/>
                      <a:pt x="28905" y="67169"/>
                      <a:pt x="32324" y="75779"/>
                    </a:cubicBezTo>
                    <a:cubicBezTo>
                      <a:pt x="35869" y="84516"/>
                      <a:pt x="43340" y="91733"/>
                      <a:pt x="54989" y="97558"/>
                    </a:cubicBezTo>
                    <a:close/>
                  </a:path>
                </a:pathLst>
              </a:custGeom>
              <a:solidFill>
                <a:srgbClr val="003C47"/>
              </a:solidFill>
              <a:ln w="19050" cap="flat">
                <a:noFill/>
                <a:prstDash val="solid"/>
                <a:miter/>
              </a:ln>
            </p:spPr>
            <p:txBody>
              <a:bodyPr rtlCol="0" anchor="ctr"/>
              <a:lstStyle/>
              <a:p>
                <a:endParaRPr lang="en-US"/>
              </a:p>
            </p:txBody>
          </p:sp>
          <p:sp>
            <p:nvSpPr>
              <p:cNvPr id="263" name="Freeform: Shape 58">
                <a:extLst>
                  <a:ext uri="{FF2B5EF4-FFF2-40B4-BE49-F238E27FC236}">
                    <a16:creationId xmlns:a16="http://schemas.microsoft.com/office/drawing/2014/main" id="{6692C80B-6F30-4186-97F2-2ADB5DC4CD71}"/>
                  </a:ext>
                </a:extLst>
              </p:cNvPr>
              <p:cNvSpPr/>
              <p:nvPr/>
            </p:nvSpPr>
            <p:spPr>
              <a:xfrm>
                <a:off x="6752593" y="4146348"/>
                <a:ext cx="190698" cy="166833"/>
              </a:xfrm>
              <a:custGeom>
                <a:avLst/>
                <a:gdLst>
                  <a:gd name="connsiteX0" fmla="*/ 94590 w 190698"/>
                  <a:gd name="connsiteY0" fmla="*/ 162905 h 166833"/>
                  <a:gd name="connsiteX1" fmla="*/ 105479 w 190698"/>
                  <a:gd name="connsiteY1" fmla="*/ 128844 h 166833"/>
                  <a:gd name="connsiteX2" fmla="*/ 134855 w 190698"/>
                  <a:gd name="connsiteY2" fmla="*/ 127324 h 166833"/>
                  <a:gd name="connsiteX3" fmla="*/ 153088 w 190698"/>
                  <a:gd name="connsiteY3" fmla="*/ 106305 h 166833"/>
                  <a:gd name="connsiteX4" fmla="*/ 156760 w 190698"/>
                  <a:gd name="connsiteY4" fmla="*/ 78829 h 166833"/>
                  <a:gd name="connsiteX5" fmla="*/ 144225 w 190698"/>
                  <a:gd name="connsiteY5" fmla="*/ 63634 h 166833"/>
                  <a:gd name="connsiteX6" fmla="*/ 132703 w 190698"/>
                  <a:gd name="connsiteY6" fmla="*/ 62748 h 166833"/>
                  <a:gd name="connsiteX7" fmla="*/ 120294 w 190698"/>
                  <a:gd name="connsiteY7" fmla="*/ 71738 h 166833"/>
                  <a:gd name="connsiteX8" fmla="*/ 101427 w 190698"/>
                  <a:gd name="connsiteY8" fmla="*/ 95543 h 166833"/>
                  <a:gd name="connsiteX9" fmla="*/ 68633 w 190698"/>
                  <a:gd name="connsiteY9" fmla="*/ 126311 h 166833"/>
                  <a:gd name="connsiteX10" fmla="*/ 28494 w 190698"/>
                  <a:gd name="connsiteY10" fmla="*/ 127198 h 166833"/>
                  <a:gd name="connsiteX11" fmla="*/ 7855 w 190698"/>
                  <a:gd name="connsiteY11" fmla="*/ 109724 h 166833"/>
                  <a:gd name="connsiteX12" fmla="*/ 4 w 190698"/>
                  <a:gd name="connsiteY12" fmla="*/ 81614 h 166833"/>
                  <a:gd name="connsiteX13" fmla="*/ 8361 w 190698"/>
                  <a:gd name="connsiteY13" fmla="*/ 46414 h 166833"/>
                  <a:gd name="connsiteX14" fmla="*/ 42422 w 190698"/>
                  <a:gd name="connsiteY14" fmla="*/ 5136 h 166833"/>
                  <a:gd name="connsiteX15" fmla="*/ 86233 w 190698"/>
                  <a:gd name="connsiteY15" fmla="*/ 4376 h 166833"/>
                  <a:gd name="connsiteX16" fmla="*/ 73191 w 190698"/>
                  <a:gd name="connsiteY16" fmla="*/ 38564 h 166833"/>
                  <a:gd name="connsiteX17" fmla="*/ 50779 w 190698"/>
                  <a:gd name="connsiteY17" fmla="*/ 39830 h 166833"/>
                  <a:gd name="connsiteX18" fmla="*/ 35964 w 190698"/>
                  <a:gd name="connsiteY18" fmla="*/ 58696 h 166833"/>
                  <a:gd name="connsiteX19" fmla="*/ 32039 w 190698"/>
                  <a:gd name="connsiteY19" fmla="*/ 84274 h 166833"/>
                  <a:gd name="connsiteX20" fmla="*/ 40016 w 190698"/>
                  <a:gd name="connsiteY20" fmla="*/ 94023 h 166833"/>
                  <a:gd name="connsiteX21" fmla="*/ 52299 w 190698"/>
                  <a:gd name="connsiteY21" fmla="*/ 93390 h 166833"/>
                  <a:gd name="connsiteX22" fmla="*/ 76736 w 190698"/>
                  <a:gd name="connsiteY22" fmla="*/ 67306 h 166833"/>
                  <a:gd name="connsiteX23" fmla="*/ 104340 w 190698"/>
                  <a:gd name="connsiteY23" fmla="*/ 36158 h 166833"/>
                  <a:gd name="connsiteX24" fmla="*/ 129157 w 190698"/>
                  <a:gd name="connsiteY24" fmla="*/ 25015 h 166833"/>
                  <a:gd name="connsiteX25" fmla="*/ 158533 w 190698"/>
                  <a:gd name="connsiteY25" fmla="*/ 29827 h 166833"/>
                  <a:gd name="connsiteX26" fmla="*/ 181831 w 190698"/>
                  <a:gd name="connsiteY26" fmla="*/ 49326 h 166833"/>
                  <a:gd name="connsiteX27" fmla="*/ 190695 w 190698"/>
                  <a:gd name="connsiteY27" fmla="*/ 79842 h 166833"/>
                  <a:gd name="connsiteX28" fmla="*/ 181072 w 190698"/>
                  <a:gd name="connsiteY28" fmla="*/ 118714 h 166833"/>
                  <a:gd name="connsiteX29" fmla="*/ 145491 w 190698"/>
                  <a:gd name="connsiteY29" fmla="*/ 160879 h 166833"/>
                  <a:gd name="connsiteX30" fmla="*/ 94590 w 190698"/>
                  <a:gd name="connsiteY30" fmla="*/ 162905 h 166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0698" h="166833">
                    <a:moveTo>
                      <a:pt x="94590" y="162905"/>
                    </a:moveTo>
                    <a:lnTo>
                      <a:pt x="105479" y="128844"/>
                    </a:lnTo>
                    <a:cubicBezTo>
                      <a:pt x="117255" y="131629"/>
                      <a:pt x="127131" y="131123"/>
                      <a:pt x="134855" y="127324"/>
                    </a:cubicBezTo>
                    <a:cubicBezTo>
                      <a:pt x="142579" y="123526"/>
                      <a:pt x="148657" y="116562"/>
                      <a:pt x="153088" y="106305"/>
                    </a:cubicBezTo>
                    <a:cubicBezTo>
                      <a:pt x="157774" y="95543"/>
                      <a:pt x="159040" y="86300"/>
                      <a:pt x="156760" y="78829"/>
                    </a:cubicBezTo>
                    <a:cubicBezTo>
                      <a:pt x="154608" y="71358"/>
                      <a:pt x="150429" y="66293"/>
                      <a:pt x="144225" y="63634"/>
                    </a:cubicBezTo>
                    <a:cubicBezTo>
                      <a:pt x="140300" y="61988"/>
                      <a:pt x="136501" y="61608"/>
                      <a:pt x="132703" y="62748"/>
                    </a:cubicBezTo>
                    <a:cubicBezTo>
                      <a:pt x="128904" y="63888"/>
                      <a:pt x="124852" y="66800"/>
                      <a:pt x="120294" y="71738"/>
                    </a:cubicBezTo>
                    <a:cubicBezTo>
                      <a:pt x="117255" y="75030"/>
                      <a:pt x="110924" y="83007"/>
                      <a:pt x="101427" y="95543"/>
                    </a:cubicBezTo>
                    <a:cubicBezTo>
                      <a:pt x="89145" y="111624"/>
                      <a:pt x="78256" y="121880"/>
                      <a:pt x="68633" y="126311"/>
                    </a:cubicBezTo>
                    <a:cubicBezTo>
                      <a:pt x="55084" y="132516"/>
                      <a:pt x="41663" y="132896"/>
                      <a:pt x="28494" y="127198"/>
                    </a:cubicBezTo>
                    <a:cubicBezTo>
                      <a:pt x="20011" y="123526"/>
                      <a:pt x="13173" y="117701"/>
                      <a:pt x="7855" y="109724"/>
                    </a:cubicBezTo>
                    <a:cubicBezTo>
                      <a:pt x="2537" y="101747"/>
                      <a:pt x="-122" y="92377"/>
                      <a:pt x="4" y="81614"/>
                    </a:cubicBezTo>
                    <a:cubicBezTo>
                      <a:pt x="131" y="70852"/>
                      <a:pt x="2790" y="59203"/>
                      <a:pt x="8361" y="46414"/>
                    </a:cubicBezTo>
                    <a:cubicBezTo>
                      <a:pt x="17351" y="25522"/>
                      <a:pt x="28747" y="11720"/>
                      <a:pt x="42422" y="5136"/>
                    </a:cubicBezTo>
                    <a:cubicBezTo>
                      <a:pt x="56097" y="-1449"/>
                      <a:pt x="70785" y="-1702"/>
                      <a:pt x="86233" y="4376"/>
                    </a:cubicBezTo>
                    <a:lnTo>
                      <a:pt x="73191" y="38564"/>
                    </a:lnTo>
                    <a:cubicBezTo>
                      <a:pt x="64074" y="36284"/>
                      <a:pt x="56477" y="36791"/>
                      <a:pt x="50779" y="39830"/>
                    </a:cubicBezTo>
                    <a:cubicBezTo>
                      <a:pt x="44955" y="42995"/>
                      <a:pt x="40016" y="49200"/>
                      <a:pt x="35964" y="58696"/>
                    </a:cubicBezTo>
                    <a:cubicBezTo>
                      <a:pt x="31786" y="68446"/>
                      <a:pt x="30394" y="76930"/>
                      <a:pt x="32039" y="84274"/>
                    </a:cubicBezTo>
                    <a:cubicBezTo>
                      <a:pt x="33052" y="88958"/>
                      <a:pt x="35711" y="92251"/>
                      <a:pt x="40016" y="94023"/>
                    </a:cubicBezTo>
                    <a:cubicBezTo>
                      <a:pt x="43942" y="95669"/>
                      <a:pt x="47994" y="95543"/>
                      <a:pt x="52299" y="93390"/>
                    </a:cubicBezTo>
                    <a:cubicBezTo>
                      <a:pt x="57743" y="90731"/>
                      <a:pt x="65847" y="81994"/>
                      <a:pt x="76736" y="67306"/>
                    </a:cubicBezTo>
                    <a:cubicBezTo>
                      <a:pt x="87626" y="52618"/>
                      <a:pt x="96869" y="42235"/>
                      <a:pt x="104340" y="36158"/>
                    </a:cubicBezTo>
                    <a:cubicBezTo>
                      <a:pt x="111810" y="30080"/>
                      <a:pt x="120167" y="26408"/>
                      <a:pt x="129157" y="25015"/>
                    </a:cubicBezTo>
                    <a:cubicBezTo>
                      <a:pt x="138147" y="23622"/>
                      <a:pt x="148024" y="25268"/>
                      <a:pt x="158533" y="29827"/>
                    </a:cubicBezTo>
                    <a:cubicBezTo>
                      <a:pt x="168030" y="34005"/>
                      <a:pt x="175880" y="40463"/>
                      <a:pt x="181831" y="49326"/>
                    </a:cubicBezTo>
                    <a:cubicBezTo>
                      <a:pt x="187909" y="58190"/>
                      <a:pt x="190821" y="68319"/>
                      <a:pt x="190695" y="79842"/>
                    </a:cubicBezTo>
                    <a:cubicBezTo>
                      <a:pt x="190568" y="91238"/>
                      <a:pt x="187403" y="104153"/>
                      <a:pt x="181072" y="118714"/>
                    </a:cubicBezTo>
                    <a:cubicBezTo>
                      <a:pt x="171955" y="139733"/>
                      <a:pt x="160179" y="153788"/>
                      <a:pt x="145491" y="160879"/>
                    </a:cubicBezTo>
                    <a:cubicBezTo>
                      <a:pt x="131310" y="168096"/>
                      <a:pt x="114216" y="168729"/>
                      <a:pt x="94590" y="162905"/>
                    </a:cubicBezTo>
                    <a:close/>
                  </a:path>
                </a:pathLst>
              </a:custGeom>
              <a:solidFill>
                <a:srgbClr val="003C47"/>
              </a:solidFill>
              <a:ln w="19050" cap="flat">
                <a:noFill/>
                <a:prstDash val="solid"/>
                <a:miter/>
              </a:ln>
            </p:spPr>
            <p:txBody>
              <a:bodyPr rtlCol="0" anchor="ctr"/>
              <a:lstStyle/>
              <a:p>
                <a:endParaRPr lang="en-US"/>
              </a:p>
            </p:txBody>
          </p:sp>
          <p:sp>
            <p:nvSpPr>
              <p:cNvPr id="264" name="Freeform: Shape 59">
                <a:extLst>
                  <a:ext uri="{FF2B5EF4-FFF2-40B4-BE49-F238E27FC236}">
                    <a16:creationId xmlns:a16="http://schemas.microsoft.com/office/drawing/2014/main" id="{615666A2-CDA5-4EA8-B47F-8A1E995C3E79}"/>
                  </a:ext>
                </a:extLst>
              </p:cNvPr>
              <p:cNvSpPr/>
              <p:nvPr/>
            </p:nvSpPr>
            <p:spPr>
              <a:xfrm>
                <a:off x="6801726" y="4071967"/>
                <a:ext cx="181067" cy="100536"/>
              </a:xfrm>
              <a:custGeom>
                <a:avLst/>
                <a:gdLst>
                  <a:gd name="connsiteX0" fmla="*/ 29756 w 181067"/>
                  <a:gd name="connsiteY0" fmla="*/ 44317 h 100536"/>
                  <a:gd name="connsiteX1" fmla="*/ 0 w 181067"/>
                  <a:gd name="connsiteY1" fmla="*/ 32162 h 100536"/>
                  <a:gd name="connsiteX2" fmla="*/ 13169 w 181067"/>
                  <a:gd name="connsiteY2" fmla="*/ 0 h 100536"/>
                  <a:gd name="connsiteX3" fmla="*/ 42925 w 181067"/>
                  <a:gd name="connsiteY3" fmla="*/ 12155 h 100536"/>
                  <a:gd name="connsiteX4" fmla="*/ 29756 w 181067"/>
                  <a:gd name="connsiteY4" fmla="*/ 44317 h 100536"/>
                  <a:gd name="connsiteX5" fmla="*/ 167899 w 181067"/>
                  <a:gd name="connsiteY5" fmla="*/ 100537 h 100536"/>
                  <a:gd name="connsiteX6" fmla="*/ 46343 w 181067"/>
                  <a:gd name="connsiteY6" fmla="*/ 50901 h 100536"/>
                  <a:gd name="connsiteX7" fmla="*/ 59512 w 181067"/>
                  <a:gd name="connsiteY7" fmla="*/ 18740 h 100536"/>
                  <a:gd name="connsiteX8" fmla="*/ 181067 w 181067"/>
                  <a:gd name="connsiteY8" fmla="*/ 68375 h 100536"/>
                  <a:gd name="connsiteX9" fmla="*/ 167899 w 181067"/>
                  <a:gd name="connsiteY9" fmla="*/ 100537 h 100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1067" h="100536">
                    <a:moveTo>
                      <a:pt x="29756" y="44317"/>
                    </a:moveTo>
                    <a:lnTo>
                      <a:pt x="0" y="32162"/>
                    </a:lnTo>
                    <a:lnTo>
                      <a:pt x="13169" y="0"/>
                    </a:lnTo>
                    <a:lnTo>
                      <a:pt x="42925" y="12155"/>
                    </a:lnTo>
                    <a:lnTo>
                      <a:pt x="29756" y="44317"/>
                    </a:lnTo>
                    <a:close/>
                    <a:moveTo>
                      <a:pt x="167899" y="100537"/>
                    </a:moveTo>
                    <a:lnTo>
                      <a:pt x="46343" y="50901"/>
                    </a:lnTo>
                    <a:lnTo>
                      <a:pt x="59512" y="18740"/>
                    </a:lnTo>
                    <a:lnTo>
                      <a:pt x="181067" y="68375"/>
                    </a:lnTo>
                    <a:lnTo>
                      <a:pt x="167899" y="100537"/>
                    </a:lnTo>
                    <a:close/>
                  </a:path>
                </a:pathLst>
              </a:custGeom>
              <a:solidFill>
                <a:srgbClr val="003C47"/>
              </a:solidFill>
              <a:ln w="19050" cap="flat">
                <a:noFill/>
                <a:prstDash val="solid"/>
                <a:miter/>
              </a:ln>
            </p:spPr>
            <p:txBody>
              <a:bodyPr rtlCol="0" anchor="ctr"/>
              <a:lstStyle/>
              <a:p>
                <a:endParaRPr lang="en-US"/>
              </a:p>
            </p:txBody>
          </p:sp>
          <p:sp>
            <p:nvSpPr>
              <p:cNvPr id="265" name="Freeform: Shape 60">
                <a:extLst>
                  <a:ext uri="{FF2B5EF4-FFF2-40B4-BE49-F238E27FC236}">
                    <a16:creationId xmlns:a16="http://schemas.microsoft.com/office/drawing/2014/main" id="{CE8C1785-E785-4C1F-8AB9-DD1E4D418A61}"/>
                  </a:ext>
                </a:extLst>
              </p:cNvPr>
              <p:cNvSpPr/>
              <p:nvPr/>
            </p:nvSpPr>
            <p:spPr>
              <a:xfrm>
                <a:off x="6857692" y="3931291"/>
                <a:ext cx="181446" cy="168202"/>
              </a:xfrm>
              <a:custGeom>
                <a:avLst/>
                <a:gdLst>
                  <a:gd name="connsiteX0" fmla="*/ 181447 w 181446"/>
                  <a:gd name="connsiteY0" fmla="*/ 65716 h 168202"/>
                  <a:gd name="connsiteX1" fmla="*/ 169798 w 181446"/>
                  <a:gd name="connsiteY1" fmla="*/ 95852 h 168202"/>
                  <a:gd name="connsiteX2" fmla="*/ 151818 w 181446"/>
                  <a:gd name="connsiteY2" fmla="*/ 88887 h 168202"/>
                  <a:gd name="connsiteX3" fmla="*/ 160555 w 181446"/>
                  <a:gd name="connsiteY3" fmla="*/ 112692 h 168202"/>
                  <a:gd name="connsiteX4" fmla="*/ 157642 w 181446"/>
                  <a:gd name="connsiteY4" fmla="*/ 135231 h 168202"/>
                  <a:gd name="connsiteX5" fmla="*/ 126620 w 181446"/>
                  <a:gd name="connsiteY5" fmla="*/ 164733 h 168202"/>
                  <a:gd name="connsiteX6" fmla="*/ 73313 w 181446"/>
                  <a:gd name="connsiteY6" fmla="*/ 161314 h 168202"/>
                  <a:gd name="connsiteX7" fmla="*/ 31655 w 181446"/>
                  <a:gd name="connsiteY7" fmla="*/ 128266 h 168202"/>
                  <a:gd name="connsiteX8" fmla="*/ 29882 w 181446"/>
                  <a:gd name="connsiteY8" fmla="*/ 84962 h 168202"/>
                  <a:gd name="connsiteX9" fmla="*/ 60778 w 181446"/>
                  <a:gd name="connsiteY9" fmla="*/ 56093 h 168202"/>
                  <a:gd name="connsiteX10" fmla="*/ 0 w 181446"/>
                  <a:gd name="connsiteY10" fmla="*/ 32415 h 168202"/>
                  <a:gd name="connsiteX11" fmla="*/ 12662 w 181446"/>
                  <a:gd name="connsiteY11" fmla="*/ 0 h 168202"/>
                  <a:gd name="connsiteX12" fmla="*/ 181447 w 181446"/>
                  <a:gd name="connsiteY12" fmla="*/ 65716 h 168202"/>
                  <a:gd name="connsiteX13" fmla="*/ 83949 w 181446"/>
                  <a:gd name="connsiteY13" fmla="*/ 127254 h 168202"/>
                  <a:gd name="connsiteX14" fmla="*/ 114465 w 181446"/>
                  <a:gd name="connsiteY14" fmla="*/ 132825 h 168202"/>
                  <a:gd name="connsiteX15" fmla="*/ 135610 w 181446"/>
                  <a:gd name="connsiteY15" fmla="*/ 115858 h 168202"/>
                  <a:gd name="connsiteX16" fmla="*/ 133458 w 181446"/>
                  <a:gd name="connsiteY16" fmla="*/ 93193 h 168202"/>
                  <a:gd name="connsiteX17" fmla="*/ 108134 w 181446"/>
                  <a:gd name="connsiteY17" fmla="*/ 74326 h 168202"/>
                  <a:gd name="connsiteX18" fmla="*/ 74833 w 181446"/>
                  <a:gd name="connsiteY18" fmla="*/ 70148 h 168202"/>
                  <a:gd name="connsiteX19" fmla="*/ 57992 w 181446"/>
                  <a:gd name="connsiteY19" fmla="*/ 85975 h 168202"/>
                  <a:gd name="connsiteX20" fmla="*/ 59638 w 181446"/>
                  <a:gd name="connsiteY20" fmla="*/ 108893 h 168202"/>
                  <a:gd name="connsiteX21" fmla="*/ 83949 w 181446"/>
                  <a:gd name="connsiteY21" fmla="*/ 127254 h 168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81446" h="168202">
                    <a:moveTo>
                      <a:pt x="181447" y="65716"/>
                    </a:moveTo>
                    <a:lnTo>
                      <a:pt x="169798" y="95852"/>
                    </a:lnTo>
                    <a:lnTo>
                      <a:pt x="151818" y="88887"/>
                    </a:lnTo>
                    <a:cubicBezTo>
                      <a:pt x="156883" y="96611"/>
                      <a:pt x="159795" y="104588"/>
                      <a:pt x="160555" y="112692"/>
                    </a:cubicBezTo>
                    <a:cubicBezTo>
                      <a:pt x="161314" y="120796"/>
                      <a:pt x="160302" y="128393"/>
                      <a:pt x="157642" y="135231"/>
                    </a:cubicBezTo>
                    <a:cubicBezTo>
                      <a:pt x="152198" y="149285"/>
                      <a:pt x="141815" y="159162"/>
                      <a:pt x="126620" y="164733"/>
                    </a:cubicBezTo>
                    <a:cubicBezTo>
                      <a:pt x="111426" y="170304"/>
                      <a:pt x="93572" y="169165"/>
                      <a:pt x="73313" y="161314"/>
                    </a:cubicBezTo>
                    <a:cubicBezTo>
                      <a:pt x="52547" y="153211"/>
                      <a:pt x="38746" y="142195"/>
                      <a:pt x="31655" y="128266"/>
                    </a:cubicBezTo>
                    <a:cubicBezTo>
                      <a:pt x="24564" y="114338"/>
                      <a:pt x="24058" y="99904"/>
                      <a:pt x="29882" y="84962"/>
                    </a:cubicBezTo>
                    <a:cubicBezTo>
                      <a:pt x="35200" y="71287"/>
                      <a:pt x="45457" y="61664"/>
                      <a:pt x="60778" y="56093"/>
                    </a:cubicBezTo>
                    <a:lnTo>
                      <a:pt x="0" y="32415"/>
                    </a:lnTo>
                    <a:lnTo>
                      <a:pt x="12662" y="0"/>
                    </a:lnTo>
                    <a:lnTo>
                      <a:pt x="181447" y="65716"/>
                    </a:lnTo>
                    <a:close/>
                    <a:moveTo>
                      <a:pt x="83949" y="127254"/>
                    </a:moveTo>
                    <a:cubicBezTo>
                      <a:pt x="96991" y="132318"/>
                      <a:pt x="107121" y="134218"/>
                      <a:pt x="114465" y="132825"/>
                    </a:cubicBezTo>
                    <a:cubicBezTo>
                      <a:pt x="124974" y="130925"/>
                      <a:pt x="132065" y="125228"/>
                      <a:pt x="135610" y="115858"/>
                    </a:cubicBezTo>
                    <a:cubicBezTo>
                      <a:pt x="138523" y="108387"/>
                      <a:pt x="137763" y="100790"/>
                      <a:pt x="133458" y="93193"/>
                    </a:cubicBezTo>
                    <a:cubicBezTo>
                      <a:pt x="129153" y="85469"/>
                      <a:pt x="120669" y="79264"/>
                      <a:pt x="108134" y="74326"/>
                    </a:cubicBezTo>
                    <a:cubicBezTo>
                      <a:pt x="94079" y="68882"/>
                      <a:pt x="82936" y="67489"/>
                      <a:pt x="74833" y="70148"/>
                    </a:cubicBezTo>
                    <a:cubicBezTo>
                      <a:pt x="66729" y="72807"/>
                      <a:pt x="61031" y="78125"/>
                      <a:pt x="57992" y="85975"/>
                    </a:cubicBezTo>
                    <a:cubicBezTo>
                      <a:pt x="54953" y="93699"/>
                      <a:pt x="55586" y="101296"/>
                      <a:pt x="59638" y="108893"/>
                    </a:cubicBezTo>
                    <a:cubicBezTo>
                      <a:pt x="63690" y="116364"/>
                      <a:pt x="71794" y="122568"/>
                      <a:pt x="83949" y="127254"/>
                    </a:cubicBezTo>
                    <a:close/>
                  </a:path>
                </a:pathLst>
              </a:custGeom>
              <a:solidFill>
                <a:srgbClr val="003C47"/>
              </a:solidFill>
              <a:ln w="19050" cap="flat">
                <a:noFill/>
                <a:prstDash val="solid"/>
                <a:miter/>
              </a:ln>
            </p:spPr>
            <p:txBody>
              <a:bodyPr rtlCol="0" anchor="ctr"/>
              <a:lstStyle/>
              <a:p>
                <a:endParaRPr lang="en-US"/>
              </a:p>
            </p:txBody>
          </p:sp>
          <p:sp>
            <p:nvSpPr>
              <p:cNvPr id="266" name="Freeform: Shape 61">
                <a:extLst>
                  <a:ext uri="{FF2B5EF4-FFF2-40B4-BE49-F238E27FC236}">
                    <a16:creationId xmlns:a16="http://schemas.microsoft.com/office/drawing/2014/main" id="{F0FE1AAE-7E7F-4080-B2E4-ABF17C776B1B}"/>
                  </a:ext>
                </a:extLst>
              </p:cNvPr>
              <p:cNvSpPr/>
              <p:nvPr/>
            </p:nvSpPr>
            <p:spPr>
              <a:xfrm>
                <a:off x="6938603" y="3831200"/>
                <a:ext cx="138832" cy="126635"/>
              </a:xfrm>
              <a:custGeom>
                <a:avLst/>
                <a:gdLst>
                  <a:gd name="connsiteX0" fmla="*/ 99904 w 138832"/>
                  <a:gd name="connsiteY0" fmla="*/ 48050 h 126635"/>
                  <a:gd name="connsiteX1" fmla="*/ 117504 w 138832"/>
                  <a:gd name="connsiteY1" fmla="*/ 17661 h 126635"/>
                  <a:gd name="connsiteX2" fmla="*/ 137257 w 138832"/>
                  <a:gd name="connsiteY2" fmla="*/ 47544 h 126635"/>
                  <a:gd name="connsiteX3" fmla="*/ 133965 w 138832"/>
                  <a:gd name="connsiteY3" fmla="*/ 84770 h 126635"/>
                  <a:gd name="connsiteX4" fmla="*/ 95219 w 138832"/>
                  <a:gd name="connsiteY4" fmla="*/ 124403 h 126635"/>
                  <a:gd name="connsiteX5" fmla="*/ 48242 w 138832"/>
                  <a:gd name="connsiteY5" fmla="*/ 120730 h 126635"/>
                  <a:gd name="connsiteX6" fmla="*/ 6331 w 138832"/>
                  <a:gd name="connsiteY6" fmla="*/ 86923 h 126635"/>
                  <a:gd name="connsiteX7" fmla="*/ 4052 w 138832"/>
                  <a:gd name="connsiteY7" fmla="*/ 40073 h 126635"/>
                  <a:gd name="connsiteX8" fmla="*/ 38366 w 138832"/>
                  <a:gd name="connsiteY8" fmla="*/ 3480 h 126635"/>
                  <a:gd name="connsiteX9" fmla="*/ 99524 w 138832"/>
                  <a:gd name="connsiteY9" fmla="*/ 9051 h 126635"/>
                  <a:gd name="connsiteX10" fmla="*/ 69135 w 138832"/>
                  <a:gd name="connsiteY10" fmla="*/ 90595 h 126635"/>
                  <a:gd name="connsiteX11" fmla="*/ 94586 w 138832"/>
                  <a:gd name="connsiteY11" fmla="*/ 91101 h 126635"/>
                  <a:gd name="connsiteX12" fmla="*/ 109653 w 138832"/>
                  <a:gd name="connsiteY12" fmla="*/ 75274 h 126635"/>
                  <a:gd name="connsiteX13" fmla="*/ 110287 w 138832"/>
                  <a:gd name="connsiteY13" fmla="*/ 60839 h 126635"/>
                  <a:gd name="connsiteX14" fmla="*/ 99904 w 138832"/>
                  <a:gd name="connsiteY14" fmla="*/ 48050 h 126635"/>
                  <a:gd name="connsiteX15" fmla="*/ 67742 w 138832"/>
                  <a:gd name="connsiteY15" fmla="*/ 33869 h 126635"/>
                  <a:gd name="connsiteX16" fmla="*/ 43557 w 138832"/>
                  <a:gd name="connsiteY16" fmla="*/ 33109 h 126635"/>
                  <a:gd name="connsiteX17" fmla="*/ 29883 w 138832"/>
                  <a:gd name="connsiteY17" fmla="*/ 47291 h 126635"/>
                  <a:gd name="connsiteX18" fmla="*/ 31022 w 138832"/>
                  <a:gd name="connsiteY18" fmla="*/ 67803 h 126635"/>
                  <a:gd name="connsiteX19" fmla="*/ 49509 w 138832"/>
                  <a:gd name="connsiteY19" fmla="*/ 82491 h 126635"/>
                  <a:gd name="connsiteX20" fmla="*/ 67742 w 138832"/>
                  <a:gd name="connsiteY20" fmla="*/ 33869 h 126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8832" h="126635">
                    <a:moveTo>
                      <a:pt x="99904" y="48050"/>
                    </a:moveTo>
                    <a:lnTo>
                      <a:pt x="117504" y="17661"/>
                    </a:lnTo>
                    <a:cubicBezTo>
                      <a:pt x="127887" y="26272"/>
                      <a:pt x="134471" y="36275"/>
                      <a:pt x="137257" y="47544"/>
                    </a:cubicBezTo>
                    <a:cubicBezTo>
                      <a:pt x="140169" y="58813"/>
                      <a:pt x="139029" y="71349"/>
                      <a:pt x="133965" y="84770"/>
                    </a:cubicBezTo>
                    <a:cubicBezTo>
                      <a:pt x="125988" y="106169"/>
                      <a:pt x="113072" y="119338"/>
                      <a:pt x="95219" y="124403"/>
                    </a:cubicBezTo>
                    <a:cubicBezTo>
                      <a:pt x="81037" y="128328"/>
                      <a:pt x="65336" y="127062"/>
                      <a:pt x="48242" y="120730"/>
                    </a:cubicBezTo>
                    <a:cubicBezTo>
                      <a:pt x="27857" y="113133"/>
                      <a:pt x="13928" y="101864"/>
                      <a:pt x="6331" y="86923"/>
                    </a:cubicBezTo>
                    <a:cubicBezTo>
                      <a:pt x="-1266" y="71982"/>
                      <a:pt x="-2026" y="56281"/>
                      <a:pt x="4052" y="40073"/>
                    </a:cubicBezTo>
                    <a:cubicBezTo>
                      <a:pt x="10890" y="21713"/>
                      <a:pt x="22285" y="9558"/>
                      <a:pt x="38366" y="3480"/>
                    </a:cubicBezTo>
                    <a:cubicBezTo>
                      <a:pt x="54447" y="-2598"/>
                      <a:pt x="74833" y="-698"/>
                      <a:pt x="99524" y="9051"/>
                    </a:cubicBezTo>
                    <a:lnTo>
                      <a:pt x="69135" y="90595"/>
                    </a:lnTo>
                    <a:cubicBezTo>
                      <a:pt x="78885" y="94014"/>
                      <a:pt x="87368" y="94140"/>
                      <a:pt x="94586" y="91101"/>
                    </a:cubicBezTo>
                    <a:cubicBezTo>
                      <a:pt x="101803" y="88063"/>
                      <a:pt x="106868" y="82871"/>
                      <a:pt x="109653" y="75274"/>
                    </a:cubicBezTo>
                    <a:cubicBezTo>
                      <a:pt x="111553" y="70209"/>
                      <a:pt x="111806" y="65397"/>
                      <a:pt x="110287" y="60839"/>
                    </a:cubicBezTo>
                    <a:cubicBezTo>
                      <a:pt x="108767" y="56281"/>
                      <a:pt x="105475" y="52102"/>
                      <a:pt x="99904" y="48050"/>
                    </a:cubicBezTo>
                    <a:close/>
                    <a:moveTo>
                      <a:pt x="67742" y="33869"/>
                    </a:moveTo>
                    <a:cubicBezTo>
                      <a:pt x="58246" y="30577"/>
                      <a:pt x="50142" y="30324"/>
                      <a:pt x="43557" y="33109"/>
                    </a:cubicBezTo>
                    <a:cubicBezTo>
                      <a:pt x="36973" y="35895"/>
                      <a:pt x="32415" y="40580"/>
                      <a:pt x="29883" y="47291"/>
                    </a:cubicBezTo>
                    <a:cubicBezTo>
                      <a:pt x="27223" y="54382"/>
                      <a:pt x="27603" y="61219"/>
                      <a:pt x="31022" y="67803"/>
                    </a:cubicBezTo>
                    <a:cubicBezTo>
                      <a:pt x="34441" y="74388"/>
                      <a:pt x="40645" y="79326"/>
                      <a:pt x="49509" y="82491"/>
                    </a:cubicBezTo>
                    <a:lnTo>
                      <a:pt x="67742" y="33869"/>
                    </a:lnTo>
                    <a:close/>
                  </a:path>
                </a:pathLst>
              </a:custGeom>
              <a:solidFill>
                <a:srgbClr val="003C47"/>
              </a:solidFill>
              <a:ln w="19050" cap="flat">
                <a:noFill/>
                <a:prstDash val="solid"/>
                <a:miter/>
              </a:ln>
            </p:spPr>
            <p:txBody>
              <a:bodyPr rtlCol="0" anchor="ctr"/>
              <a:lstStyle/>
              <a:p>
                <a:endParaRPr lang="en-US"/>
              </a:p>
            </p:txBody>
          </p:sp>
          <p:sp>
            <p:nvSpPr>
              <p:cNvPr id="267" name="Freeform: Shape 62">
                <a:extLst>
                  <a:ext uri="{FF2B5EF4-FFF2-40B4-BE49-F238E27FC236}">
                    <a16:creationId xmlns:a16="http://schemas.microsoft.com/office/drawing/2014/main" id="{588F24DC-D072-49B4-B33D-B41395DF84C9}"/>
                  </a:ext>
                </a:extLst>
              </p:cNvPr>
              <p:cNvSpPr/>
              <p:nvPr/>
            </p:nvSpPr>
            <p:spPr>
              <a:xfrm>
                <a:off x="6953164" y="3672226"/>
                <a:ext cx="182966" cy="96358"/>
              </a:xfrm>
              <a:custGeom>
                <a:avLst/>
                <a:gdLst>
                  <a:gd name="connsiteX0" fmla="*/ 170431 w 182966"/>
                  <a:gd name="connsiteY0" fmla="*/ 96358 h 96358"/>
                  <a:gd name="connsiteX1" fmla="*/ 0 w 182966"/>
                  <a:gd name="connsiteY1" fmla="*/ 34441 h 96358"/>
                  <a:gd name="connsiteX2" fmla="*/ 12536 w 182966"/>
                  <a:gd name="connsiteY2" fmla="*/ 0 h 96358"/>
                  <a:gd name="connsiteX3" fmla="*/ 182967 w 182966"/>
                  <a:gd name="connsiteY3" fmla="*/ 61917 h 96358"/>
                  <a:gd name="connsiteX4" fmla="*/ 170431 w 182966"/>
                  <a:gd name="connsiteY4" fmla="*/ 96358 h 963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966" h="96358">
                    <a:moveTo>
                      <a:pt x="170431" y="96358"/>
                    </a:moveTo>
                    <a:lnTo>
                      <a:pt x="0" y="34441"/>
                    </a:lnTo>
                    <a:lnTo>
                      <a:pt x="12536" y="0"/>
                    </a:lnTo>
                    <a:lnTo>
                      <a:pt x="182967" y="61917"/>
                    </a:lnTo>
                    <a:lnTo>
                      <a:pt x="170431" y="96358"/>
                    </a:lnTo>
                    <a:close/>
                  </a:path>
                </a:pathLst>
              </a:custGeom>
              <a:solidFill>
                <a:srgbClr val="003C47"/>
              </a:solidFill>
              <a:ln w="19050" cap="flat">
                <a:noFill/>
                <a:prstDash val="solid"/>
                <a:miter/>
              </a:ln>
            </p:spPr>
            <p:txBody>
              <a:bodyPr rtlCol="0" anchor="ctr"/>
              <a:lstStyle/>
              <a:p>
                <a:endParaRPr lang="en-US"/>
              </a:p>
            </p:txBody>
          </p:sp>
          <p:sp>
            <p:nvSpPr>
              <p:cNvPr id="268" name="Freeform: Shape 63">
                <a:extLst>
                  <a:ext uri="{FF2B5EF4-FFF2-40B4-BE49-F238E27FC236}">
                    <a16:creationId xmlns:a16="http://schemas.microsoft.com/office/drawing/2014/main" id="{FF778C52-23E5-43F7-AF13-7450A8FE22B5}"/>
                  </a:ext>
                </a:extLst>
              </p:cNvPr>
              <p:cNvSpPr/>
              <p:nvPr/>
            </p:nvSpPr>
            <p:spPr>
              <a:xfrm>
                <a:off x="7023945" y="3486682"/>
                <a:ext cx="189424" cy="216186"/>
              </a:xfrm>
              <a:custGeom>
                <a:avLst/>
                <a:gdLst>
                  <a:gd name="connsiteX0" fmla="*/ 0 w 189424"/>
                  <a:gd name="connsiteY0" fmla="*/ 171616 h 216186"/>
                  <a:gd name="connsiteX1" fmla="*/ 10889 w 189424"/>
                  <a:gd name="connsiteY1" fmla="*/ 141480 h 216186"/>
                  <a:gd name="connsiteX2" fmla="*/ 27730 w 189424"/>
                  <a:gd name="connsiteY2" fmla="*/ 147558 h 216186"/>
                  <a:gd name="connsiteX3" fmla="*/ 22032 w 189424"/>
                  <a:gd name="connsiteY3" fmla="*/ 101975 h 216186"/>
                  <a:gd name="connsiteX4" fmla="*/ 34441 w 189424"/>
                  <a:gd name="connsiteY4" fmla="*/ 83108 h 216186"/>
                  <a:gd name="connsiteX5" fmla="*/ 54447 w 189424"/>
                  <a:gd name="connsiteY5" fmla="*/ 74118 h 216186"/>
                  <a:gd name="connsiteX6" fmla="*/ 46090 w 189424"/>
                  <a:gd name="connsiteY6" fmla="*/ 51200 h 216186"/>
                  <a:gd name="connsiteX7" fmla="*/ 48495 w 189424"/>
                  <a:gd name="connsiteY7" fmla="*/ 29294 h 216186"/>
                  <a:gd name="connsiteX8" fmla="*/ 62424 w 189424"/>
                  <a:gd name="connsiteY8" fmla="*/ 8275 h 216186"/>
                  <a:gd name="connsiteX9" fmla="*/ 83696 w 189424"/>
                  <a:gd name="connsiteY9" fmla="*/ 45 h 216186"/>
                  <a:gd name="connsiteX10" fmla="*/ 110539 w 189424"/>
                  <a:gd name="connsiteY10" fmla="*/ 5996 h 216186"/>
                  <a:gd name="connsiteX11" fmla="*/ 189424 w 189424"/>
                  <a:gd name="connsiteY11" fmla="*/ 34612 h 216186"/>
                  <a:gd name="connsiteX12" fmla="*/ 177522 w 189424"/>
                  <a:gd name="connsiteY12" fmla="*/ 67280 h 216186"/>
                  <a:gd name="connsiteX13" fmla="*/ 106994 w 189424"/>
                  <a:gd name="connsiteY13" fmla="*/ 41703 h 216186"/>
                  <a:gd name="connsiteX14" fmla="*/ 82050 w 189424"/>
                  <a:gd name="connsiteY14" fmla="*/ 36512 h 216186"/>
                  <a:gd name="connsiteX15" fmla="*/ 70021 w 189424"/>
                  <a:gd name="connsiteY15" fmla="*/ 47908 h 216186"/>
                  <a:gd name="connsiteX16" fmla="*/ 69515 w 189424"/>
                  <a:gd name="connsiteY16" fmla="*/ 62342 h 216186"/>
                  <a:gd name="connsiteX17" fmla="*/ 78631 w 189424"/>
                  <a:gd name="connsiteY17" fmla="*/ 75511 h 216186"/>
                  <a:gd name="connsiteX18" fmla="*/ 103196 w 189424"/>
                  <a:gd name="connsiteY18" fmla="*/ 87413 h 216186"/>
                  <a:gd name="connsiteX19" fmla="*/ 162454 w 189424"/>
                  <a:gd name="connsiteY19" fmla="*/ 108939 h 216186"/>
                  <a:gd name="connsiteX20" fmla="*/ 150552 w 189424"/>
                  <a:gd name="connsiteY20" fmla="*/ 141607 h 216186"/>
                  <a:gd name="connsiteX21" fmla="*/ 82936 w 189424"/>
                  <a:gd name="connsiteY21" fmla="*/ 117042 h 216186"/>
                  <a:gd name="connsiteX22" fmla="*/ 59005 w 189424"/>
                  <a:gd name="connsiteY22" fmla="*/ 110331 h 216186"/>
                  <a:gd name="connsiteX23" fmla="*/ 49255 w 189424"/>
                  <a:gd name="connsiteY23" fmla="*/ 112864 h 216186"/>
                  <a:gd name="connsiteX24" fmla="*/ 43051 w 189424"/>
                  <a:gd name="connsiteY24" fmla="*/ 121854 h 216186"/>
                  <a:gd name="connsiteX25" fmla="*/ 42164 w 189424"/>
                  <a:gd name="connsiteY25" fmla="*/ 136922 h 216186"/>
                  <a:gd name="connsiteX26" fmla="*/ 50775 w 189424"/>
                  <a:gd name="connsiteY26" fmla="*/ 149837 h 216186"/>
                  <a:gd name="connsiteX27" fmla="*/ 75212 w 189424"/>
                  <a:gd name="connsiteY27" fmla="*/ 161739 h 216186"/>
                  <a:gd name="connsiteX28" fmla="*/ 135231 w 189424"/>
                  <a:gd name="connsiteY28" fmla="*/ 183518 h 216186"/>
                  <a:gd name="connsiteX29" fmla="*/ 123328 w 189424"/>
                  <a:gd name="connsiteY29" fmla="*/ 216186 h 216186"/>
                  <a:gd name="connsiteX30" fmla="*/ 0 w 189424"/>
                  <a:gd name="connsiteY30" fmla="*/ 171616 h 216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89424" h="216186">
                    <a:moveTo>
                      <a:pt x="0" y="171616"/>
                    </a:moveTo>
                    <a:lnTo>
                      <a:pt x="10889" y="141480"/>
                    </a:lnTo>
                    <a:lnTo>
                      <a:pt x="27730" y="147558"/>
                    </a:lnTo>
                    <a:cubicBezTo>
                      <a:pt x="18613" y="131984"/>
                      <a:pt x="16714" y="116789"/>
                      <a:pt x="22032" y="101975"/>
                    </a:cubicBezTo>
                    <a:cubicBezTo>
                      <a:pt x="24944" y="93997"/>
                      <a:pt x="28996" y="87793"/>
                      <a:pt x="34441" y="83108"/>
                    </a:cubicBezTo>
                    <a:cubicBezTo>
                      <a:pt x="39759" y="78423"/>
                      <a:pt x="46469" y="75511"/>
                      <a:pt x="54447" y="74118"/>
                    </a:cubicBezTo>
                    <a:cubicBezTo>
                      <a:pt x="49762" y="66267"/>
                      <a:pt x="46976" y="58670"/>
                      <a:pt x="46090" y="51200"/>
                    </a:cubicBezTo>
                    <a:cubicBezTo>
                      <a:pt x="45203" y="43729"/>
                      <a:pt x="45963" y="36385"/>
                      <a:pt x="48495" y="29294"/>
                    </a:cubicBezTo>
                    <a:cubicBezTo>
                      <a:pt x="51788" y="20178"/>
                      <a:pt x="56473" y="13213"/>
                      <a:pt x="62424" y="8275"/>
                    </a:cubicBezTo>
                    <a:cubicBezTo>
                      <a:pt x="68375" y="3337"/>
                      <a:pt x="75466" y="551"/>
                      <a:pt x="83696" y="45"/>
                    </a:cubicBezTo>
                    <a:cubicBezTo>
                      <a:pt x="89774" y="-335"/>
                      <a:pt x="98764" y="1691"/>
                      <a:pt x="110539" y="5996"/>
                    </a:cubicBezTo>
                    <a:lnTo>
                      <a:pt x="189424" y="34612"/>
                    </a:lnTo>
                    <a:lnTo>
                      <a:pt x="177522" y="67280"/>
                    </a:lnTo>
                    <a:lnTo>
                      <a:pt x="106994" y="41703"/>
                    </a:lnTo>
                    <a:cubicBezTo>
                      <a:pt x="94712" y="37271"/>
                      <a:pt x="86482" y="35499"/>
                      <a:pt x="82050" y="36512"/>
                    </a:cubicBezTo>
                    <a:cubicBezTo>
                      <a:pt x="76352" y="37904"/>
                      <a:pt x="72300" y="41703"/>
                      <a:pt x="70021" y="47908"/>
                    </a:cubicBezTo>
                    <a:cubicBezTo>
                      <a:pt x="68375" y="52466"/>
                      <a:pt x="68248" y="57278"/>
                      <a:pt x="69515" y="62342"/>
                    </a:cubicBezTo>
                    <a:cubicBezTo>
                      <a:pt x="70907" y="67407"/>
                      <a:pt x="73820" y="71839"/>
                      <a:pt x="78631" y="75511"/>
                    </a:cubicBezTo>
                    <a:cubicBezTo>
                      <a:pt x="83316" y="79183"/>
                      <a:pt x="91546" y="83235"/>
                      <a:pt x="103196" y="87413"/>
                    </a:cubicBezTo>
                    <a:lnTo>
                      <a:pt x="162454" y="108939"/>
                    </a:lnTo>
                    <a:lnTo>
                      <a:pt x="150552" y="141607"/>
                    </a:lnTo>
                    <a:lnTo>
                      <a:pt x="82936" y="117042"/>
                    </a:lnTo>
                    <a:cubicBezTo>
                      <a:pt x="70907" y="112737"/>
                      <a:pt x="62930" y="110458"/>
                      <a:pt x="59005" y="110331"/>
                    </a:cubicBezTo>
                    <a:cubicBezTo>
                      <a:pt x="55080" y="110205"/>
                      <a:pt x="51788" y="111091"/>
                      <a:pt x="49255" y="112864"/>
                    </a:cubicBezTo>
                    <a:cubicBezTo>
                      <a:pt x="46723" y="114637"/>
                      <a:pt x="44570" y="117675"/>
                      <a:pt x="43051" y="121854"/>
                    </a:cubicBezTo>
                    <a:cubicBezTo>
                      <a:pt x="41278" y="126919"/>
                      <a:pt x="40898" y="131857"/>
                      <a:pt x="42164" y="136922"/>
                    </a:cubicBezTo>
                    <a:cubicBezTo>
                      <a:pt x="43431" y="141986"/>
                      <a:pt x="46343" y="146292"/>
                      <a:pt x="50775" y="149837"/>
                    </a:cubicBezTo>
                    <a:cubicBezTo>
                      <a:pt x="55206" y="153382"/>
                      <a:pt x="63437" y="157434"/>
                      <a:pt x="75212" y="161739"/>
                    </a:cubicBezTo>
                    <a:lnTo>
                      <a:pt x="135231" y="183518"/>
                    </a:lnTo>
                    <a:lnTo>
                      <a:pt x="123328" y="216186"/>
                    </a:lnTo>
                    <a:lnTo>
                      <a:pt x="0" y="171616"/>
                    </a:lnTo>
                    <a:close/>
                  </a:path>
                </a:pathLst>
              </a:custGeom>
              <a:solidFill>
                <a:srgbClr val="003C47"/>
              </a:solidFill>
              <a:ln w="19050" cap="flat">
                <a:noFill/>
                <a:prstDash val="solid"/>
                <a:miter/>
              </a:ln>
            </p:spPr>
            <p:txBody>
              <a:bodyPr rtlCol="0" anchor="ctr"/>
              <a:lstStyle/>
              <a:p>
                <a:endParaRPr lang="en-US"/>
              </a:p>
            </p:txBody>
          </p:sp>
          <p:sp>
            <p:nvSpPr>
              <p:cNvPr id="269" name="Freeform: Shape 64">
                <a:extLst>
                  <a:ext uri="{FF2B5EF4-FFF2-40B4-BE49-F238E27FC236}">
                    <a16:creationId xmlns:a16="http://schemas.microsoft.com/office/drawing/2014/main" id="{16A15A14-55EF-4108-9808-3C0D892F928D}"/>
                  </a:ext>
                </a:extLst>
              </p:cNvPr>
              <p:cNvSpPr/>
              <p:nvPr/>
            </p:nvSpPr>
            <p:spPr>
              <a:xfrm>
                <a:off x="7101817" y="3340350"/>
                <a:ext cx="181953" cy="167142"/>
              </a:xfrm>
              <a:custGeom>
                <a:avLst/>
                <a:gdLst>
                  <a:gd name="connsiteX0" fmla="*/ 0 w 181953"/>
                  <a:gd name="connsiteY0" fmla="*/ 103832 h 167142"/>
                  <a:gd name="connsiteX1" fmla="*/ 11396 w 181953"/>
                  <a:gd name="connsiteY1" fmla="*/ 73443 h 167142"/>
                  <a:gd name="connsiteX2" fmla="*/ 29502 w 181953"/>
                  <a:gd name="connsiteY2" fmla="*/ 80154 h 167142"/>
                  <a:gd name="connsiteX3" fmla="*/ 20386 w 181953"/>
                  <a:gd name="connsiteY3" fmla="*/ 58502 h 167142"/>
                  <a:gd name="connsiteX4" fmla="*/ 22918 w 181953"/>
                  <a:gd name="connsiteY4" fmla="*/ 33937 h 167142"/>
                  <a:gd name="connsiteX5" fmla="*/ 53307 w 181953"/>
                  <a:gd name="connsiteY5" fmla="*/ 3802 h 167142"/>
                  <a:gd name="connsiteX6" fmla="*/ 105728 w 181953"/>
                  <a:gd name="connsiteY6" fmla="*/ 6334 h 167142"/>
                  <a:gd name="connsiteX7" fmla="*/ 148019 w 181953"/>
                  <a:gd name="connsiteY7" fmla="*/ 39256 h 167142"/>
                  <a:gd name="connsiteX8" fmla="*/ 151438 w 181953"/>
                  <a:gd name="connsiteY8" fmla="*/ 82180 h 167142"/>
                  <a:gd name="connsiteX9" fmla="*/ 140422 w 181953"/>
                  <a:gd name="connsiteY9" fmla="*/ 99147 h 167142"/>
                  <a:gd name="connsiteX10" fmla="*/ 120036 w 181953"/>
                  <a:gd name="connsiteY10" fmla="*/ 111429 h 167142"/>
                  <a:gd name="connsiteX11" fmla="*/ 181954 w 181953"/>
                  <a:gd name="connsiteY11" fmla="*/ 134601 h 167142"/>
                  <a:gd name="connsiteX12" fmla="*/ 169798 w 181953"/>
                  <a:gd name="connsiteY12" fmla="*/ 167142 h 167142"/>
                  <a:gd name="connsiteX13" fmla="*/ 0 w 181953"/>
                  <a:gd name="connsiteY13" fmla="*/ 103832 h 167142"/>
                  <a:gd name="connsiteX14" fmla="*/ 71540 w 181953"/>
                  <a:gd name="connsiteY14" fmla="*/ 93829 h 167142"/>
                  <a:gd name="connsiteX15" fmla="*/ 105222 w 181953"/>
                  <a:gd name="connsiteY15" fmla="*/ 96995 h 167142"/>
                  <a:gd name="connsiteX16" fmla="*/ 122569 w 181953"/>
                  <a:gd name="connsiteY16" fmla="*/ 80660 h 167142"/>
                  <a:gd name="connsiteX17" fmla="*/ 120543 w 181953"/>
                  <a:gd name="connsiteY17" fmla="*/ 58375 h 167142"/>
                  <a:gd name="connsiteX18" fmla="*/ 93572 w 181953"/>
                  <a:gd name="connsiteY18" fmla="*/ 39762 h 167142"/>
                  <a:gd name="connsiteX19" fmla="*/ 61917 w 181953"/>
                  <a:gd name="connsiteY19" fmla="*/ 36723 h 167142"/>
                  <a:gd name="connsiteX20" fmla="*/ 45330 w 181953"/>
                  <a:gd name="connsiteY20" fmla="*/ 52424 h 167142"/>
                  <a:gd name="connsiteX21" fmla="*/ 47103 w 181953"/>
                  <a:gd name="connsiteY21" fmla="*/ 75722 h 167142"/>
                  <a:gd name="connsiteX22" fmla="*/ 71540 w 181953"/>
                  <a:gd name="connsiteY22" fmla="*/ 93829 h 167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81953" h="167142">
                    <a:moveTo>
                      <a:pt x="0" y="103832"/>
                    </a:moveTo>
                    <a:lnTo>
                      <a:pt x="11396" y="73443"/>
                    </a:lnTo>
                    <a:lnTo>
                      <a:pt x="29502" y="80154"/>
                    </a:lnTo>
                    <a:cubicBezTo>
                      <a:pt x="24818" y="73950"/>
                      <a:pt x="21779" y="66732"/>
                      <a:pt x="20386" y="58502"/>
                    </a:cubicBezTo>
                    <a:cubicBezTo>
                      <a:pt x="18993" y="50272"/>
                      <a:pt x="19880" y="42168"/>
                      <a:pt x="22918" y="33937"/>
                    </a:cubicBezTo>
                    <a:cubicBezTo>
                      <a:pt x="28236" y="19629"/>
                      <a:pt x="38366" y="9626"/>
                      <a:pt x="53307" y="3802"/>
                    </a:cubicBezTo>
                    <a:cubicBezTo>
                      <a:pt x="68248" y="-2023"/>
                      <a:pt x="85722" y="-1136"/>
                      <a:pt x="105728" y="6334"/>
                    </a:cubicBezTo>
                    <a:cubicBezTo>
                      <a:pt x="126241" y="14058"/>
                      <a:pt x="140295" y="24947"/>
                      <a:pt x="148019" y="39256"/>
                    </a:cubicBezTo>
                    <a:cubicBezTo>
                      <a:pt x="155743" y="53564"/>
                      <a:pt x="156756" y="67872"/>
                      <a:pt x="151438" y="82180"/>
                    </a:cubicBezTo>
                    <a:cubicBezTo>
                      <a:pt x="148905" y="89017"/>
                      <a:pt x="145234" y="94589"/>
                      <a:pt x="140422" y="99147"/>
                    </a:cubicBezTo>
                    <a:cubicBezTo>
                      <a:pt x="135610" y="103705"/>
                      <a:pt x="128900" y="107757"/>
                      <a:pt x="120036" y="111429"/>
                    </a:cubicBezTo>
                    <a:lnTo>
                      <a:pt x="181954" y="134601"/>
                    </a:lnTo>
                    <a:lnTo>
                      <a:pt x="169798" y="167142"/>
                    </a:lnTo>
                    <a:lnTo>
                      <a:pt x="0" y="103832"/>
                    </a:lnTo>
                    <a:close/>
                    <a:moveTo>
                      <a:pt x="71540" y="93829"/>
                    </a:moveTo>
                    <a:cubicBezTo>
                      <a:pt x="85342" y="99020"/>
                      <a:pt x="96611" y="100033"/>
                      <a:pt x="105222" y="96995"/>
                    </a:cubicBezTo>
                    <a:cubicBezTo>
                      <a:pt x="113832" y="93956"/>
                      <a:pt x="119656" y="88511"/>
                      <a:pt x="122569" y="80660"/>
                    </a:cubicBezTo>
                    <a:cubicBezTo>
                      <a:pt x="125354" y="73063"/>
                      <a:pt x="124721" y="65719"/>
                      <a:pt x="120543" y="58375"/>
                    </a:cubicBezTo>
                    <a:cubicBezTo>
                      <a:pt x="116364" y="51031"/>
                      <a:pt x="107374" y="44827"/>
                      <a:pt x="93572" y="39762"/>
                    </a:cubicBezTo>
                    <a:cubicBezTo>
                      <a:pt x="80657" y="34950"/>
                      <a:pt x="70147" y="33937"/>
                      <a:pt x="61917" y="36723"/>
                    </a:cubicBezTo>
                    <a:cubicBezTo>
                      <a:pt x="53687" y="39509"/>
                      <a:pt x="48242" y="44827"/>
                      <a:pt x="45330" y="52424"/>
                    </a:cubicBezTo>
                    <a:cubicBezTo>
                      <a:pt x="42291" y="60401"/>
                      <a:pt x="42924" y="68125"/>
                      <a:pt x="47103" y="75722"/>
                    </a:cubicBezTo>
                    <a:cubicBezTo>
                      <a:pt x="51281" y="83319"/>
                      <a:pt x="59511" y="89397"/>
                      <a:pt x="71540" y="93829"/>
                    </a:cubicBezTo>
                    <a:close/>
                  </a:path>
                </a:pathLst>
              </a:custGeom>
              <a:solidFill>
                <a:srgbClr val="003C47"/>
              </a:solidFill>
              <a:ln w="19050" cap="flat">
                <a:noFill/>
                <a:prstDash val="solid"/>
                <a:miter/>
              </a:ln>
            </p:spPr>
            <p:txBody>
              <a:bodyPr rtlCol="0" anchor="ctr"/>
              <a:lstStyle/>
              <a:p>
                <a:endParaRPr lang="en-US"/>
              </a:p>
            </p:txBody>
          </p:sp>
          <p:sp>
            <p:nvSpPr>
              <p:cNvPr id="270" name="Freeform: Shape 65">
                <a:extLst>
                  <a:ext uri="{FF2B5EF4-FFF2-40B4-BE49-F238E27FC236}">
                    <a16:creationId xmlns:a16="http://schemas.microsoft.com/office/drawing/2014/main" id="{18DC4368-7B73-4A63-88F7-F865AA91EA57}"/>
                  </a:ext>
                </a:extLst>
              </p:cNvPr>
              <p:cNvSpPr/>
              <p:nvPr/>
            </p:nvSpPr>
            <p:spPr>
              <a:xfrm>
                <a:off x="7166545" y="3207349"/>
                <a:ext cx="154578" cy="135276"/>
              </a:xfrm>
              <a:custGeom>
                <a:avLst/>
                <a:gdLst>
                  <a:gd name="connsiteX0" fmla="*/ 37454 w 154578"/>
                  <a:gd name="connsiteY0" fmla="*/ 79571 h 135276"/>
                  <a:gd name="connsiteX1" fmla="*/ 20740 w 154578"/>
                  <a:gd name="connsiteY1" fmla="*/ 106921 h 135276"/>
                  <a:gd name="connsiteX2" fmla="*/ 1114 w 154578"/>
                  <a:gd name="connsiteY2" fmla="*/ 79571 h 135276"/>
                  <a:gd name="connsiteX3" fmla="*/ 6559 w 154578"/>
                  <a:gd name="connsiteY3" fmla="*/ 40318 h 135276"/>
                  <a:gd name="connsiteX4" fmla="*/ 24286 w 154578"/>
                  <a:gd name="connsiteY4" fmla="*/ 10056 h 135276"/>
                  <a:gd name="connsiteX5" fmla="*/ 43152 w 154578"/>
                  <a:gd name="connsiteY5" fmla="*/ 180 h 135276"/>
                  <a:gd name="connsiteX6" fmla="*/ 73794 w 154578"/>
                  <a:gd name="connsiteY6" fmla="*/ 7144 h 135276"/>
                  <a:gd name="connsiteX7" fmla="*/ 111401 w 154578"/>
                  <a:gd name="connsiteY7" fmla="*/ 22212 h 135276"/>
                  <a:gd name="connsiteX8" fmla="*/ 135838 w 154578"/>
                  <a:gd name="connsiteY8" fmla="*/ 29935 h 135276"/>
                  <a:gd name="connsiteX9" fmla="*/ 154578 w 154578"/>
                  <a:gd name="connsiteY9" fmla="*/ 30569 h 135276"/>
                  <a:gd name="connsiteX10" fmla="*/ 142043 w 154578"/>
                  <a:gd name="connsiteY10" fmla="*/ 62603 h 135276"/>
                  <a:gd name="connsiteX11" fmla="*/ 131280 w 154578"/>
                  <a:gd name="connsiteY11" fmla="*/ 61970 h 135276"/>
                  <a:gd name="connsiteX12" fmla="*/ 126975 w 154578"/>
                  <a:gd name="connsiteY12" fmla="*/ 61590 h 135276"/>
                  <a:gd name="connsiteX13" fmla="*/ 132166 w 154578"/>
                  <a:gd name="connsiteY13" fmla="*/ 84002 h 135276"/>
                  <a:gd name="connsiteX14" fmla="*/ 128368 w 154578"/>
                  <a:gd name="connsiteY14" fmla="*/ 105781 h 135276"/>
                  <a:gd name="connsiteX15" fmla="*/ 106462 w 154578"/>
                  <a:gd name="connsiteY15" fmla="*/ 131612 h 135276"/>
                  <a:gd name="connsiteX16" fmla="*/ 76327 w 154578"/>
                  <a:gd name="connsiteY16" fmla="*/ 132371 h 135276"/>
                  <a:gd name="connsiteX17" fmla="*/ 59739 w 154578"/>
                  <a:gd name="connsiteY17" fmla="*/ 120216 h 135276"/>
                  <a:gd name="connsiteX18" fmla="*/ 52775 w 154578"/>
                  <a:gd name="connsiteY18" fmla="*/ 101476 h 135276"/>
                  <a:gd name="connsiteX19" fmla="*/ 55307 w 154578"/>
                  <a:gd name="connsiteY19" fmla="*/ 72733 h 135276"/>
                  <a:gd name="connsiteX20" fmla="*/ 59613 w 154578"/>
                  <a:gd name="connsiteY20" fmla="*/ 38166 h 135276"/>
                  <a:gd name="connsiteX21" fmla="*/ 56447 w 154578"/>
                  <a:gd name="connsiteY21" fmla="*/ 36900 h 135276"/>
                  <a:gd name="connsiteX22" fmla="*/ 41380 w 154578"/>
                  <a:gd name="connsiteY22" fmla="*/ 36266 h 135276"/>
                  <a:gd name="connsiteX23" fmla="*/ 30617 w 154578"/>
                  <a:gd name="connsiteY23" fmla="*/ 52094 h 135276"/>
                  <a:gd name="connsiteX24" fmla="*/ 28717 w 154578"/>
                  <a:gd name="connsiteY24" fmla="*/ 66909 h 135276"/>
                  <a:gd name="connsiteX25" fmla="*/ 37454 w 154578"/>
                  <a:gd name="connsiteY25" fmla="*/ 79571 h 135276"/>
                  <a:gd name="connsiteX26" fmla="*/ 80632 w 154578"/>
                  <a:gd name="connsiteY26" fmla="*/ 46523 h 135276"/>
                  <a:gd name="connsiteX27" fmla="*/ 77846 w 154578"/>
                  <a:gd name="connsiteY27" fmla="*/ 68175 h 135276"/>
                  <a:gd name="connsiteX28" fmla="*/ 76580 w 154578"/>
                  <a:gd name="connsiteY28" fmla="*/ 88054 h 135276"/>
                  <a:gd name="connsiteX29" fmla="*/ 85570 w 154578"/>
                  <a:gd name="connsiteY29" fmla="*/ 98817 h 135276"/>
                  <a:gd name="connsiteX30" fmla="*/ 99245 w 154578"/>
                  <a:gd name="connsiteY30" fmla="*/ 98310 h 135276"/>
                  <a:gd name="connsiteX31" fmla="*/ 109248 w 154578"/>
                  <a:gd name="connsiteY31" fmla="*/ 87294 h 135276"/>
                  <a:gd name="connsiteX32" fmla="*/ 110008 w 154578"/>
                  <a:gd name="connsiteY32" fmla="*/ 68301 h 135276"/>
                  <a:gd name="connsiteX33" fmla="*/ 102284 w 154578"/>
                  <a:gd name="connsiteY33" fmla="*/ 56399 h 135276"/>
                  <a:gd name="connsiteX34" fmla="*/ 86963 w 154578"/>
                  <a:gd name="connsiteY34" fmla="*/ 48928 h 135276"/>
                  <a:gd name="connsiteX35" fmla="*/ 80632 w 154578"/>
                  <a:gd name="connsiteY35" fmla="*/ 46523 h 135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54578" h="135276">
                    <a:moveTo>
                      <a:pt x="37454" y="79571"/>
                    </a:moveTo>
                    <a:lnTo>
                      <a:pt x="20740" y="106921"/>
                    </a:lnTo>
                    <a:cubicBezTo>
                      <a:pt x="10231" y="98944"/>
                      <a:pt x="3646" y="89953"/>
                      <a:pt x="1114" y="79571"/>
                    </a:cubicBezTo>
                    <a:cubicBezTo>
                      <a:pt x="-1418" y="69314"/>
                      <a:pt x="354" y="56146"/>
                      <a:pt x="6559" y="40318"/>
                    </a:cubicBezTo>
                    <a:cubicBezTo>
                      <a:pt x="12257" y="25884"/>
                      <a:pt x="18081" y="15754"/>
                      <a:pt x="24286" y="10056"/>
                    </a:cubicBezTo>
                    <a:cubicBezTo>
                      <a:pt x="30490" y="4358"/>
                      <a:pt x="36694" y="1066"/>
                      <a:pt x="43152" y="180"/>
                    </a:cubicBezTo>
                    <a:cubicBezTo>
                      <a:pt x="49483" y="-707"/>
                      <a:pt x="59739" y="1699"/>
                      <a:pt x="73794" y="7144"/>
                    </a:cubicBezTo>
                    <a:lnTo>
                      <a:pt x="111401" y="22212"/>
                    </a:lnTo>
                    <a:cubicBezTo>
                      <a:pt x="122163" y="26390"/>
                      <a:pt x="130267" y="28922"/>
                      <a:pt x="135838" y="29935"/>
                    </a:cubicBezTo>
                    <a:cubicBezTo>
                      <a:pt x="141410" y="30948"/>
                      <a:pt x="147614" y="31075"/>
                      <a:pt x="154578" y="30569"/>
                    </a:cubicBezTo>
                    <a:lnTo>
                      <a:pt x="142043" y="62603"/>
                    </a:lnTo>
                    <a:cubicBezTo>
                      <a:pt x="139510" y="62603"/>
                      <a:pt x="135965" y="62350"/>
                      <a:pt x="131280" y="61970"/>
                    </a:cubicBezTo>
                    <a:cubicBezTo>
                      <a:pt x="129127" y="61717"/>
                      <a:pt x="127734" y="61590"/>
                      <a:pt x="126975" y="61590"/>
                    </a:cubicBezTo>
                    <a:cubicBezTo>
                      <a:pt x="130140" y="69188"/>
                      <a:pt x="131913" y="76658"/>
                      <a:pt x="132166" y="84002"/>
                    </a:cubicBezTo>
                    <a:cubicBezTo>
                      <a:pt x="132420" y="91346"/>
                      <a:pt x="131153" y="98564"/>
                      <a:pt x="128368" y="105781"/>
                    </a:cubicBezTo>
                    <a:cubicBezTo>
                      <a:pt x="123429" y="118316"/>
                      <a:pt x="116212" y="126927"/>
                      <a:pt x="106462" y="131612"/>
                    </a:cubicBezTo>
                    <a:cubicBezTo>
                      <a:pt x="96713" y="136297"/>
                      <a:pt x="86709" y="136423"/>
                      <a:pt x="76327" y="132371"/>
                    </a:cubicBezTo>
                    <a:cubicBezTo>
                      <a:pt x="69363" y="129712"/>
                      <a:pt x="63918" y="125661"/>
                      <a:pt x="59739" y="120216"/>
                    </a:cubicBezTo>
                    <a:cubicBezTo>
                      <a:pt x="55561" y="114771"/>
                      <a:pt x="53282" y="108567"/>
                      <a:pt x="52775" y="101476"/>
                    </a:cubicBezTo>
                    <a:cubicBezTo>
                      <a:pt x="52269" y="94385"/>
                      <a:pt x="53028" y="84889"/>
                      <a:pt x="55307" y="72733"/>
                    </a:cubicBezTo>
                    <a:cubicBezTo>
                      <a:pt x="58347" y="56526"/>
                      <a:pt x="59866" y="45003"/>
                      <a:pt x="59613" y="38166"/>
                    </a:cubicBezTo>
                    <a:lnTo>
                      <a:pt x="56447" y="36900"/>
                    </a:lnTo>
                    <a:cubicBezTo>
                      <a:pt x="50243" y="34494"/>
                      <a:pt x="45178" y="34241"/>
                      <a:pt x="41380" y="36266"/>
                    </a:cubicBezTo>
                    <a:cubicBezTo>
                      <a:pt x="37581" y="38292"/>
                      <a:pt x="33909" y="43610"/>
                      <a:pt x="30617" y="52094"/>
                    </a:cubicBezTo>
                    <a:cubicBezTo>
                      <a:pt x="28338" y="57918"/>
                      <a:pt x="27704" y="62730"/>
                      <a:pt x="28717" y="66909"/>
                    </a:cubicBezTo>
                    <a:cubicBezTo>
                      <a:pt x="29604" y="71214"/>
                      <a:pt x="32643" y="75392"/>
                      <a:pt x="37454" y="79571"/>
                    </a:cubicBezTo>
                    <a:close/>
                    <a:moveTo>
                      <a:pt x="80632" y="46523"/>
                    </a:moveTo>
                    <a:cubicBezTo>
                      <a:pt x="80378" y="51208"/>
                      <a:pt x="79492" y="58425"/>
                      <a:pt x="77846" y="68175"/>
                    </a:cubicBezTo>
                    <a:cubicBezTo>
                      <a:pt x="76200" y="77925"/>
                      <a:pt x="75820" y="84509"/>
                      <a:pt x="76580" y="88054"/>
                    </a:cubicBezTo>
                    <a:cubicBezTo>
                      <a:pt x="77973" y="93499"/>
                      <a:pt x="80885" y="97044"/>
                      <a:pt x="85570" y="98817"/>
                    </a:cubicBezTo>
                    <a:cubicBezTo>
                      <a:pt x="90128" y="100590"/>
                      <a:pt x="94687" y="100463"/>
                      <a:pt x="99245" y="98310"/>
                    </a:cubicBezTo>
                    <a:cubicBezTo>
                      <a:pt x="103930" y="96158"/>
                      <a:pt x="107222" y="92613"/>
                      <a:pt x="109248" y="87294"/>
                    </a:cubicBezTo>
                    <a:cubicBezTo>
                      <a:pt x="111527" y="81470"/>
                      <a:pt x="111780" y="75139"/>
                      <a:pt x="110008" y="68301"/>
                    </a:cubicBezTo>
                    <a:cubicBezTo>
                      <a:pt x="108615" y="63237"/>
                      <a:pt x="106082" y="59311"/>
                      <a:pt x="102284" y="56399"/>
                    </a:cubicBezTo>
                    <a:cubicBezTo>
                      <a:pt x="99878" y="54500"/>
                      <a:pt x="94813" y="51967"/>
                      <a:pt x="86963" y="48928"/>
                    </a:cubicBezTo>
                    <a:lnTo>
                      <a:pt x="80632" y="46523"/>
                    </a:lnTo>
                    <a:close/>
                  </a:path>
                </a:pathLst>
              </a:custGeom>
              <a:solidFill>
                <a:srgbClr val="003C47"/>
              </a:solidFill>
              <a:ln w="19050" cap="flat">
                <a:noFill/>
                <a:prstDash val="solid"/>
                <a:miter/>
              </a:ln>
            </p:spPr>
            <p:txBody>
              <a:bodyPr rtlCol="0" anchor="ctr"/>
              <a:lstStyle/>
              <a:p>
                <a:endParaRPr lang="en-US"/>
              </a:p>
            </p:txBody>
          </p:sp>
          <p:sp>
            <p:nvSpPr>
              <p:cNvPr id="271" name="Freeform: Shape 66">
                <a:extLst>
                  <a:ext uri="{FF2B5EF4-FFF2-40B4-BE49-F238E27FC236}">
                    <a16:creationId xmlns:a16="http://schemas.microsoft.com/office/drawing/2014/main" id="{791864FB-0D9E-4B01-9AC4-4C0A42E82E8E}"/>
                  </a:ext>
                </a:extLst>
              </p:cNvPr>
              <p:cNvSpPr/>
              <p:nvPr/>
            </p:nvSpPr>
            <p:spPr>
              <a:xfrm>
                <a:off x="7222299" y="3072095"/>
                <a:ext cx="138834" cy="130696"/>
              </a:xfrm>
              <a:custGeom>
                <a:avLst/>
                <a:gdLst>
                  <a:gd name="connsiteX0" fmla="*/ 66916 w 138834"/>
                  <a:gd name="connsiteY0" fmla="*/ 457 h 130696"/>
                  <a:gd name="connsiteX1" fmla="*/ 59572 w 138834"/>
                  <a:gd name="connsiteY1" fmla="*/ 34518 h 130696"/>
                  <a:gd name="connsiteX2" fmla="*/ 42225 w 138834"/>
                  <a:gd name="connsiteY2" fmla="*/ 35911 h 130696"/>
                  <a:gd name="connsiteX3" fmla="*/ 31336 w 138834"/>
                  <a:gd name="connsiteY3" fmla="*/ 48573 h 130696"/>
                  <a:gd name="connsiteX4" fmla="*/ 31715 w 138834"/>
                  <a:gd name="connsiteY4" fmla="*/ 71111 h 130696"/>
                  <a:gd name="connsiteX5" fmla="*/ 56533 w 138834"/>
                  <a:gd name="connsiteY5" fmla="*/ 89724 h 130696"/>
                  <a:gd name="connsiteX6" fmla="*/ 90088 w 138834"/>
                  <a:gd name="connsiteY6" fmla="*/ 95042 h 130696"/>
                  <a:gd name="connsiteX7" fmla="*/ 107055 w 138834"/>
                  <a:gd name="connsiteY7" fmla="*/ 79215 h 130696"/>
                  <a:gd name="connsiteX8" fmla="*/ 108067 w 138834"/>
                  <a:gd name="connsiteY8" fmla="*/ 62121 h 130696"/>
                  <a:gd name="connsiteX9" fmla="*/ 93633 w 138834"/>
                  <a:gd name="connsiteY9" fmla="*/ 46547 h 130696"/>
                  <a:gd name="connsiteX10" fmla="*/ 111993 w 138834"/>
                  <a:gd name="connsiteY10" fmla="*/ 17171 h 130696"/>
                  <a:gd name="connsiteX11" fmla="*/ 136937 w 138834"/>
                  <a:gd name="connsiteY11" fmla="*/ 49586 h 130696"/>
                  <a:gd name="connsiteX12" fmla="*/ 132505 w 138834"/>
                  <a:gd name="connsiteY12" fmla="*/ 91497 h 130696"/>
                  <a:gd name="connsiteX13" fmla="*/ 98191 w 138834"/>
                  <a:gd name="connsiteY13" fmla="*/ 126951 h 130696"/>
                  <a:gd name="connsiteX14" fmla="*/ 45137 w 138834"/>
                  <a:gd name="connsiteY14" fmla="*/ 123532 h 130696"/>
                  <a:gd name="connsiteX15" fmla="*/ 4872 w 138834"/>
                  <a:gd name="connsiteY15" fmla="*/ 88331 h 130696"/>
                  <a:gd name="connsiteX16" fmla="*/ 5885 w 138834"/>
                  <a:gd name="connsiteY16" fmla="*/ 38443 h 130696"/>
                  <a:gd name="connsiteX17" fmla="*/ 30069 w 138834"/>
                  <a:gd name="connsiteY17" fmla="*/ 7168 h 130696"/>
                  <a:gd name="connsiteX18" fmla="*/ 66916 w 138834"/>
                  <a:gd name="connsiteY18" fmla="*/ 457 h 130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8834" h="130696">
                    <a:moveTo>
                      <a:pt x="66916" y="457"/>
                    </a:moveTo>
                    <a:lnTo>
                      <a:pt x="59572" y="34518"/>
                    </a:lnTo>
                    <a:cubicBezTo>
                      <a:pt x="52861" y="32998"/>
                      <a:pt x="47036" y="33378"/>
                      <a:pt x="42225" y="35911"/>
                    </a:cubicBezTo>
                    <a:cubicBezTo>
                      <a:pt x="37413" y="38316"/>
                      <a:pt x="33868" y="42621"/>
                      <a:pt x="31336" y="48573"/>
                    </a:cubicBezTo>
                    <a:cubicBezTo>
                      <a:pt x="28043" y="56550"/>
                      <a:pt x="28170" y="64147"/>
                      <a:pt x="31715" y="71111"/>
                    </a:cubicBezTo>
                    <a:cubicBezTo>
                      <a:pt x="35261" y="78202"/>
                      <a:pt x="43491" y="84406"/>
                      <a:pt x="56533" y="89724"/>
                    </a:cubicBezTo>
                    <a:cubicBezTo>
                      <a:pt x="70968" y="95675"/>
                      <a:pt x="82110" y="97448"/>
                      <a:pt x="90088" y="95042"/>
                    </a:cubicBezTo>
                    <a:cubicBezTo>
                      <a:pt x="98064" y="92637"/>
                      <a:pt x="103636" y="87445"/>
                      <a:pt x="107055" y="79215"/>
                    </a:cubicBezTo>
                    <a:cubicBezTo>
                      <a:pt x="109587" y="73137"/>
                      <a:pt x="109967" y="67439"/>
                      <a:pt x="108067" y="62121"/>
                    </a:cubicBezTo>
                    <a:cubicBezTo>
                      <a:pt x="106168" y="56803"/>
                      <a:pt x="101357" y="51611"/>
                      <a:pt x="93633" y="46547"/>
                    </a:cubicBezTo>
                    <a:lnTo>
                      <a:pt x="111993" y="17171"/>
                    </a:lnTo>
                    <a:cubicBezTo>
                      <a:pt x="125161" y="26414"/>
                      <a:pt x="133392" y="37303"/>
                      <a:pt x="136937" y="49586"/>
                    </a:cubicBezTo>
                    <a:cubicBezTo>
                      <a:pt x="140482" y="61994"/>
                      <a:pt x="139090" y="75923"/>
                      <a:pt x="132505" y="91497"/>
                    </a:cubicBezTo>
                    <a:cubicBezTo>
                      <a:pt x="125161" y="109224"/>
                      <a:pt x="113766" y="121126"/>
                      <a:pt x="98191" y="126951"/>
                    </a:cubicBezTo>
                    <a:cubicBezTo>
                      <a:pt x="82617" y="132902"/>
                      <a:pt x="64890" y="131762"/>
                      <a:pt x="45137" y="123532"/>
                    </a:cubicBezTo>
                    <a:cubicBezTo>
                      <a:pt x="25131" y="115302"/>
                      <a:pt x="11709" y="103526"/>
                      <a:pt x="4872" y="88331"/>
                    </a:cubicBezTo>
                    <a:cubicBezTo>
                      <a:pt x="-1966" y="73137"/>
                      <a:pt x="-1586" y="56550"/>
                      <a:pt x="5885" y="38443"/>
                    </a:cubicBezTo>
                    <a:cubicBezTo>
                      <a:pt x="11963" y="23628"/>
                      <a:pt x="20066" y="13246"/>
                      <a:pt x="30069" y="7168"/>
                    </a:cubicBezTo>
                    <a:cubicBezTo>
                      <a:pt x="39946" y="1217"/>
                      <a:pt x="52228" y="-1063"/>
                      <a:pt x="66916" y="457"/>
                    </a:cubicBezTo>
                    <a:close/>
                  </a:path>
                </a:pathLst>
              </a:custGeom>
              <a:solidFill>
                <a:srgbClr val="003C47"/>
              </a:solidFill>
              <a:ln w="19050" cap="flat">
                <a:noFill/>
                <a:prstDash val="solid"/>
                <a:miter/>
              </a:ln>
            </p:spPr>
            <p:txBody>
              <a:bodyPr rtlCol="0" anchor="ctr"/>
              <a:lstStyle/>
              <a:p>
                <a:endParaRPr lang="en-US"/>
              </a:p>
            </p:txBody>
          </p:sp>
          <p:sp>
            <p:nvSpPr>
              <p:cNvPr id="272" name="Freeform: Shape 67">
                <a:extLst>
                  <a:ext uri="{FF2B5EF4-FFF2-40B4-BE49-F238E27FC236}">
                    <a16:creationId xmlns:a16="http://schemas.microsoft.com/office/drawing/2014/main" id="{20E0A9E6-AEF6-4E33-821B-F265679EAC3D}"/>
                  </a:ext>
                </a:extLst>
              </p:cNvPr>
              <p:cNvSpPr/>
              <p:nvPr/>
            </p:nvSpPr>
            <p:spPr>
              <a:xfrm>
                <a:off x="7238314" y="2973534"/>
                <a:ext cx="171444" cy="98039"/>
              </a:xfrm>
              <a:custGeom>
                <a:avLst/>
                <a:gdLst>
                  <a:gd name="connsiteX0" fmla="*/ 52041 w 171444"/>
                  <a:gd name="connsiteY0" fmla="*/ 0 h 98039"/>
                  <a:gd name="connsiteX1" fmla="*/ 77365 w 171444"/>
                  <a:gd name="connsiteY1" fmla="*/ 11143 h 98039"/>
                  <a:gd name="connsiteX2" fmla="*/ 67868 w 171444"/>
                  <a:gd name="connsiteY2" fmla="*/ 32921 h 98039"/>
                  <a:gd name="connsiteX3" fmla="*/ 116364 w 171444"/>
                  <a:gd name="connsiteY3" fmla="*/ 54194 h 98039"/>
                  <a:gd name="connsiteX4" fmla="*/ 133838 w 171444"/>
                  <a:gd name="connsiteY4" fmla="*/ 61031 h 98039"/>
                  <a:gd name="connsiteX5" fmla="*/ 139156 w 171444"/>
                  <a:gd name="connsiteY5" fmla="*/ 60018 h 98039"/>
                  <a:gd name="connsiteX6" fmla="*/ 143081 w 171444"/>
                  <a:gd name="connsiteY6" fmla="*/ 55333 h 98039"/>
                  <a:gd name="connsiteX7" fmla="*/ 145614 w 171444"/>
                  <a:gd name="connsiteY7" fmla="*/ 41152 h 98039"/>
                  <a:gd name="connsiteX8" fmla="*/ 171444 w 171444"/>
                  <a:gd name="connsiteY8" fmla="*/ 49255 h 98039"/>
                  <a:gd name="connsiteX9" fmla="*/ 165113 w 171444"/>
                  <a:gd name="connsiteY9" fmla="*/ 76479 h 98039"/>
                  <a:gd name="connsiteX10" fmla="*/ 155363 w 171444"/>
                  <a:gd name="connsiteY10" fmla="*/ 90787 h 98039"/>
                  <a:gd name="connsiteX11" fmla="*/ 143461 w 171444"/>
                  <a:gd name="connsiteY11" fmla="*/ 97624 h 98039"/>
                  <a:gd name="connsiteX12" fmla="*/ 129153 w 171444"/>
                  <a:gd name="connsiteY12" fmla="*/ 96611 h 98039"/>
                  <a:gd name="connsiteX13" fmla="*/ 106234 w 171444"/>
                  <a:gd name="connsiteY13" fmla="*/ 87748 h 98039"/>
                  <a:gd name="connsiteX14" fmla="*/ 53814 w 171444"/>
                  <a:gd name="connsiteY14" fmla="*/ 64703 h 98039"/>
                  <a:gd name="connsiteX15" fmla="*/ 47356 w 171444"/>
                  <a:gd name="connsiteY15" fmla="*/ 79264 h 98039"/>
                  <a:gd name="connsiteX16" fmla="*/ 22032 w 171444"/>
                  <a:gd name="connsiteY16" fmla="*/ 68122 h 98039"/>
                  <a:gd name="connsiteX17" fmla="*/ 28490 w 171444"/>
                  <a:gd name="connsiteY17" fmla="*/ 53560 h 98039"/>
                  <a:gd name="connsiteX18" fmla="*/ 4558 w 171444"/>
                  <a:gd name="connsiteY18" fmla="*/ 43051 h 98039"/>
                  <a:gd name="connsiteX19" fmla="*/ 0 w 171444"/>
                  <a:gd name="connsiteY19" fmla="*/ 2912 h 98039"/>
                  <a:gd name="connsiteX20" fmla="*/ 42418 w 171444"/>
                  <a:gd name="connsiteY20" fmla="*/ 21526 h 98039"/>
                  <a:gd name="connsiteX21" fmla="*/ 52041 w 171444"/>
                  <a:gd name="connsiteY21" fmla="*/ 0 h 98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71444" h="98039">
                    <a:moveTo>
                      <a:pt x="52041" y="0"/>
                    </a:moveTo>
                    <a:lnTo>
                      <a:pt x="77365" y="11143"/>
                    </a:lnTo>
                    <a:lnTo>
                      <a:pt x="67868" y="32921"/>
                    </a:lnTo>
                    <a:lnTo>
                      <a:pt x="116364" y="54194"/>
                    </a:lnTo>
                    <a:cubicBezTo>
                      <a:pt x="126241" y="58499"/>
                      <a:pt x="131938" y="60778"/>
                      <a:pt x="133838" y="61031"/>
                    </a:cubicBezTo>
                    <a:cubicBezTo>
                      <a:pt x="135610" y="61284"/>
                      <a:pt x="137383" y="61031"/>
                      <a:pt x="139156" y="60018"/>
                    </a:cubicBezTo>
                    <a:cubicBezTo>
                      <a:pt x="140802" y="59005"/>
                      <a:pt x="142195" y="57486"/>
                      <a:pt x="143081" y="55333"/>
                    </a:cubicBezTo>
                    <a:cubicBezTo>
                      <a:pt x="144347" y="52421"/>
                      <a:pt x="145234" y="47736"/>
                      <a:pt x="145614" y="41152"/>
                    </a:cubicBezTo>
                    <a:lnTo>
                      <a:pt x="171444" y="49255"/>
                    </a:lnTo>
                    <a:cubicBezTo>
                      <a:pt x="171317" y="57992"/>
                      <a:pt x="169291" y="67109"/>
                      <a:pt x="165113" y="76479"/>
                    </a:cubicBezTo>
                    <a:cubicBezTo>
                      <a:pt x="162581" y="82177"/>
                      <a:pt x="159415" y="86988"/>
                      <a:pt x="155363" y="90787"/>
                    </a:cubicBezTo>
                    <a:cubicBezTo>
                      <a:pt x="151311" y="94585"/>
                      <a:pt x="147386" y="96865"/>
                      <a:pt x="143461" y="97624"/>
                    </a:cubicBezTo>
                    <a:cubicBezTo>
                      <a:pt x="139409" y="98384"/>
                      <a:pt x="134724" y="98131"/>
                      <a:pt x="129153" y="96611"/>
                    </a:cubicBezTo>
                    <a:cubicBezTo>
                      <a:pt x="125101" y="95725"/>
                      <a:pt x="117504" y="92686"/>
                      <a:pt x="106234" y="87748"/>
                    </a:cubicBezTo>
                    <a:lnTo>
                      <a:pt x="53814" y="64703"/>
                    </a:lnTo>
                    <a:lnTo>
                      <a:pt x="47356" y="79264"/>
                    </a:lnTo>
                    <a:lnTo>
                      <a:pt x="22032" y="68122"/>
                    </a:lnTo>
                    <a:lnTo>
                      <a:pt x="28490" y="53560"/>
                    </a:lnTo>
                    <a:lnTo>
                      <a:pt x="4558" y="43051"/>
                    </a:lnTo>
                    <a:lnTo>
                      <a:pt x="0" y="2912"/>
                    </a:lnTo>
                    <a:lnTo>
                      <a:pt x="42418" y="21526"/>
                    </a:lnTo>
                    <a:lnTo>
                      <a:pt x="52041" y="0"/>
                    </a:lnTo>
                    <a:close/>
                  </a:path>
                </a:pathLst>
              </a:custGeom>
              <a:solidFill>
                <a:srgbClr val="003C47"/>
              </a:solidFill>
              <a:ln w="19050" cap="flat">
                <a:noFill/>
                <a:prstDash val="solid"/>
                <a:miter/>
              </a:ln>
            </p:spPr>
            <p:txBody>
              <a:bodyPr rtlCol="0" anchor="ctr"/>
              <a:lstStyle/>
              <a:p>
                <a:endParaRPr lang="en-US"/>
              </a:p>
            </p:txBody>
          </p:sp>
          <p:sp>
            <p:nvSpPr>
              <p:cNvPr id="273" name="Freeform: Shape 68">
                <a:extLst>
                  <a:ext uri="{FF2B5EF4-FFF2-40B4-BE49-F238E27FC236}">
                    <a16:creationId xmlns:a16="http://schemas.microsoft.com/office/drawing/2014/main" id="{2FEBA14D-60B5-4758-A9B3-4B5D43E81868}"/>
                  </a:ext>
                </a:extLst>
              </p:cNvPr>
              <p:cNvSpPr/>
              <p:nvPr/>
            </p:nvSpPr>
            <p:spPr>
              <a:xfrm>
                <a:off x="7311800" y="2862131"/>
                <a:ext cx="142845" cy="135174"/>
              </a:xfrm>
              <a:custGeom>
                <a:avLst/>
                <a:gdLst>
                  <a:gd name="connsiteX0" fmla="*/ 70734 w 142845"/>
                  <a:gd name="connsiteY0" fmla="*/ 134195 h 135174"/>
                  <a:gd name="connsiteX1" fmla="*/ 80737 w 142845"/>
                  <a:gd name="connsiteY1" fmla="*/ 100387 h 135174"/>
                  <a:gd name="connsiteX2" fmla="*/ 98464 w 142845"/>
                  <a:gd name="connsiteY2" fmla="*/ 98741 h 135174"/>
                  <a:gd name="connsiteX3" fmla="*/ 111379 w 142845"/>
                  <a:gd name="connsiteY3" fmla="*/ 83800 h 135174"/>
                  <a:gd name="connsiteX4" fmla="*/ 115558 w 142845"/>
                  <a:gd name="connsiteY4" fmla="*/ 63287 h 135174"/>
                  <a:gd name="connsiteX5" fmla="*/ 109100 w 142845"/>
                  <a:gd name="connsiteY5" fmla="*/ 55184 h 135174"/>
                  <a:gd name="connsiteX6" fmla="*/ 102136 w 142845"/>
                  <a:gd name="connsiteY6" fmla="*/ 54677 h 135174"/>
                  <a:gd name="connsiteX7" fmla="*/ 93019 w 142845"/>
                  <a:gd name="connsiteY7" fmla="*/ 63287 h 135174"/>
                  <a:gd name="connsiteX8" fmla="*/ 55033 w 142845"/>
                  <a:gd name="connsiteY8" fmla="*/ 104312 h 135174"/>
                  <a:gd name="connsiteX9" fmla="*/ 21605 w 142845"/>
                  <a:gd name="connsiteY9" fmla="*/ 105832 h 135174"/>
                  <a:gd name="connsiteX10" fmla="*/ 1346 w 142845"/>
                  <a:gd name="connsiteY10" fmla="*/ 81394 h 135174"/>
                  <a:gd name="connsiteX11" fmla="*/ 8690 w 142845"/>
                  <a:gd name="connsiteY11" fmla="*/ 38596 h 135174"/>
                  <a:gd name="connsiteX12" fmla="*/ 33634 w 142845"/>
                  <a:gd name="connsiteY12" fmla="*/ 6055 h 135174"/>
                  <a:gd name="connsiteX13" fmla="*/ 64783 w 142845"/>
                  <a:gd name="connsiteY13" fmla="*/ 737 h 135174"/>
                  <a:gd name="connsiteX14" fmla="*/ 56299 w 142845"/>
                  <a:gd name="connsiteY14" fmla="*/ 33025 h 135174"/>
                  <a:gd name="connsiteX15" fmla="*/ 42244 w 142845"/>
                  <a:gd name="connsiteY15" fmla="*/ 35178 h 135174"/>
                  <a:gd name="connsiteX16" fmla="*/ 31482 w 142845"/>
                  <a:gd name="connsiteY16" fmla="*/ 48599 h 135174"/>
                  <a:gd name="connsiteX17" fmla="*/ 26543 w 142845"/>
                  <a:gd name="connsiteY17" fmla="*/ 67972 h 135174"/>
                  <a:gd name="connsiteX18" fmla="*/ 31228 w 142845"/>
                  <a:gd name="connsiteY18" fmla="*/ 74557 h 135174"/>
                  <a:gd name="connsiteX19" fmla="*/ 38446 w 142845"/>
                  <a:gd name="connsiteY19" fmla="*/ 74050 h 135174"/>
                  <a:gd name="connsiteX20" fmla="*/ 61111 w 142845"/>
                  <a:gd name="connsiteY20" fmla="*/ 48853 h 135174"/>
                  <a:gd name="connsiteX21" fmla="*/ 91626 w 142845"/>
                  <a:gd name="connsiteY21" fmla="*/ 20363 h 135174"/>
                  <a:gd name="connsiteX22" fmla="*/ 119610 w 142845"/>
                  <a:gd name="connsiteY22" fmla="*/ 21503 h 135174"/>
                  <a:gd name="connsiteX23" fmla="*/ 141261 w 142845"/>
                  <a:gd name="connsiteY23" fmla="*/ 48346 h 135174"/>
                  <a:gd name="connsiteX24" fmla="*/ 134044 w 142845"/>
                  <a:gd name="connsiteY24" fmla="*/ 94309 h 135174"/>
                  <a:gd name="connsiteX25" fmla="*/ 106061 w 142845"/>
                  <a:gd name="connsiteY25" fmla="*/ 128117 h 135174"/>
                  <a:gd name="connsiteX26" fmla="*/ 70734 w 142845"/>
                  <a:gd name="connsiteY26" fmla="*/ 134195 h 13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2845" h="135174">
                    <a:moveTo>
                      <a:pt x="70734" y="134195"/>
                    </a:moveTo>
                    <a:lnTo>
                      <a:pt x="80737" y="100387"/>
                    </a:lnTo>
                    <a:cubicBezTo>
                      <a:pt x="87448" y="101907"/>
                      <a:pt x="93399" y="101400"/>
                      <a:pt x="98464" y="98741"/>
                    </a:cubicBezTo>
                    <a:cubicBezTo>
                      <a:pt x="103528" y="96082"/>
                      <a:pt x="107834" y="91144"/>
                      <a:pt x="111379" y="83800"/>
                    </a:cubicBezTo>
                    <a:cubicBezTo>
                      <a:pt x="115178" y="75696"/>
                      <a:pt x="116570" y="68859"/>
                      <a:pt x="115558" y="63287"/>
                    </a:cubicBezTo>
                    <a:cubicBezTo>
                      <a:pt x="114798" y="59489"/>
                      <a:pt x="112645" y="56830"/>
                      <a:pt x="109100" y="55184"/>
                    </a:cubicBezTo>
                    <a:cubicBezTo>
                      <a:pt x="106694" y="54044"/>
                      <a:pt x="104415" y="53917"/>
                      <a:pt x="102136" y="54677"/>
                    </a:cubicBezTo>
                    <a:cubicBezTo>
                      <a:pt x="99857" y="55563"/>
                      <a:pt x="96818" y="58349"/>
                      <a:pt x="93019" y="63287"/>
                    </a:cubicBezTo>
                    <a:cubicBezTo>
                      <a:pt x="75545" y="85952"/>
                      <a:pt x="62883" y="99754"/>
                      <a:pt x="55033" y="104312"/>
                    </a:cubicBezTo>
                    <a:cubicBezTo>
                      <a:pt x="44144" y="110643"/>
                      <a:pt x="33001" y="111150"/>
                      <a:pt x="21605" y="105832"/>
                    </a:cubicBezTo>
                    <a:cubicBezTo>
                      <a:pt x="11349" y="101020"/>
                      <a:pt x="4512" y="92916"/>
                      <a:pt x="1346" y="81394"/>
                    </a:cubicBezTo>
                    <a:cubicBezTo>
                      <a:pt x="-1819" y="69998"/>
                      <a:pt x="586" y="55690"/>
                      <a:pt x="8690" y="38596"/>
                    </a:cubicBezTo>
                    <a:cubicBezTo>
                      <a:pt x="16287" y="22389"/>
                      <a:pt x="24644" y="11500"/>
                      <a:pt x="33634" y="6055"/>
                    </a:cubicBezTo>
                    <a:cubicBezTo>
                      <a:pt x="42624" y="610"/>
                      <a:pt x="53007" y="-1163"/>
                      <a:pt x="64783" y="737"/>
                    </a:cubicBezTo>
                    <a:lnTo>
                      <a:pt x="56299" y="33025"/>
                    </a:lnTo>
                    <a:cubicBezTo>
                      <a:pt x="51108" y="32139"/>
                      <a:pt x="46423" y="32898"/>
                      <a:pt x="42244" y="35178"/>
                    </a:cubicBezTo>
                    <a:cubicBezTo>
                      <a:pt x="38066" y="37457"/>
                      <a:pt x="34521" y="42015"/>
                      <a:pt x="31482" y="48599"/>
                    </a:cubicBezTo>
                    <a:cubicBezTo>
                      <a:pt x="27556" y="56830"/>
                      <a:pt x="25910" y="63414"/>
                      <a:pt x="26543" y="67972"/>
                    </a:cubicBezTo>
                    <a:cubicBezTo>
                      <a:pt x="27050" y="71138"/>
                      <a:pt x="28696" y="73290"/>
                      <a:pt x="31228" y="74557"/>
                    </a:cubicBezTo>
                    <a:cubicBezTo>
                      <a:pt x="33507" y="75570"/>
                      <a:pt x="35913" y="75443"/>
                      <a:pt x="38446" y="74050"/>
                    </a:cubicBezTo>
                    <a:cubicBezTo>
                      <a:pt x="41864" y="72151"/>
                      <a:pt x="49462" y="63794"/>
                      <a:pt x="61111" y="48853"/>
                    </a:cubicBezTo>
                    <a:cubicBezTo>
                      <a:pt x="72760" y="33911"/>
                      <a:pt x="83016" y="24415"/>
                      <a:pt x="91626" y="20363"/>
                    </a:cubicBezTo>
                    <a:cubicBezTo>
                      <a:pt x="100363" y="16438"/>
                      <a:pt x="109606" y="16818"/>
                      <a:pt x="119610" y="21503"/>
                    </a:cubicBezTo>
                    <a:cubicBezTo>
                      <a:pt x="130499" y="26694"/>
                      <a:pt x="137716" y="35557"/>
                      <a:pt x="141261" y="48346"/>
                    </a:cubicBezTo>
                    <a:cubicBezTo>
                      <a:pt x="144807" y="61135"/>
                      <a:pt x="142401" y="76456"/>
                      <a:pt x="134044" y="94309"/>
                    </a:cubicBezTo>
                    <a:cubicBezTo>
                      <a:pt x="126447" y="110517"/>
                      <a:pt x="117077" y="121786"/>
                      <a:pt x="106061" y="128117"/>
                    </a:cubicBezTo>
                    <a:cubicBezTo>
                      <a:pt x="95172" y="134575"/>
                      <a:pt x="83396" y="136601"/>
                      <a:pt x="70734" y="134195"/>
                    </a:cubicBezTo>
                    <a:close/>
                  </a:path>
                </a:pathLst>
              </a:custGeom>
              <a:solidFill>
                <a:srgbClr val="003C47"/>
              </a:solidFill>
              <a:ln w="19050" cap="flat">
                <a:noFill/>
                <a:prstDash val="solid"/>
                <a:miter/>
              </a:ln>
            </p:spPr>
            <p:txBody>
              <a:bodyPr rtlCol="0" anchor="ctr"/>
              <a:lstStyle/>
              <a:p>
                <a:endParaRPr lang="en-US"/>
              </a:p>
            </p:txBody>
          </p:sp>
          <p:sp>
            <p:nvSpPr>
              <p:cNvPr id="274" name="Freeform: Shape 69">
                <a:extLst>
                  <a:ext uri="{FF2B5EF4-FFF2-40B4-BE49-F238E27FC236}">
                    <a16:creationId xmlns:a16="http://schemas.microsoft.com/office/drawing/2014/main" id="{51072CD6-7CAB-4DFC-839B-05BA70FDC7B0}"/>
                  </a:ext>
                </a:extLst>
              </p:cNvPr>
              <p:cNvSpPr/>
              <p:nvPr/>
            </p:nvSpPr>
            <p:spPr>
              <a:xfrm>
                <a:off x="7382154" y="2641662"/>
                <a:ext cx="212342" cy="183726"/>
              </a:xfrm>
              <a:custGeom>
                <a:avLst/>
                <a:gdLst>
                  <a:gd name="connsiteX0" fmla="*/ 212343 w 212342"/>
                  <a:gd name="connsiteY0" fmla="*/ 24691 h 183726"/>
                  <a:gd name="connsiteX1" fmla="*/ 192970 w 212342"/>
                  <a:gd name="connsiteY1" fmla="*/ 59512 h 183726"/>
                  <a:gd name="connsiteX2" fmla="*/ 149286 w 212342"/>
                  <a:gd name="connsiteY2" fmla="*/ 53307 h 183726"/>
                  <a:gd name="connsiteX3" fmla="*/ 114085 w 212342"/>
                  <a:gd name="connsiteY3" fmla="*/ 116617 h 183726"/>
                  <a:gd name="connsiteX4" fmla="*/ 142828 w 212342"/>
                  <a:gd name="connsiteY4" fmla="*/ 149792 h 183726"/>
                  <a:gd name="connsiteX5" fmla="*/ 123962 w 212342"/>
                  <a:gd name="connsiteY5" fmla="*/ 183726 h 183726"/>
                  <a:gd name="connsiteX6" fmla="*/ 0 w 212342"/>
                  <a:gd name="connsiteY6" fmla="*/ 33808 h 183726"/>
                  <a:gd name="connsiteX7" fmla="*/ 18867 w 212342"/>
                  <a:gd name="connsiteY7" fmla="*/ 0 h 183726"/>
                  <a:gd name="connsiteX8" fmla="*/ 212343 w 212342"/>
                  <a:gd name="connsiteY8" fmla="*/ 24691 h 183726"/>
                  <a:gd name="connsiteX9" fmla="*/ 116871 w 212342"/>
                  <a:gd name="connsiteY9" fmla="*/ 48622 h 183726"/>
                  <a:gd name="connsiteX10" fmla="*/ 45963 w 212342"/>
                  <a:gd name="connsiteY10" fmla="*/ 37733 h 183726"/>
                  <a:gd name="connsiteX11" fmla="*/ 92813 w 212342"/>
                  <a:gd name="connsiteY11" fmla="*/ 91800 h 183726"/>
                  <a:gd name="connsiteX12" fmla="*/ 116871 w 212342"/>
                  <a:gd name="connsiteY12" fmla="*/ 48622 h 183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2342" h="183726">
                    <a:moveTo>
                      <a:pt x="212343" y="24691"/>
                    </a:moveTo>
                    <a:lnTo>
                      <a:pt x="192970" y="59512"/>
                    </a:lnTo>
                    <a:lnTo>
                      <a:pt x="149286" y="53307"/>
                    </a:lnTo>
                    <a:lnTo>
                      <a:pt x="114085" y="116617"/>
                    </a:lnTo>
                    <a:lnTo>
                      <a:pt x="142828" y="149792"/>
                    </a:lnTo>
                    <a:lnTo>
                      <a:pt x="123962" y="183726"/>
                    </a:lnTo>
                    <a:lnTo>
                      <a:pt x="0" y="33808"/>
                    </a:lnTo>
                    <a:lnTo>
                      <a:pt x="18867" y="0"/>
                    </a:lnTo>
                    <a:lnTo>
                      <a:pt x="212343" y="24691"/>
                    </a:lnTo>
                    <a:close/>
                    <a:moveTo>
                      <a:pt x="116871" y="48622"/>
                    </a:moveTo>
                    <a:lnTo>
                      <a:pt x="45963" y="37733"/>
                    </a:lnTo>
                    <a:lnTo>
                      <a:pt x="92813" y="91800"/>
                    </a:lnTo>
                    <a:lnTo>
                      <a:pt x="116871" y="48622"/>
                    </a:lnTo>
                    <a:close/>
                  </a:path>
                </a:pathLst>
              </a:custGeom>
              <a:solidFill>
                <a:srgbClr val="003C47"/>
              </a:solidFill>
              <a:ln w="19050" cap="flat">
                <a:noFill/>
                <a:prstDash val="solid"/>
                <a:miter/>
              </a:ln>
            </p:spPr>
            <p:txBody>
              <a:bodyPr rtlCol="0" anchor="ctr"/>
              <a:lstStyle/>
              <a:p>
                <a:endParaRPr lang="en-US"/>
              </a:p>
            </p:txBody>
          </p:sp>
          <p:sp>
            <p:nvSpPr>
              <p:cNvPr id="275" name="Freeform: Shape 70">
                <a:extLst>
                  <a:ext uri="{FF2B5EF4-FFF2-40B4-BE49-F238E27FC236}">
                    <a16:creationId xmlns:a16="http://schemas.microsoft.com/office/drawing/2014/main" id="{CC38A190-D142-469E-8611-1934E402FC0B}"/>
                  </a:ext>
                </a:extLst>
              </p:cNvPr>
              <p:cNvSpPr/>
              <p:nvPr/>
            </p:nvSpPr>
            <p:spPr>
              <a:xfrm>
                <a:off x="7492694" y="2481867"/>
                <a:ext cx="175115" cy="157522"/>
              </a:xfrm>
              <a:custGeom>
                <a:avLst/>
                <a:gdLst>
                  <a:gd name="connsiteX0" fmla="*/ 157516 w 175115"/>
                  <a:gd name="connsiteY0" fmla="*/ 98004 h 157522"/>
                  <a:gd name="connsiteX1" fmla="*/ 140929 w 175115"/>
                  <a:gd name="connsiteY1" fmla="*/ 87368 h 157522"/>
                  <a:gd name="connsiteX2" fmla="*/ 144727 w 175115"/>
                  <a:gd name="connsiteY2" fmla="*/ 112186 h 157522"/>
                  <a:gd name="connsiteX3" fmla="*/ 136497 w 175115"/>
                  <a:gd name="connsiteY3" fmla="*/ 136244 h 157522"/>
                  <a:gd name="connsiteX4" fmla="*/ 118770 w 175115"/>
                  <a:gd name="connsiteY4" fmla="*/ 153084 h 157522"/>
                  <a:gd name="connsiteX5" fmla="*/ 96865 w 175115"/>
                  <a:gd name="connsiteY5" fmla="*/ 157136 h 157522"/>
                  <a:gd name="connsiteX6" fmla="*/ 69894 w 175115"/>
                  <a:gd name="connsiteY6" fmla="*/ 145360 h 157522"/>
                  <a:gd name="connsiteX7" fmla="*/ 0 w 175115"/>
                  <a:gd name="connsiteY7" fmla="*/ 100537 h 157522"/>
                  <a:gd name="connsiteX8" fmla="*/ 18740 w 175115"/>
                  <a:gd name="connsiteY8" fmla="*/ 71287 h 157522"/>
                  <a:gd name="connsiteX9" fmla="*/ 69515 w 175115"/>
                  <a:gd name="connsiteY9" fmla="*/ 103829 h 157522"/>
                  <a:gd name="connsiteX10" fmla="*/ 99144 w 175115"/>
                  <a:gd name="connsiteY10" fmla="*/ 120543 h 157522"/>
                  <a:gd name="connsiteX11" fmla="*/ 111299 w 175115"/>
                  <a:gd name="connsiteY11" fmla="*/ 120036 h 157522"/>
                  <a:gd name="connsiteX12" fmla="*/ 121302 w 175115"/>
                  <a:gd name="connsiteY12" fmla="*/ 111173 h 157522"/>
                  <a:gd name="connsiteX13" fmla="*/ 125861 w 175115"/>
                  <a:gd name="connsiteY13" fmla="*/ 95092 h 157522"/>
                  <a:gd name="connsiteX14" fmla="*/ 120922 w 175115"/>
                  <a:gd name="connsiteY14" fmla="*/ 80404 h 157522"/>
                  <a:gd name="connsiteX15" fmla="*/ 92433 w 175115"/>
                  <a:gd name="connsiteY15" fmla="*/ 59132 h 157522"/>
                  <a:gd name="connsiteX16" fmla="*/ 45837 w 175115"/>
                  <a:gd name="connsiteY16" fmla="*/ 29249 h 157522"/>
                  <a:gd name="connsiteX17" fmla="*/ 64577 w 175115"/>
                  <a:gd name="connsiteY17" fmla="*/ 0 h 157522"/>
                  <a:gd name="connsiteX18" fmla="*/ 175116 w 175115"/>
                  <a:gd name="connsiteY18" fmla="*/ 70907 h 157522"/>
                  <a:gd name="connsiteX19" fmla="*/ 157516 w 175115"/>
                  <a:gd name="connsiteY19" fmla="*/ 98004 h 157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5115" h="157522">
                    <a:moveTo>
                      <a:pt x="157516" y="98004"/>
                    </a:moveTo>
                    <a:lnTo>
                      <a:pt x="140929" y="87368"/>
                    </a:lnTo>
                    <a:cubicBezTo>
                      <a:pt x="144220" y="95219"/>
                      <a:pt x="145487" y="103449"/>
                      <a:pt x="144727" y="112186"/>
                    </a:cubicBezTo>
                    <a:cubicBezTo>
                      <a:pt x="143967" y="120923"/>
                      <a:pt x="141182" y="128900"/>
                      <a:pt x="136497" y="136244"/>
                    </a:cubicBezTo>
                    <a:cubicBezTo>
                      <a:pt x="131685" y="143714"/>
                      <a:pt x="125861" y="149286"/>
                      <a:pt x="118770" y="153084"/>
                    </a:cubicBezTo>
                    <a:cubicBezTo>
                      <a:pt x="111679" y="156883"/>
                      <a:pt x="104462" y="158276"/>
                      <a:pt x="96865" y="157136"/>
                    </a:cubicBezTo>
                    <a:cubicBezTo>
                      <a:pt x="89267" y="155996"/>
                      <a:pt x="80277" y="152071"/>
                      <a:pt x="69894" y="145360"/>
                    </a:cubicBezTo>
                    <a:lnTo>
                      <a:pt x="0" y="100537"/>
                    </a:lnTo>
                    <a:lnTo>
                      <a:pt x="18740" y="71287"/>
                    </a:lnTo>
                    <a:lnTo>
                      <a:pt x="69515" y="103829"/>
                    </a:lnTo>
                    <a:cubicBezTo>
                      <a:pt x="85089" y="113832"/>
                      <a:pt x="94965" y="119403"/>
                      <a:pt x="99144" y="120543"/>
                    </a:cubicBezTo>
                    <a:cubicBezTo>
                      <a:pt x="103322" y="121682"/>
                      <a:pt x="107374" y="121556"/>
                      <a:pt x="111299" y="120036"/>
                    </a:cubicBezTo>
                    <a:cubicBezTo>
                      <a:pt x="115225" y="118517"/>
                      <a:pt x="118517" y="115604"/>
                      <a:pt x="121302" y="111173"/>
                    </a:cubicBezTo>
                    <a:cubicBezTo>
                      <a:pt x="124468" y="106235"/>
                      <a:pt x="125988" y="100790"/>
                      <a:pt x="125861" y="95092"/>
                    </a:cubicBezTo>
                    <a:cubicBezTo>
                      <a:pt x="125734" y="89394"/>
                      <a:pt x="123962" y="84456"/>
                      <a:pt x="120922" y="80404"/>
                    </a:cubicBezTo>
                    <a:cubicBezTo>
                      <a:pt x="117757" y="76352"/>
                      <a:pt x="108260" y="69261"/>
                      <a:pt x="92433" y="59132"/>
                    </a:cubicBezTo>
                    <a:lnTo>
                      <a:pt x="45837" y="29249"/>
                    </a:lnTo>
                    <a:lnTo>
                      <a:pt x="64577" y="0"/>
                    </a:lnTo>
                    <a:lnTo>
                      <a:pt x="175116" y="70907"/>
                    </a:lnTo>
                    <a:lnTo>
                      <a:pt x="157516" y="98004"/>
                    </a:lnTo>
                    <a:close/>
                  </a:path>
                </a:pathLst>
              </a:custGeom>
              <a:solidFill>
                <a:srgbClr val="003C47"/>
              </a:solidFill>
              <a:ln w="19050" cap="flat">
                <a:noFill/>
                <a:prstDash val="solid"/>
                <a:miter/>
              </a:ln>
            </p:spPr>
            <p:txBody>
              <a:bodyPr rtlCol="0" anchor="ctr"/>
              <a:lstStyle/>
              <a:p>
                <a:endParaRPr lang="en-US"/>
              </a:p>
            </p:txBody>
          </p:sp>
          <p:sp>
            <p:nvSpPr>
              <p:cNvPr id="276" name="Freeform: Shape 71">
                <a:extLst>
                  <a:ext uri="{FF2B5EF4-FFF2-40B4-BE49-F238E27FC236}">
                    <a16:creationId xmlns:a16="http://schemas.microsoft.com/office/drawing/2014/main" id="{A68A5988-E5A9-4B41-A8B5-A834B061279A}"/>
                  </a:ext>
                </a:extLst>
              </p:cNvPr>
              <p:cNvSpPr/>
              <p:nvPr/>
            </p:nvSpPr>
            <p:spPr>
              <a:xfrm>
                <a:off x="7563348" y="2388041"/>
                <a:ext cx="161567" cy="122323"/>
              </a:xfrm>
              <a:custGeom>
                <a:avLst/>
                <a:gdLst>
                  <a:gd name="connsiteX0" fmla="*/ 54953 w 161567"/>
                  <a:gd name="connsiteY0" fmla="*/ 7977 h 122323"/>
                  <a:gd name="connsiteX1" fmla="*/ 77492 w 161567"/>
                  <a:gd name="connsiteY1" fmla="*/ 24185 h 122323"/>
                  <a:gd name="connsiteX2" fmla="*/ 63690 w 161567"/>
                  <a:gd name="connsiteY2" fmla="*/ 43431 h 122323"/>
                  <a:gd name="connsiteX3" fmla="*/ 106741 w 161567"/>
                  <a:gd name="connsiteY3" fmla="*/ 74326 h 122323"/>
                  <a:gd name="connsiteX4" fmla="*/ 122315 w 161567"/>
                  <a:gd name="connsiteY4" fmla="*/ 84709 h 122323"/>
                  <a:gd name="connsiteX5" fmla="*/ 127634 w 161567"/>
                  <a:gd name="connsiteY5" fmla="*/ 84709 h 122323"/>
                  <a:gd name="connsiteX6" fmla="*/ 132445 w 161567"/>
                  <a:gd name="connsiteY6" fmla="*/ 80910 h 122323"/>
                  <a:gd name="connsiteX7" fmla="*/ 137890 w 161567"/>
                  <a:gd name="connsiteY7" fmla="*/ 67615 h 122323"/>
                  <a:gd name="connsiteX8" fmla="*/ 161568 w 161567"/>
                  <a:gd name="connsiteY8" fmla="*/ 80910 h 122323"/>
                  <a:gd name="connsiteX9" fmla="*/ 149792 w 161567"/>
                  <a:gd name="connsiteY9" fmla="*/ 106235 h 122323"/>
                  <a:gd name="connsiteX10" fmla="*/ 137383 w 161567"/>
                  <a:gd name="connsiteY10" fmla="*/ 118137 h 122323"/>
                  <a:gd name="connsiteX11" fmla="*/ 124341 w 161567"/>
                  <a:gd name="connsiteY11" fmla="*/ 122315 h 122323"/>
                  <a:gd name="connsiteX12" fmla="*/ 110540 w 161567"/>
                  <a:gd name="connsiteY12" fmla="*/ 118390 h 122323"/>
                  <a:gd name="connsiteX13" fmla="*/ 90027 w 161567"/>
                  <a:gd name="connsiteY13" fmla="*/ 104968 h 122323"/>
                  <a:gd name="connsiteX14" fmla="*/ 43557 w 161567"/>
                  <a:gd name="connsiteY14" fmla="*/ 71541 h 122323"/>
                  <a:gd name="connsiteX15" fmla="*/ 34314 w 161567"/>
                  <a:gd name="connsiteY15" fmla="*/ 84456 h 122323"/>
                  <a:gd name="connsiteX16" fmla="*/ 11776 w 161567"/>
                  <a:gd name="connsiteY16" fmla="*/ 68248 h 122323"/>
                  <a:gd name="connsiteX17" fmla="*/ 21146 w 161567"/>
                  <a:gd name="connsiteY17" fmla="*/ 55333 h 122323"/>
                  <a:gd name="connsiteX18" fmla="*/ 0 w 161567"/>
                  <a:gd name="connsiteY18" fmla="*/ 40139 h 122323"/>
                  <a:gd name="connsiteX19" fmla="*/ 3925 w 161567"/>
                  <a:gd name="connsiteY19" fmla="*/ 0 h 122323"/>
                  <a:gd name="connsiteX20" fmla="*/ 41531 w 161567"/>
                  <a:gd name="connsiteY20" fmla="*/ 27097 h 122323"/>
                  <a:gd name="connsiteX21" fmla="*/ 54953 w 161567"/>
                  <a:gd name="connsiteY21" fmla="*/ 7977 h 122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1567" h="122323">
                    <a:moveTo>
                      <a:pt x="54953" y="7977"/>
                    </a:moveTo>
                    <a:lnTo>
                      <a:pt x="77492" y="24185"/>
                    </a:lnTo>
                    <a:lnTo>
                      <a:pt x="63690" y="43431"/>
                    </a:lnTo>
                    <a:lnTo>
                      <a:pt x="106741" y="74326"/>
                    </a:lnTo>
                    <a:cubicBezTo>
                      <a:pt x="115478" y="80531"/>
                      <a:pt x="120669" y="84076"/>
                      <a:pt x="122315" y="84709"/>
                    </a:cubicBezTo>
                    <a:cubicBezTo>
                      <a:pt x="123962" y="85342"/>
                      <a:pt x="125861" y="85342"/>
                      <a:pt x="127634" y="84709"/>
                    </a:cubicBezTo>
                    <a:cubicBezTo>
                      <a:pt x="129533" y="84076"/>
                      <a:pt x="131179" y="82810"/>
                      <a:pt x="132445" y="80910"/>
                    </a:cubicBezTo>
                    <a:cubicBezTo>
                      <a:pt x="134345" y="78251"/>
                      <a:pt x="136117" y="73820"/>
                      <a:pt x="137890" y="67615"/>
                    </a:cubicBezTo>
                    <a:lnTo>
                      <a:pt x="161568" y="80910"/>
                    </a:lnTo>
                    <a:cubicBezTo>
                      <a:pt x="159669" y="89521"/>
                      <a:pt x="155743" y="97878"/>
                      <a:pt x="149792" y="106235"/>
                    </a:cubicBezTo>
                    <a:cubicBezTo>
                      <a:pt x="146120" y="111299"/>
                      <a:pt x="141942" y="115351"/>
                      <a:pt x="137383" y="118137"/>
                    </a:cubicBezTo>
                    <a:cubicBezTo>
                      <a:pt x="132698" y="121049"/>
                      <a:pt x="128393" y="122442"/>
                      <a:pt x="124341" y="122315"/>
                    </a:cubicBezTo>
                    <a:cubicBezTo>
                      <a:pt x="120289" y="122189"/>
                      <a:pt x="115605" y="120923"/>
                      <a:pt x="110540" y="118390"/>
                    </a:cubicBezTo>
                    <a:cubicBezTo>
                      <a:pt x="106868" y="116617"/>
                      <a:pt x="100030" y="112186"/>
                      <a:pt x="90027" y="104968"/>
                    </a:cubicBezTo>
                    <a:lnTo>
                      <a:pt x="43557" y="71541"/>
                    </a:lnTo>
                    <a:lnTo>
                      <a:pt x="34314" y="84456"/>
                    </a:lnTo>
                    <a:lnTo>
                      <a:pt x="11776" y="68248"/>
                    </a:lnTo>
                    <a:lnTo>
                      <a:pt x="21146" y="55333"/>
                    </a:lnTo>
                    <a:lnTo>
                      <a:pt x="0" y="40139"/>
                    </a:lnTo>
                    <a:lnTo>
                      <a:pt x="3925" y="0"/>
                    </a:lnTo>
                    <a:lnTo>
                      <a:pt x="41531" y="27097"/>
                    </a:lnTo>
                    <a:lnTo>
                      <a:pt x="54953" y="7977"/>
                    </a:lnTo>
                    <a:close/>
                  </a:path>
                </a:pathLst>
              </a:custGeom>
              <a:solidFill>
                <a:srgbClr val="003C47"/>
              </a:solidFill>
              <a:ln w="19050" cap="flat">
                <a:noFill/>
                <a:prstDash val="solid"/>
                <a:miter/>
              </a:ln>
            </p:spPr>
            <p:txBody>
              <a:bodyPr rtlCol="0" anchor="ctr"/>
              <a:lstStyle/>
              <a:p>
                <a:endParaRPr lang="en-US"/>
              </a:p>
            </p:txBody>
          </p:sp>
          <p:sp>
            <p:nvSpPr>
              <p:cNvPr id="277" name="Freeform: Shape 72">
                <a:extLst>
                  <a:ext uri="{FF2B5EF4-FFF2-40B4-BE49-F238E27FC236}">
                    <a16:creationId xmlns:a16="http://schemas.microsoft.com/office/drawing/2014/main" id="{3113ADCD-994C-42F2-AA8B-E393BB1DC398}"/>
                  </a:ext>
                </a:extLst>
              </p:cNvPr>
              <p:cNvSpPr/>
              <p:nvPr/>
            </p:nvSpPr>
            <p:spPr>
              <a:xfrm>
                <a:off x="7656415" y="2295529"/>
                <a:ext cx="138829" cy="139198"/>
              </a:xfrm>
              <a:custGeom>
                <a:avLst/>
                <a:gdLst>
                  <a:gd name="connsiteX0" fmla="*/ 25577 w 138829"/>
                  <a:gd name="connsiteY0" fmla="*/ 120622 h 139198"/>
                  <a:gd name="connsiteX1" fmla="*/ 4938 w 138829"/>
                  <a:gd name="connsiteY1" fmla="*/ 92892 h 139198"/>
                  <a:gd name="connsiteX2" fmla="*/ 1013 w 138829"/>
                  <a:gd name="connsiteY2" fmla="*/ 58578 h 139198"/>
                  <a:gd name="connsiteX3" fmla="*/ 16334 w 138829"/>
                  <a:gd name="connsiteY3" fmla="*/ 26036 h 139198"/>
                  <a:gd name="connsiteX4" fmla="*/ 62170 w 138829"/>
                  <a:gd name="connsiteY4" fmla="*/ 332 h 139198"/>
                  <a:gd name="connsiteX5" fmla="*/ 112185 w 138829"/>
                  <a:gd name="connsiteY5" fmla="*/ 16287 h 139198"/>
                  <a:gd name="connsiteX6" fmla="*/ 138396 w 138829"/>
                  <a:gd name="connsiteY6" fmla="*/ 62376 h 139198"/>
                  <a:gd name="connsiteX7" fmla="*/ 123075 w 138829"/>
                  <a:gd name="connsiteY7" fmla="*/ 112265 h 139198"/>
                  <a:gd name="connsiteX8" fmla="*/ 95092 w 138829"/>
                  <a:gd name="connsiteY8" fmla="*/ 133917 h 139198"/>
                  <a:gd name="connsiteX9" fmla="*/ 60778 w 138829"/>
                  <a:gd name="connsiteY9" fmla="*/ 138222 h 139198"/>
                  <a:gd name="connsiteX10" fmla="*/ 25577 w 138829"/>
                  <a:gd name="connsiteY10" fmla="*/ 120622 h 139198"/>
                  <a:gd name="connsiteX11" fmla="*/ 49381 w 138829"/>
                  <a:gd name="connsiteY11" fmla="*/ 94158 h 139198"/>
                  <a:gd name="connsiteX12" fmla="*/ 78504 w 138829"/>
                  <a:gd name="connsiteY12" fmla="*/ 105807 h 139198"/>
                  <a:gd name="connsiteX13" fmla="*/ 101043 w 138829"/>
                  <a:gd name="connsiteY13" fmla="*/ 94538 h 139198"/>
                  <a:gd name="connsiteX14" fmla="*/ 107374 w 138829"/>
                  <a:gd name="connsiteY14" fmla="*/ 70227 h 139198"/>
                  <a:gd name="connsiteX15" fmla="*/ 89773 w 138829"/>
                  <a:gd name="connsiteY15" fmla="*/ 44016 h 139198"/>
                  <a:gd name="connsiteX16" fmla="*/ 60904 w 138829"/>
                  <a:gd name="connsiteY16" fmla="*/ 32494 h 139198"/>
                  <a:gd name="connsiteX17" fmla="*/ 38492 w 138829"/>
                  <a:gd name="connsiteY17" fmla="*/ 43637 h 139198"/>
                  <a:gd name="connsiteX18" fmla="*/ 32161 w 138829"/>
                  <a:gd name="connsiteY18" fmla="*/ 67948 h 139198"/>
                  <a:gd name="connsiteX19" fmla="*/ 49381 w 138829"/>
                  <a:gd name="connsiteY19" fmla="*/ 94158 h 139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8829" h="139198">
                    <a:moveTo>
                      <a:pt x="25577" y="120622"/>
                    </a:moveTo>
                    <a:cubicBezTo>
                      <a:pt x="16587" y="113404"/>
                      <a:pt x="9750" y="104161"/>
                      <a:pt x="4938" y="92892"/>
                    </a:cubicBezTo>
                    <a:cubicBezTo>
                      <a:pt x="126" y="81623"/>
                      <a:pt x="-1140" y="70227"/>
                      <a:pt x="1013" y="58578"/>
                    </a:cubicBezTo>
                    <a:cubicBezTo>
                      <a:pt x="3165" y="46929"/>
                      <a:pt x="8230" y="36039"/>
                      <a:pt x="16334" y="26036"/>
                    </a:cubicBezTo>
                    <a:cubicBezTo>
                      <a:pt x="28869" y="10589"/>
                      <a:pt x="44064" y="1978"/>
                      <a:pt x="62170" y="332"/>
                    </a:cubicBezTo>
                    <a:cubicBezTo>
                      <a:pt x="80150" y="-1440"/>
                      <a:pt x="96864" y="3878"/>
                      <a:pt x="112185" y="16287"/>
                    </a:cubicBezTo>
                    <a:cubicBezTo>
                      <a:pt x="127633" y="28822"/>
                      <a:pt x="136370" y="44143"/>
                      <a:pt x="138396" y="62376"/>
                    </a:cubicBezTo>
                    <a:cubicBezTo>
                      <a:pt x="140422" y="80610"/>
                      <a:pt x="135357" y="97197"/>
                      <a:pt x="123075" y="112265"/>
                    </a:cubicBezTo>
                    <a:cubicBezTo>
                      <a:pt x="115477" y="121635"/>
                      <a:pt x="106107" y="128852"/>
                      <a:pt x="95092" y="133917"/>
                    </a:cubicBezTo>
                    <a:cubicBezTo>
                      <a:pt x="83949" y="138982"/>
                      <a:pt x="72553" y="140375"/>
                      <a:pt x="60778" y="138222"/>
                    </a:cubicBezTo>
                    <a:cubicBezTo>
                      <a:pt x="49002" y="135943"/>
                      <a:pt x="37226" y="130118"/>
                      <a:pt x="25577" y="120622"/>
                    </a:cubicBezTo>
                    <a:close/>
                    <a:moveTo>
                      <a:pt x="49381" y="94158"/>
                    </a:moveTo>
                    <a:cubicBezTo>
                      <a:pt x="59511" y="102388"/>
                      <a:pt x="69134" y="106187"/>
                      <a:pt x="78504" y="105807"/>
                    </a:cubicBezTo>
                    <a:cubicBezTo>
                      <a:pt x="87747" y="105427"/>
                      <a:pt x="95218" y="101629"/>
                      <a:pt x="101043" y="94538"/>
                    </a:cubicBezTo>
                    <a:cubicBezTo>
                      <a:pt x="106740" y="87447"/>
                      <a:pt x="108893" y="79344"/>
                      <a:pt x="107374" y="70227"/>
                    </a:cubicBezTo>
                    <a:cubicBezTo>
                      <a:pt x="105854" y="61110"/>
                      <a:pt x="100030" y="52373"/>
                      <a:pt x="89773" y="44016"/>
                    </a:cubicBezTo>
                    <a:cubicBezTo>
                      <a:pt x="79771" y="35913"/>
                      <a:pt x="70147" y="32114"/>
                      <a:pt x="60904" y="32494"/>
                    </a:cubicBezTo>
                    <a:cubicBezTo>
                      <a:pt x="51661" y="32874"/>
                      <a:pt x="44190" y="36672"/>
                      <a:pt x="38492" y="43637"/>
                    </a:cubicBezTo>
                    <a:cubicBezTo>
                      <a:pt x="32794" y="50727"/>
                      <a:pt x="30642" y="58831"/>
                      <a:pt x="32161" y="67948"/>
                    </a:cubicBezTo>
                    <a:cubicBezTo>
                      <a:pt x="33427" y="77318"/>
                      <a:pt x="39252" y="85928"/>
                      <a:pt x="49381" y="94158"/>
                    </a:cubicBezTo>
                    <a:close/>
                  </a:path>
                </a:pathLst>
              </a:custGeom>
              <a:solidFill>
                <a:srgbClr val="003C47"/>
              </a:solidFill>
              <a:ln w="19050" cap="flat">
                <a:noFill/>
                <a:prstDash val="solid"/>
                <a:miter/>
              </a:ln>
            </p:spPr>
            <p:txBody>
              <a:bodyPr rtlCol="0" anchor="ctr"/>
              <a:lstStyle/>
              <a:p>
                <a:endParaRPr lang="en-US"/>
              </a:p>
            </p:txBody>
          </p:sp>
        </p:grpSp>
        <p:grpSp>
          <p:nvGrpSpPr>
            <p:cNvPr id="239" name="Graphic 117">
              <a:extLst>
                <a:ext uri="{FF2B5EF4-FFF2-40B4-BE49-F238E27FC236}">
                  <a16:creationId xmlns:a16="http://schemas.microsoft.com/office/drawing/2014/main" id="{2B488DDC-85ED-49DA-B013-867DB90982F8}"/>
                </a:ext>
              </a:extLst>
            </p:cNvPr>
            <p:cNvGrpSpPr/>
            <p:nvPr/>
          </p:nvGrpSpPr>
          <p:grpSpPr>
            <a:xfrm>
              <a:off x="7837482" y="2241602"/>
              <a:ext cx="1384847" cy="2647699"/>
              <a:chOff x="7837482" y="2241602"/>
              <a:chExt cx="1384847" cy="2647699"/>
            </a:xfrm>
            <a:solidFill>
              <a:srgbClr val="4C8A87"/>
            </a:solidFill>
          </p:grpSpPr>
          <p:sp>
            <p:nvSpPr>
              <p:cNvPr id="240" name="Freeform: Shape 74">
                <a:extLst>
                  <a:ext uri="{FF2B5EF4-FFF2-40B4-BE49-F238E27FC236}">
                    <a16:creationId xmlns:a16="http://schemas.microsoft.com/office/drawing/2014/main" id="{B666BA6C-817E-4009-A697-1D41F7BFBD14}"/>
                  </a:ext>
                </a:extLst>
              </p:cNvPr>
              <p:cNvSpPr/>
              <p:nvPr/>
            </p:nvSpPr>
            <p:spPr>
              <a:xfrm>
                <a:off x="7837482" y="4694813"/>
                <a:ext cx="212089" cy="194489"/>
              </a:xfrm>
              <a:custGeom>
                <a:avLst/>
                <a:gdLst>
                  <a:gd name="connsiteX0" fmla="*/ 212089 w 212089"/>
                  <a:gd name="connsiteY0" fmla="*/ 46596 h 194489"/>
                  <a:gd name="connsiteX1" fmla="*/ 188918 w 212089"/>
                  <a:gd name="connsiteY1" fmla="*/ 79011 h 194489"/>
                  <a:gd name="connsiteX2" fmla="*/ 146246 w 212089"/>
                  <a:gd name="connsiteY2" fmla="*/ 67869 h 194489"/>
                  <a:gd name="connsiteX3" fmla="*/ 104082 w 212089"/>
                  <a:gd name="connsiteY3" fmla="*/ 126747 h 194489"/>
                  <a:gd name="connsiteX4" fmla="*/ 128773 w 212089"/>
                  <a:gd name="connsiteY4" fmla="*/ 162960 h 194489"/>
                  <a:gd name="connsiteX5" fmla="*/ 106108 w 212089"/>
                  <a:gd name="connsiteY5" fmla="*/ 194489 h 194489"/>
                  <a:gd name="connsiteX6" fmla="*/ 0 w 212089"/>
                  <a:gd name="connsiteY6" fmla="*/ 31402 h 194489"/>
                  <a:gd name="connsiteX7" fmla="*/ 22538 w 212089"/>
                  <a:gd name="connsiteY7" fmla="*/ 0 h 194489"/>
                  <a:gd name="connsiteX8" fmla="*/ 212089 w 212089"/>
                  <a:gd name="connsiteY8" fmla="*/ 46596 h 194489"/>
                  <a:gd name="connsiteX9" fmla="*/ 114591 w 212089"/>
                  <a:gd name="connsiteY9" fmla="*/ 59638 h 194489"/>
                  <a:gd name="connsiteX10" fmla="*/ 45330 w 212089"/>
                  <a:gd name="connsiteY10" fmla="*/ 40772 h 194489"/>
                  <a:gd name="connsiteX11" fmla="*/ 85722 w 212089"/>
                  <a:gd name="connsiteY11" fmla="*/ 99904 h 194489"/>
                  <a:gd name="connsiteX12" fmla="*/ 114591 w 212089"/>
                  <a:gd name="connsiteY12" fmla="*/ 59638 h 194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2089" h="194489">
                    <a:moveTo>
                      <a:pt x="212089" y="46596"/>
                    </a:moveTo>
                    <a:lnTo>
                      <a:pt x="188918" y="79011"/>
                    </a:lnTo>
                    <a:lnTo>
                      <a:pt x="146246" y="67869"/>
                    </a:lnTo>
                    <a:lnTo>
                      <a:pt x="104082" y="126747"/>
                    </a:lnTo>
                    <a:lnTo>
                      <a:pt x="128773" y="162960"/>
                    </a:lnTo>
                    <a:lnTo>
                      <a:pt x="106108" y="194489"/>
                    </a:lnTo>
                    <a:lnTo>
                      <a:pt x="0" y="31402"/>
                    </a:lnTo>
                    <a:lnTo>
                      <a:pt x="22538" y="0"/>
                    </a:lnTo>
                    <a:lnTo>
                      <a:pt x="212089" y="46596"/>
                    </a:lnTo>
                    <a:close/>
                    <a:moveTo>
                      <a:pt x="114591" y="59638"/>
                    </a:moveTo>
                    <a:lnTo>
                      <a:pt x="45330" y="40772"/>
                    </a:lnTo>
                    <a:lnTo>
                      <a:pt x="85722" y="99904"/>
                    </a:lnTo>
                    <a:lnTo>
                      <a:pt x="114591" y="59638"/>
                    </a:lnTo>
                    <a:close/>
                  </a:path>
                </a:pathLst>
              </a:custGeom>
              <a:solidFill>
                <a:srgbClr val="4C8A87"/>
              </a:solidFill>
              <a:ln w="19050" cap="flat">
                <a:noFill/>
                <a:prstDash val="solid"/>
                <a:miter/>
              </a:ln>
            </p:spPr>
            <p:txBody>
              <a:bodyPr rtlCol="0" anchor="ctr"/>
              <a:lstStyle/>
              <a:p>
                <a:endParaRPr lang="en-US"/>
              </a:p>
            </p:txBody>
          </p:sp>
          <p:sp>
            <p:nvSpPr>
              <p:cNvPr id="241" name="Freeform: Shape 75">
                <a:extLst>
                  <a:ext uri="{FF2B5EF4-FFF2-40B4-BE49-F238E27FC236}">
                    <a16:creationId xmlns:a16="http://schemas.microsoft.com/office/drawing/2014/main" id="{1A782EEC-3174-407D-95D4-BEC18DA2EA6B}"/>
                  </a:ext>
                </a:extLst>
              </p:cNvPr>
              <p:cNvSpPr/>
              <p:nvPr/>
            </p:nvSpPr>
            <p:spPr>
              <a:xfrm>
                <a:off x="7944982" y="4556796"/>
                <a:ext cx="174356" cy="156621"/>
              </a:xfrm>
              <a:custGeom>
                <a:avLst/>
                <a:gdLst>
                  <a:gd name="connsiteX0" fmla="*/ 157642 w 174356"/>
                  <a:gd name="connsiteY0" fmla="*/ 95978 h 156621"/>
                  <a:gd name="connsiteX1" fmla="*/ 140802 w 174356"/>
                  <a:gd name="connsiteY1" fmla="*/ 85722 h 156621"/>
                  <a:gd name="connsiteX2" fmla="*/ 145107 w 174356"/>
                  <a:gd name="connsiteY2" fmla="*/ 110413 h 156621"/>
                  <a:gd name="connsiteX3" fmla="*/ 137510 w 174356"/>
                  <a:gd name="connsiteY3" fmla="*/ 134598 h 156621"/>
                  <a:gd name="connsiteX4" fmla="*/ 120163 w 174356"/>
                  <a:gd name="connsiteY4" fmla="*/ 151818 h 156621"/>
                  <a:gd name="connsiteX5" fmla="*/ 98258 w 174356"/>
                  <a:gd name="connsiteY5" fmla="*/ 156376 h 156621"/>
                  <a:gd name="connsiteX6" fmla="*/ 71034 w 174356"/>
                  <a:gd name="connsiteY6" fmla="*/ 145234 h 156621"/>
                  <a:gd name="connsiteX7" fmla="*/ 0 w 174356"/>
                  <a:gd name="connsiteY7" fmla="*/ 102056 h 156621"/>
                  <a:gd name="connsiteX8" fmla="*/ 18107 w 174356"/>
                  <a:gd name="connsiteY8" fmla="*/ 72427 h 156621"/>
                  <a:gd name="connsiteX9" fmla="*/ 69641 w 174356"/>
                  <a:gd name="connsiteY9" fmla="*/ 103829 h 156621"/>
                  <a:gd name="connsiteX10" fmla="*/ 99650 w 174356"/>
                  <a:gd name="connsiteY10" fmla="*/ 119783 h 156621"/>
                  <a:gd name="connsiteX11" fmla="*/ 111679 w 174356"/>
                  <a:gd name="connsiteY11" fmla="*/ 118897 h 156621"/>
                  <a:gd name="connsiteX12" fmla="*/ 121429 w 174356"/>
                  <a:gd name="connsiteY12" fmla="*/ 109780 h 156621"/>
                  <a:gd name="connsiteX13" fmla="*/ 125607 w 174356"/>
                  <a:gd name="connsiteY13" fmla="*/ 93573 h 156621"/>
                  <a:gd name="connsiteX14" fmla="*/ 120289 w 174356"/>
                  <a:gd name="connsiteY14" fmla="*/ 79011 h 156621"/>
                  <a:gd name="connsiteX15" fmla="*/ 91420 w 174356"/>
                  <a:gd name="connsiteY15" fmla="*/ 58372 h 156621"/>
                  <a:gd name="connsiteX16" fmla="*/ 44064 w 174356"/>
                  <a:gd name="connsiteY16" fmla="*/ 29629 h 156621"/>
                  <a:gd name="connsiteX17" fmla="*/ 62171 w 174356"/>
                  <a:gd name="connsiteY17" fmla="*/ 0 h 156621"/>
                  <a:gd name="connsiteX18" fmla="*/ 174356 w 174356"/>
                  <a:gd name="connsiteY18" fmla="*/ 68248 h 156621"/>
                  <a:gd name="connsiteX19" fmla="*/ 157642 w 174356"/>
                  <a:gd name="connsiteY19" fmla="*/ 95978 h 156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4356" h="156621">
                    <a:moveTo>
                      <a:pt x="157642" y="95978"/>
                    </a:moveTo>
                    <a:lnTo>
                      <a:pt x="140802" y="85722"/>
                    </a:lnTo>
                    <a:cubicBezTo>
                      <a:pt x="144347" y="93446"/>
                      <a:pt x="145740" y="101676"/>
                      <a:pt x="145107" y="110413"/>
                    </a:cubicBezTo>
                    <a:cubicBezTo>
                      <a:pt x="144474" y="119150"/>
                      <a:pt x="141941" y="127254"/>
                      <a:pt x="137510" y="134598"/>
                    </a:cubicBezTo>
                    <a:cubicBezTo>
                      <a:pt x="132951" y="142068"/>
                      <a:pt x="127127" y="147893"/>
                      <a:pt x="120163" y="151818"/>
                    </a:cubicBezTo>
                    <a:cubicBezTo>
                      <a:pt x="113199" y="155743"/>
                      <a:pt x="105855" y="157263"/>
                      <a:pt x="98258" y="156376"/>
                    </a:cubicBezTo>
                    <a:cubicBezTo>
                      <a:pt x="90660" y="155363"/>
                      <a:pt x="81544" y="151691"/>
                      <a:pt x="71034" y="145234"/>
                    </a:cubicBezTo>
                    <a:lnTo>
                      <a:pt x="0" y="102056"/>
                    </a:lnTo>
                    <a:lnTo>
                      <a:pt x="18107" y="72427"/>
                    </a:lnTo>
                    <a:lnTo>
                      <a:pt x="69641" y="103829"/>
                    </a:lnTo>
                    <a:cubicBezTo>
                      <a:pt x="85469" y="113452"/>
                      <a:pt x="95472" y="118770"/>
                      <a:pt x="99650" y="119783"/>
                    </a:cubicBezTo>
                    <a:cubicBezTo>
                      <a:pt x="103829" y="120796"/>
                      <a:pt x="107880" y="120543"/>
                      <a:pt x="111679" y="118897"/>
                    </a:cubicBezTo>
                    <a:cubicBezTo>
                      <a:pt x="115478" y="117251"/>
                      <a:pt x="118770" y="114212"/>
                      <a:pt x="121429" y="109780"/>
                    </a:cubicBezTo>
                    <a:cubicBezTo>
                      <a:pt x="124468" y="104715"/>
                      <a:pt x="125861" y="99270"/>
                      <a:pt x="125607" y="93573"/>
                    </a:cubicBezTo>
                    <a:cubicBezTo>
                      <a:pt x="125227" y="87875"/>
                      <a:pt x="123455" y="83063"/>
                      <a:pt x="120289" y="79011"/>
                    </a:cubicBezTo>
                    <a:cubicBezTo>
                      <a:pt x="117124" y="74959"/>
                      <a:pt x="107501" y="68122"/>
                      <a:pt x="91420" y="58372"/>
                    </a:cubicBezTo>
                    <a:lnTo>
                      <a:pt x="44064" y="29629"/>
                    </a:lnTo>
                    <a:lnTo>
                      <a:pt x="62171" y="0"/>
                    </a:lnTo>
                    <a:lnTo>
                      <a:pt x="174356" y="68248"/>
                    </a:lnTo>
                    <a:lnTo>
                      <a:pt x="157642" y="95978"/>
                    </a:lnTo>
                    <a:close/>
                  </a:path>
                </a:pathLst>
              </a:custGeom>
              <a:solidFill>
                <a:srgbClr val="4C8A87"/>
              </a:solidFill>
              <a:ln w="19050" cap="flat">
                <a:noFill/>
                <a:prstDash val="solid"/>
                <a:miter/>
              </a:ln>
            </p:spPr>
            <p:txBody>
              <a:bodyPr rtlCol="0" anchor="ctr"/>
              <a:lstStyle/>
              <a:p>
                <a:endParaRPr lang="en-US"/>
              </a:p>
            </p:txBody>
          </p:sp>
          <p:sp>
            <p:nvSpPr>
              <p:cNvPr id="242" name="Freeform: Shape 76">
                <a:extLst>
                  <a:ext uri="{FF2B5EF4-FFF2-40B4-BE49-F238E27FC236}">
                    <a16:creationId xmlns:a16="http://schemas.microsoft.com/office/drawing/2014/main" id="{C6A1609D-B128-441D-8543-17FA6F2B9394}"/>
                  </a:ext>
                </a:extLst>
              </p:cNvPr>
              <p:cNvSpPr/>
              <p:nvPr/>
            </p:nvSpPr>
            <p:spPr>
              <a:xfrm>
                <a:off x="7999176" y="4474999"/>
                <a:ext cx="166758" cy="106514"/>
              </a:xfrm>
              <a:custGeom>
                <a:avLst/>
                <a:gdLst>
                  <a:gd name="connsiteX0" fmla="*/ 52168 w 166758"/>
                  <a:gd name="connsiteY0" fmla="*/ 1140 h 106514"/>
                  <a:gd name="connsiteX1" fmla="*/ 76479 w 166758"/>
                  <a:gd name="connsiteY1" fmla="*/ 14435 h 106514"/>
                  <a:gd name="connsiteX2" fmla="*/ 65083 w 166758"/>
                  <a:gd name="connsiteY2" fmla="*/ 35200 h 106514"/>
                  <a:gd name="connsiteX3" fmla="*/ 111553 w 166758"/>
                  <a:gd name="connsiteY3" fmla="*/ 60651 h 106514"/>
                  <a:gd name="connsiteX4" fmla="*/ 128267 w 166758"/>
                  <a:gd name="connsiteY4" fmla="*/ 69008 h 106514"/>
                  <a:gd name="connsiteX5" fmla="*/ 133584 w 166758"/>
                  <a:gd name="connsiteY5" fmla="*/ 68375 h 106514"/>
                  <a:gd name="connsiteX6" fmla="*/ 137889 w 166758"/>
                  <a:gd name="connsiteY6" fmla="*/ 64070 h 106514"/>
                  <a:gd name="connsiteX7" fmla="*/ 141688 w 166758"/>
                  <a:gd name="connsiteY7" fmla="*/ 50268 h 106514"/>
                  <a:gd name="connsiteX8" fmla="*/ 166759 w 166758"/>
                  <a:gd name="connsiteY8" fmla="*/ 60651 h 106514"/>
                  <a:gd name="connsiteX9" fmla="*/ 158149 w 166758"/>
                  <a:gd name="connsiteY9" fmla="*/ 87241 h 106514"/>
                  <a:gd name="connsiteX10" fmla="*/ 147260 w 166758"/>
                  <a:gd name="connsiteY10" fmla="*/ 100536 h 106514"/>
                  <a:gd name="connsiteX11" fmla="*/ 134724 w 166758"/>
                  <a:gd name="connsiteY11" fmla="*/ 106361 h 106514"/>
                  <a:gd name="connsiteX12" fmla="*/ 120543 w 166758"/>
                  <a:gd name="connsiteY12" fmla="*/ 104209 h 106514"/>
                  <a:gd name="connsiteX13" fmla="*/ 98511 w 166758"/>
                  <a:gd name="connsiteY13" fmla="*/ 93446 h 106514"/>
                  <a:gd name="connsiteX14" fmla="*/ 48242 w 166758"/>
                  <a:gd name="connsiteY14" fmla="*/ 65969 h 106514"/>
                  <a:gd name="connsiteX15" fmla="*/ 40645 w 166758"/>
                  <a:gd name="connsiteY15" fmla="*/ 80024 h 106514"/>
                  <a:gd name="connsiteX16" fmla="*/ 16334 w 166758"/>
                  <a:gd name="connsiteY16" fmla="*/ 66729 h 106514"/>
                  <a:gd name="connsiteX17" fmla="*/ 23931 w 166758"/>
                  <a:gd name="connsiteY17" fmla="*/ 52801 h 106514"/>
                  <a:gd name="connsiteX18" fmla="*/ 1013 w 166758"/>
                  <a:gd name="connsiteY18" fmla="*/ 40265 h 106514"/>
                  <a:gd name="connsiteX19" fmla="*/ 0 w 166758"/>
                  <a:gd name="connsiteY19" fmla="*/ 0 h 106514"/>
                  <a:gd name="connsiteX20" fmla="*/ 40645 w 166758"/>
                  <a:gd name="connsiteY20" fmla="*/ 22285 h 106514"/>
                  <a:gd name="connsiteX21" fmla="*/ 52168 w 166758"/>
                  <a:gd name="connsiteY21" fmla="*/ 1140 h 10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6758" h="106514">
                    <a:moveTo>
                      <a:pt x="52168" y="1140"/>
                    </a:moveTo>
                    <a:lnTo>
                      <a:pt x="76479" y="14435"/>
                    </a:lnTo>
                    <a:lnTo>
                      <a:pt x="65083" y="35200"/>
                    </a:lnTo>
                    <a:lnTo>
                      <a:pt x="111553" y="60651"/>
                    </a:lnTo>
                    <a:cubicBezTo>
                      <a:pt x="120922" y="65843"/>
                      <a:pt x="126494" y="68628"/>
                      <a:pt x="128267" y="69008"/>
                    </a:cubicBezTo>
                    <a:cubicBezTo>
                      <a:pt x="130039" y="69515"/>
                      <a:pt x="131812" y="69261"/>
                      <a:pt x="133584" y="68375"/>
                    </a:cubicBezTo>
                    <a:cubicBezTo>
                      <a:pt x="135357" y="67489"/>
                      <a:pt x="136877" y="66096"/>
                      <a:pt x="137889" y="64070"/>
                    </a:cubicBezTo>
                    <a:cubicBezTo>
                      <a:pt x="139409" y="61284"/>
                      <a:pt x="140675" y="56599"/>
                      <a:pt x="141688" y="50268"/>
                    </a:cubicBezTo>
                    <a:lnTo>
                      <a:pt x="166759" y="60651"/>
                    </a:lnTo>
                    <a:cubicBezTo>
                      <a:pt x="165873" y="69388"/>
                      <a:pt x="163087" y="78251"/>
                      <a:pt x="158149" y="87241"/>
                    </a:cubicBezTo>
                    <a:cubicBezTo>
                      <a:pt x="155110" y="92686"/>
                      <a:pt x="151565" y="97244"/>
                      <a:pt x="147260" y="100536"/>
                    </a:cubicBezTo>
                    <a:cubicBezTo>
                      <a:pt x="142955" y="103955"/>
                      <a:pt x="138776" y="105855"/>
                      <a:pt x="134724" y="106361"/>
                    </a:cubicBezTo>
                    <a:cubicBezTo>
                      <a:pt x="130672" y="106867"/>
                      <a:pt x="125861" y="106108"/>
                      <a:pt x="120543" y="104209"/>
                    </a:cubicBezTo>
                    <a:cubicBezTo>
                      <a:pt x="116617" y="102942"/>
                      <a:pt x="109274" y="99270"/>
                      <a:pt x="98511" y="93446"/>
                    </a:cubicBezTo>
                    <a:lnTo>
                      <a:pt x="48242" y="65969"/>
                    </a:lnTo>
                    <a:lnTo>
                      <a:pt x="40645" y="80024"/>
                    </a:lnTo>
                    <a:lnTo>
                      <a:pt x="16334" y="66729"/>
                    </a:lnTo>
                    <a:lnTo>
                      <a:pt x="23931" y="52801"/>
                    </a:lnTo>
                    <a:lnTo>
                      <a:pt x="1013" y="40265"/>
                    </a:lnTo>
                    <a:lnTo>
                      <a:pt x="0" y="0"/>
                    </a:lnTo>
                    <a:lnTo>
                      <a:pt x="40645" y="22285"/>
                    </a:lnTo>
                    <a:lnTo>
                      <a:pt x="52168" y="1140"/>
                    </a:lnTo>
                    <a:close/>
                  </a:path>
                </a:pathLst>
              </a:custGeom>
              <a:solidFill>
                <a:srgbClr val="4C8A87"/>
              </a:solidFill>
              <a:ln w="19050" cap="flat">
                <a:noFill/>
                <a:prstDash val="solid"/>
                <a:miter/>
              </a:ln>
            </p:spPr>
            <p:txBody>
              <a:bodyPr rtlCol="0" anchor="ctr"/>
              <a:lstStyle/>
              <a:p>
                <a:endParaRPr lang="en-US"/>
              </a:p>
            </p:txBody>
          </p:sp>
          <p:sp>
            <p:nvSpPr>
              <p:cNvPr id="243" name="Freeform: Shape 77">
                <a:extLst>
                  <a:ext uri="{FF2B5EF4-FFF2-40B4-BE49-F238E27FC236}">
                    <a16:creationId xmlns:a16="http://schemas.microsoft.com/office/drawing/2014/main" id="{5F586DCC-70F3-4DD7-B0A9-11E243059DB0}"/>
                  </a:ext>
                </a:extLst>
              </p:cNvPr>
              <p:cNvSpPr/>
              <p:nvPr/>
            </p:nvSpPr>
            <p:spPr>
              <a:xfrm>
                <a:off x="8076480" y="4366257"/>
                <a:ext cx="138700" cy="138259"/>
              </a:xfrm>
              <a:custGeom>
                <a:avLst/>
                <a:gdLst>
                  <a:gd name="connsiteX0" fmla="*/ 37667 w 138700"/>
                  <a:gd name="connsiteY0" fmla="*/ 128622 h 138259"/>
                  <a:gd name="connsiteX1" fmla="*/ 11457 w 138700"/>
                  <a:gd name="connsiteY1" fmla="*/ 106084 h 138259"/>
                  <a:gd name="connsiteX2" fmla="*/ 61 w 138700"/>
                  <a:gd name="connsiteY2" fmla="*/ 73416 h 138259"/>
                  <a:gd name="connsiteX3" fmla="*/ 8038 w 138700"/>
                  <a:gd name="connsiteY3" fmla="*/ 38342 h 138259"/>
                  <a:gd name="connsiteX4" fmla="*/ 47164 w 138700"/>
                  <a:gd name="connsiteY4" fmla="*/ 3268 h 138259"/>
                  <a:gd name="connsiteX5" fmla="*/ 99458 w 138700"/>
                  <a:gd name="connsiteY5" fmla="*/ 8079 h 138259"/>
                  <a:gd name="connsiteX6" fmla="*/ 135038 w 138700"/>
                  <a:gd name="connsiteY6" fmla="*/ 47332 h 138259"/>
                  <a:gd name="connsiteX7" fmla="*/ 130987 w 138700"/>
                  <a:gd name="connsiteY7" fmla="*/ 99373 h 138259"/>
                  <a:gd name="connsiteX8" fmla="*/ 108321 w 138700"/>
                  <a:gd name="connsiteY8" fmla="*/ 126596 h 138259"/>
                  <a:gd name="connsiteX9" fmla="*/ 75780 w 138700"/>
                  <a:gd name="connsiteY9" fmla="*/ 138245 h 138259"/>
                  <a:gd name="connsiteX10" fmla="*/ 37667 w 138700"/>
                  <a:gd name="connsiteY10" fmla="*/ 128622 h 138259"/>
                  <a:gd name="connsiteX11" fmla="*/ 55141 w 138700"/>
                  <a:gd name="connsiteY11" fmla="*/ 97600 h 138259"/>
                  <a:gd name="connsiteX12" fmla="*/ 86036 w 138700"/>
                  <a:gd name="connsiteY12" fmla="*/ 102665 h 138259"/>
                  <a:gd name="connsiteX13" fmla="*/ 105536 w 138700"/>
                  <a:gd name="connsiteY13" fmla="*/ 86837 h 138259"/>
                  <a:gd name="connsiteX14" fmla="*/ 106422 w 138700"/>
                  <a:gd name="connsiteY14" fmla="*/ 61767 h 138259"/>
                  <a:gd name="connsiteX15" fmla="*/ 83504 w 138700"/>
                  <a:gd name="connsiteY15" fmla="*/ 40114 h 138259"/>
                  <a:gd name="connsiteX16" fmla="*/ 52862 w 138700"/>
                  <a:gd name="connsiteY16" fmla="*/ 35176 h 138259"/>
                  <a:gd name="connsiteX17" fmla="*/ 33362 w 138700"/>
                  <a:gd name="connsiteY17" fmla="*/ 51004 h 138259"/>
                  <a:gd name="connsiteX18" fmla="*/ 32476 w 138700"/>
                  <a:gd name="connsiteY18" fmla="*/ 76075 h 138259"/>
                  <a:gd name="connsiteX19" fmla="*/ 55141 w 138700"/>
                  <a:gd name="connsiteY19" fmla="*/ 97600 h 138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8700" h="138259">
                    <a:moveTo>
                      <a:pt x="37667" y="128622"/>
                    </a:moveTo>
                    <a:cubicBezTo>
                      <a:pt x="27284" y="123431"/>
                      <a:pt x="18674" y="115960"/>
                      <a:pt x="11457" y="106084"/>
                    </a:cubicBezTo>
                    <a:cubicBezTo>
                      <a:pt x="4366" y="96207"/>
                      <a:pt x="567" y="85318"/>
                      <a:pt x="61" y="73416"/>
                    </a:cubicBezTo>
                    <a:cubicBezTo>
                      <a:pt x="-445" y="61513"/>
                      <a:pt x="2213" y="49864"/>
                      <a:pt x="8038" y="38342"/>
                    </a:cubicBezTo>
                    <a:cubicBezTo>
                      <a:pt x="16901" y="20615"/>
                      <a:pt x="29943" y="8839"/>
                      <a:pt x="47164" y="3268"/>
                    </a:cubicBezTo>
                    <a:cubicBezTo>
                      <a:pt x="64384" y="-2303"/>
                      <a:pt x="81858" y="-784"/>
                      <a:pt x="99458" y="8079"/>
                    </a:cubicBezTo>
                    <a:cubicBezTo>
                      <a:pt x="117185" y="16943"/>
                      <a:pt x="129087" y="29985"/>
                      <a:pt x="135038" y="47332"/>
                    </a:cubicBezTo>
                    <a:cubicBezTo>
                      <a:pt x="140989" y="64679"/>
                      <a:pt x="139723" y="82026"/>
                      <a:pt x="130987" y="99373"/>
                    </a:cubicBezTo>
                    <a:cubicBezTo>
                      <a:pt x="125668" y="110136"/>
                      <a:pt x="118071" y="119252"/>
                      <a:pt x="108321" y="126596"/>
                    </a:cubicBezTo>
                    <a:cubicBezTo>
                      <a:pt x="98571" y="133940"/>
                      <a:pt x="87682" y="137865"/>
                      <a:pt x="75780" y="138245"/>
                    </a:cubicBezTo>
                    <a:cubicBezTo>
                      <a:pt x="63878" y="138498"/>
                      <a:pt x="51089" y="135333"/>
                      <a:pt x="37667" y="128622"/>
                    </a:cubicBezTo>
                    <a:close/>
                    <a:moveTo>
                      <a:pt x="55141" y="97600"/>
                    </a:moveTo>
                    <a:cubicBezTo>
                      <a:pt x="66790" y="103425"/>
                      <a:pt x="77173" y="105071"/>
                      <a:pt x="86036" y="102665"/>
                    </a:cubicBezTo>
                    <a:cubicBezTo>
                      <a:pt x="94900" y="100259"/>
                      <a:pt x="101484" y="94941"/>
                      <a:pt x="105536" y="86837"/>
                    </a:cubicBezTo>
                    <a:cubicBezTo>
                      <a:pt x="109588" y="78734"/>
                      <a:pt x="109841" y="70377"/>
                      <a:pt x="106422" y="61767"/>
                    </a:cubicBezTo>
                    <a:cubicBezTo>
                      <a:pt x="103003" y="53156"/>
                      <a:pt x="95280" y="45939"/>
                      <a:pt x="83504" y="40114"/>
                    </a:cubicBezTo>
                    <a:cubicBezTo>
                      <a:pt x="71981" y="34416"/>
                      <a:pt x="61725" y="32771"/>
                      <a:pt x="52862" y="35176"/>
                    </a:cubicBezTo>
                    <a:cubicBezTo>
                      <a:pt x="43872" y="37582"/>
                      <a:pt x="37414" y="42900"/>
                      <a:pt x="33362" y="51004"/>
                    </a:cubicBezTo>
                    <a:cubicBezTo>
                      <a:pt x="29310" y="59107"/>
                      <a:pt x="29057" y="67464"/>
                      <a:pt x="32476" y="76075"/>
                    </a:cubicBezTo>
                    <a:cubicBezTo>
                      <a:pt x="35895" y="84685"/>
                      <a:pt x="43492" y="91776"/>
                      <a:pt x="55141" y="97600"/>
                    </a:cubicBezTo>
                    <a:close/>
                  </a:path>
                </a:pathLst>
              </a:custGeom>
              <a:solidFill>
                <a:srgbClr val="4C8A87"/>
              </a:solidFill>
              <a:ln w="19050" cap="flat">
                <a:noFill/>
                <a:prstDash val="solid"/>
                <a:miter/>
              </a:ln>
            </p:spPr>
            <p:txBody>
              <a:bodyPr rtlCol="0" anchor="ctr"/>
              <a:lstStyle/>
              <a:p>
                <a:endParaRPr lang="en-US"/>
              </a:p>
            </p:txBody>
          </p:sp>
          <p:sp>
            <p:nvSpPr>
              <p:cNvPr id="244" name="Freeform: Shape 78">
                <a:extLst>
                  <a:ext uri="{FF2B5EF4-FFF2-40B4-BE49-F238E27FC236}">
                    <a16:creationId xmlns:a16="http://schemas.microsoft.com/office/drawing/2014/main" id="{250DDF8B-E65E-4382-A9C6-328DF09C54C8}"/>
                  </a:ext>
                </a:extLst>
              </p:cNvPr>
              <p:cNvSpPr/>
              <p:nvPr/>
            </p:nvSpPr>
            <p:spPr>
              <a:xfrm>
                <a:off x="8108449" y="4111599"/>
                <a:ext cx="223738" cy="204745"/>
              </a:xfrm>
              <a:custGeom>
                <a:avLst/>
                <a:gdLst>
                  <a:gd name="connsiteX0" fmla="*/ 166633 w 223738"/>
                  <a:gd name="connsiteY0" fmla="*/ 204745 h 204745"/>
                  <a:gd name="connsiteX1" fmla="*/ 0 w 223738"/>
                  <a:gd name="connsiteY1" fmla="*/ 133331 h 204745"/>
                  <a:gd name="connsiteX2" fmla="*/ 14435 w 223738"/>
                  <a:gd name="connsiteY2" fmla="*/ 99650 h 204745"/>
                  <a:gd name="connsiteX3" fmla="*/ 80024 w 223738"/>
                  <a:gd name="connsiteY3" fmla="*/ 127760 h 204745"/>
                  <a:gd name="connsiteX4" fmla="*/ 108260 w 223738"/>
                  <a:gd name="connsiteY4" fmla="*/ 61791 h 204745"/>
                  <a:gd name="connsiteX5" fmla="*/ 42671 w 223738"/>
                  <a:gd name="connsiteY5" fmla="*/ 33681 h 204745"/>
                  <a:gd name="connsiteX6" fmla="*/ 57106 w 223738"/>
                  <a:gd name="connsiteY6" fmla="*/ 0 h 204745"/>
                  <a:gd name="connsiteX7" fmla="*/ 223738 w 223738"/>
                  <a:gd name="connsiteY7" fmla="*/ 71414 h 204745"/>
                  <a:gd name="connsiteX8" fmla="*/ 209304 w 223738"/>
                  <a:gd name="connsiteY8" fmla="*/ 105095 h 204745"/>
                  <a:gd name="connsiteX9" fmla="*/ 136497 w 223738"/>
                  <a:gd name="connsiteY9" fmla="*/ 73946 h 204745"/>
                  <a:gd name="connsiteX10" fmla="*/ 108260 w 223738"/>
                  <a:gd name="connsiteY10" fmla="*/ 139916 h 204745"/>
                  <a:gd name="connsiteX11" fmla="*/ 181067 w 223738"/>
                  <a:gd name="connsiteY11" fmla="*/ 171064 h 204745"/>
                  <a:gd name="connsiteX12" fmla="*/ 166633 w 223738"/>
                  <a:gd name="connsiteY12" fmla="*/ 204745 h 204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3738" h="204745">
                    <a:moveTo>
                      <a:pt x="166633" y="204745"/>
                    </a:moveTo>
                    <a:lnTo>
                      <a:pt x="0" y="133331"/>
                    </a:lnTo>
                    <a:lnTo>
                      <a:pt x="14435" y="99650"/>
                    </a:lnTo>
                    <a:lnTo>
                      <a:pt x="80024" y="127760"/>
                    </a:lnTo>
                    <a:lnTo>
                      <a:pt x="108260" y="61791"/>
                    </a:lnTo>
                    <a:lnTo>
                      <a:pt x="42671" y="33681"/>
                    </a:lnTo>
                    <a:lnTo>
                      <a:pt x="57106" y="0"/>
                    </a:lnTo>
                    <a:lnTo>
                      <a:pt x="223738" y="71414"/>
                    </a:lnTo>
                    <a:lnTo>
                      <a:pt x="209304" y="105095"/>
                    </a:lnTo>
                    <a:lnTo>
                      <a:pt x="136497" y="73946"/>
                    </a:lnTo>
                    <a:lnTo>
                      <a:pt x="108260" y="139916"/>
                    </a:lnTo>
                    <a:lnTo>
                      <a:pt x="181067" y="171064"/>
                    </a:lnTo>
                    <a:lnTo>
                      <a:pt x="166633" y="204745"/>
                    </a:lnTo>
                    <a:close/>
                  </a:path>
                </a:pathLst>
              </a:custGeom>
              <a:solidFill>
                <a:srgbClr val="4C8A87"/>
              </a:solidFill>
              <a:ln w="19050" cap="flat">
                <a:noFill/>
                <a:prstDash val="solid"/>
                <a:miter/>
              </a:ln>
            </p:spPr>
            <p:txBody>
              <a:bodyPr rtlCol="0" anchor="ctr"/>
              <a:lstStyle/>
              <a:p>
                <a:endParaRPr lang="en-US"/>
              </a:p>
            </p:txBody>
          </p:sp>
          <p:sp>
            <p:nvSpPr>
              <p:cNvPr id="245" name="Freeform: Shape 79">
                <a:extLst>
                  <a:ext uri="{FF2B5EF4-FFF2-40B4-BE49-F238E27FC236}">
                    <a16:creationId xmlns:a16="http://schemas.microsoft.com/office/drawing/2014/main" id="{E448A906-0AD9-4E2A-826D-D5E85C42B503}"/>
                  </a:ext>
                </a:extLst>
              </p:cNvPr>
              <p:cNvSpPr/>
              <p:nvPr/>
            </p:nvSpPr>
            <p:spPr>
              <a:xfrm>
                <a:off x="8176444" y="4051707"/>
                <a:ext cx="181067" cy="99903"/>
              </a:xfrm>
              <a:custGeom>
                <a:avLst/>
                <a:gdLst>
                  <a:gd name="connsiteX0" fmla="*/ 29756 w 181067"/>
                  <a:gd name="connsiteY0" fmla="*/ 44191 h 99903"/>
                  <a:gd name="connsiteX1" fmla="*/ 0 w 181067"/>
                  <a:gd name="connsiteY1" fmla="*/ 32162 h 99903"/>
                  <a:gd name="connsiteX2" fmla="*/ 13042 w 181067"/>
                  <a:gd name="connsiteY2" fmla="*/ 0 h 99903"/>
                  <a:gd name="connsiteX3" fmla="*/ 42798 w 181067"/>
                  <a:gd name="connsiteY3" fmla="*/ 12029 h 99903"/>
                  <a:gd name="connsiteX4" fmla="*/ 29756 w 181067"/>
                  <a:gd name="connsiteY4" fmla="*/ 44191 h 99903"/>
                  <a:gd name="connsiteX5" fmla="*/ 168025 w 181067"/>
                  <a:gd name="connsiteY5" fmla="*/ 99904 h 99903"/>
                  <a:gd name="connsiteX6" fmla="*/ 46216 w 181067"/>
                  <a:gd name="connsiteY6" fmla="*/ 50775 h 99903"/>
                  <a:gd name="connsiteX7" fmla="*/ 59258 w 181067"/>
                  <a:gd name="connsiteY7" fmla="*/ 18613 h 99903"/>
                  <a:gd name="connsiteX8" fmla="*/ 181067 w 181067"/>
                  <a:gd name="connsiteY8" fmla="*/ 67742 h 99903"/>
                  <a:gd name="connsiteX9" fmla="*/ 168025 w 181067"/>
                  <a:gd name="connsiteY9" fmla="*/ 99904 h 99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1067" h="99903">
                    <a:moveTo>
                      <a:pt x="29756" y="44191"/>
                    </a:moveTo>
                    <a:lnTo>
                      <a:pt x="0" y="32162"/>
                    </a:lnTo>
                    <a:lnTo>
                      <a:pt x="13042" y="0"/>
                    </a:lnTo>
                    <a:lnTo>
                      <a:pt x="42798" y="12029"/>
                    </a:lnTo>
                    <a:lnTo>
                      <a:pt x="29756" y="44191"/>
                    </a:lnTo>
                    <a:close/>
                    <a:moveTo>
                      <a:pt x="168025" y="99904"/>
                    </a:moveTo>
                    <a:lnTo>
                      <a:pt x="46216" y="50775"/>
                    </a:lnTo>
                    <a:lnTo>
                      <a:pt x="59258" y="18613"/>
                    </a:lnTo>
                    <a:lnTo>
                      <a:pt x="181067" y="67742"/>
                    </a:lnTo>
                    <a:lnTo>
                      <a:pt x="168025" y="99904"/>
                    </a:lnTo>
                    <a:close/>
                  </a:path>
                </a:pathLst>
              </a:custGeom>
              <a:solidFill>
                <a:srgbClr val="4C8A87"/>
              </a:solidFill>
              <a:ln w="19050" cap="flat">
                <a:noFill/>
                <a:prstDash val="solid"/>
                <a:miter/>
              </a:ln>
            </p:spPr>
            <p:txBody>
              <a:bodyPr rtlCol="0" anchor="ctr"/>
              <a:lstStyle/>
              <a:p>
                <a:endParaRPr lang="en-US"/>
              </a:p>
            </p:txBody>
          </p:sp>
          <p:sp>
            <p:nvSpPr>
              <p:cNvPr id="246" name="Freeform: Shape 80">
                <a:extLst>
                  <a:ext uri="{FF2B5EF4-FFF2-40B4-BE49-F238E27FC236}">
                    <a16:creationId xmlns:a16="http://schemas.microsoft.com/office/drawing/2014/main" id="{82F2E7DD-4F0D-47B6-8798-D25036E92EB7}"/>
                  </a:ext>
                </a:extLst>
              </p:cNvPr>
              <p:cNvSpPr/>
              <p:nvPr/>
            </p:nvSpPr>
            <p:spPr>
              <a:xfrm>
                <a:off x="8218356" y="3982826"/>
                <a:ext cx="173241" cy="94754"/>
              </a:xfrm>
              <a:custGeom>
                <a:avLst/>
                <a:gdLst>
                  <a:gd name="connsiteX0" fmla="*/ 51788 w 173241"/>
                  <a:gd name="connsiteY0" fmla="*/ 0 h 94754"/>
                  <a:gd name="connsiteX1" fmla="*/ 77618 w 173241"/>
                  <a:gd name="connsiteY1" fmla="*/ 10130 h 94754"/>
                  <a:gd name="connsiteX2" fmla="*/ 69008 w 173241"/>
                  <a:gd name="connsiteY2" fmla="*/ 32288 h 94754"/>
                  <a:gd name="connsiteX3" fmla="*/ 118263 w 173241"/>
                  <a:gd name="connsiteY3" fmla="*/ 51535 h 94754"/>
                  <a:gd name="connsiteX4" fmla="*/ 135990 w 173241"/>
                  <a:gd name="connsiteY4" fmla="*/ 57739 h 94754"/>
                  <a:gd name="connsiteX5" fmla="*/ 141182 w 173241"/>
                  <a:gd name="connsiteY5" fmla="*/ 56473 h 94754"/>
                  <a:gd name="connsiteX6" fmla="*/ 144981 w 173241"/>
                  <a:gd name="connsiteY6" fmla="*/ 51661 h 94754"/>
                  <a:gd name="connsiteX7" fmla="*/ 147006 w 173241"/>
                  <a:gd name="connsiteY7" fmla="*/ 37480 h 94754"/>
                  <a:gd name="connsiteX8" fmla="*/ 173217 w 173241"/>
                  <a:gd name="connsiteY8" fmla="*/ 44570 h 94754"/>
                  <a:gd name="connsiteX9" fmla="*/ 168025 w 173241"/>
                  <a:gd name="connsiteY9" fmla="*/ 72047 h 94754"/>
                  <a:gd name="connsiteX10" fmla="*/ 158909 w 173241"/>
                  <a:gd name="connsiteY10" fmla="*/ 86735 h 94754"/>
                  <a:gd name="connsiteX11" fmla="*/ 147260 w 173241"/>
                  <a:gd name="connsiteY11" fmla="*/ 94079 h 94754"/>
                  <a:gd name="connsiteX12" fmla="*/ 132825 w 173241"/>
                  <a:gd name="connsiteY12" fmla="*/ 93699 h 94754"/>
                  <a:gd name="connsiteX13" fmla="*/ 109653 w 173241"/>
                  <a:gd name="connsiteY13" fmla="*/ 85849 h 94754"/>
                  <a:gd name="connsiteX14" fmla="*/ 56346 w 173241"/>
                  <a:gd name="connsiteY14" fmla="*/ 64956 h 94754"/>
                  <a:gd name="connsiteX15" fmla="*/ 50521 w 173241"/>
                  <a:gd name="connsiteY15" fmla="*/ 79771 h 94754"/>
                  <a:gd name="connsiteX16" fmla="*/ 24691 w 173241"/>
                  <a:gd name="connsiteY16" fmla="*/ 69641 h 94754"/>
                  <a:gd name="connsiteX17" fmla="*/ 30516 w 173241"/>
                  <a:gd name="connsiteY17" fmla="*/ 54827 h 94754"/>
                  <a:gd name="connsiteX18" fmla="*/ 6204 w 173241"/>
                  <a:gd name="connsiteY18" fmla="*/ 45330 h 94754"/>
                  <a:gd name="connsiteX19" fmla="*/ 0 w 173241"/>
                  <a:gd name="connsiteY19" fmla="*/ 5318 h 94754"/>
                  <a:gd name="connsiteX20" fmla="*/ 43178 w 173241"/>
                  <a:gd name="connsiteY20" fmla="*/ 22159 h 94754"/>
                  <a:gd name="connsiteX21" fmla="*/ 51788 w 173241"/>
                  <a:gd name="connsiteY21" fmla="*/ 0 h 94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73241" h="94754">
                    <a:moveTo>
                      <a:pt x="51788" y="0"/>
                    </a:moveTo>
                    <a:lnTo>
                      <a:pt x="77618" y="10130"/>
                    </a:lnTo>
                    <a:lnTo>
                      <a:pt x="69008" y="32288"/>
                    </a:lnTo>
                    <a:lnTo>
                      <a:pt x="118263" y="51535"/>
                    </a:lnTo>
                    <a:cubicBezTo>
                      <a:pt x="128267" y="55460"/>
                      <a:pt x="134091" y="57486"/>
                      <a:pt x="135990" y="57739"/>
                    </a:cubicBezTo>
                    <a:cubicBezTo>
                      <a:pt x="137763" y="57992"/>
                      <a:pt x="139536" y="57486"/>
                      <a:pt x="141182" y="56473"/>
                    </a:cubicBezTo>
                    <a:cubicBezTo>
                      <a:pt x="142828" y="55460"/>
                      <a:pt x="144094" y="53814"/>
                      <a:pt x="144981" y="51661"/>
                    </a:cubicBezTo>
                    <a:cubicBezTo>
                      <a:pt x="146120" y="48622"/>
                      <a:pt x="146753" y="43937"/>
                      <a:pt x="147006" y="37480"/>
                    </a:cubicBezTo>
                    <a:lnTo>
                      <a:pt x="173217" y="44570"/>
                    </a:lnTo>
                    <a:cubicBezTo>
                      <a:pt x="173470" y="53307"/>
                      <a:pt x="171824" y="62551"/>
                      <a:pt x="168025" y="72047"/>
                    </a:cubicBezTo>
                    <a:cubicBezTo>
                      <a:pt x="165746" y="77872"/>
                      <a:pt x="162707" y="82810"/>
                      <a:pt x="158909" y="86735"/>
                    </a:cubicBezTo>
                    <a:cubicBezTo>
                      <a:pt x="155110" y="90660"/>
                      <a:pt x="151185" y="93066"/>
                      <a:pt x="147260" y="94079"/>
                    </a:cubicBezTo>
                    <a:cubicBezTo>
                      <a:pt x="143334" y="95092"/>
                      <a:pt x="138523" y="94965"/>
                      <a:pt x="132825" y="93699"/>
                    </a:cubicBezTo>
                    <a:cubicBezTo>
                      <a:pt x="128773" y="92940"/>
                      <a:pt x="121049" y="90280"/>
                      <a:pt x="109653" y="85849"/>
                    </a:cubicBezTo>
                    <a:lnTo>
                      <a:pt x="56346" y="64956"/>
                    </a:lnTo>
                    <a:lnTo>
                      <a:pt x="50521" y="79771"/>
                    </a:lnTo>
                    <a:lnTo>
                      <a:pt x="24691" y="69641"/>
                    </a:lnTo>
                    <a:lnTo>
                      <a:pt x="30516" y="54827"/>
                    </a:lnTo>
                    <a:lnTo>
                      <a:pt x="6204" y="45330"/>
                    </a:lnTo>
                    <a:lnTo>
                      <a:pt x="0" y="5318"/>
                    </a:lnTo>
                    <a:lnTo>
                      <a:pt x="43178" y="22159"/>
                    </a:lnTo>
                    <a:lnTo>
                      <a:pt x="51788" y="0"/>
                    </a:lnTo>
                    <a:close/>
                  </a:path>
                </a:pathLst>
              </a:custGeom>
              <a:solidFill>
                <a:srgbClr val="4C8A87"/>
              </a:solidFill>
              <a:ln w="19050" cap="flat">
                <a:noFill/>
                <a:prstDash val="solid"/>
                <a:miter/>
              </a:ln>
            </p:spPr>
            <p:txBody>
              <a:bodyPr rtlCol="0" anchor="ctr"/>
              <a:lstStyle/>
              <a:p>
                <a:endParaRPr lang="en-US"/>
              </a:p>
            </p:txBody>
          </p:sp>
          <p:sp>
            <p:nvSpPr>
              <p:cNvPr id="247" name="Freeform: Shape 81">
                <a:extLst>
                  <a:ext uri="{FF2B5EF4-FFF2-40B4-BE49-F238E27FC236}">
                    <a16:creationId xmlns:a16="http://schemas.microsoft.com/office/drawing/2014/main" id="{8E9035BF-FDDC-4F45-A698-2F506B4F0CA9}"/>
                  </a:ext>
                </a:extLst>
              </p:cNvPr>
              <p:cNvSpPr/>
              <p:nvPr/>
            </p:nvSpPr>
            <p:spPr>
              <a:xfrm>
                <a:off x="8286701" y="3872582"/>
                <a:ext cx="141876" cy="133119"/>
              </a:xfrm>
              <a:custGeom>
                <a:avLst/>
                <a:gdLst>
                  <a:gd name="connsiteX0" fmla="*/ 75495 w 141876"/>
                  <a:gd name="connsiteY0" fmla="*/ 132782 h 133119"/>
                  <a:gd name="connsiteX1" fmla="*/ 82839 w 141876"/>
                  <a:gd name="connsiteY1" fmla="*/ 98214 h 133119"/>
                  <a:gd name="connsiteX2" fmla="*/ 100439 w 141876"/>
                  <a:gd name="connsiteY2" fmla="*/ 95176 h 133119"/>
                  <a:gd name="connsiteX3" fmla="*/ 112088 w 141876"/>
                  <a:gd name="connsiteY3" fmla="*/ 79221 h 133119"/>
                  <a:gd name="connsiteX4" fmla="*/ 114621 w 141876"/>
                  <a:gd name="connsiteY4" fmla="*/ 58456 h 133119"/>
                  <a:gd name="connsiteX5" fmla="*/ 107530 w 141876"/>
                  <a:gd name="connsiteY5" fmla="*/ 50858 h 133119"/>
                  <a:gd name="connsiteX6" fmla="*/ 100566 w 141876"/>
                  <a:gd name="connsiteY6" fmla="*/ 50858 h 133119"/>
                  <a:gd name="connsiteX7" fmla="*/ 92209 w 141876"/>
                  <a:gd name="connsiteY7" fmla="*/ 60102 h 133119"/>
                  <a:gd name="connsiteX8" fmla="*/ 57515 w 141876"/>
                  <a:gd name="connsiteY8" fmla="*/ 104039 h 133119"/>
                  <a:gd name="connsiteX9" fmla="*/ 24340 w 141876"/>
                  <a:gd name="connsiteY9" fmla="*/ 108218 h 133119"/>
                  <a:gd name="connsiteX10" fmla="*/ 2308 w 141876"/>
                  <a:gd name="connsiteY10" fmla="*/ 85552 h 133119"/>
                  <a:gd name="connsiteX11" fmla="*/ 6234 w 141876"/>
                  <a:gd name="connsiteY11" fmla="*/ 42375 h 133119"/>
                  <a:gd name="connsiteX12" fmla="*/ 28646 w 141876"/>
                  <a:gd name="connsiteY12" fmla="*/ 7934 h 133119"/>
                  <a:gd name="connsiteX13" fmla="*/ 59287 w 141876"/>
                  <a:gd name="connsiteY13" fmla="*/ 210 h 133119"/>
                  <a:gd name="connsiteX14" fmla="*/ 53336 w 141876"/>
                  <a:gd name="connsiteY14" fmla="*/ 33005 h 133119"/>
                  <a:gd name="connsiteX15" fmla="*/ 39535 w 141876"/>
                  <a:gd name="connsiteY15" fmla="*/ 36297 h 133119"/>
                  <a:gd name="connsiteX16" fmla="*/ 29785 w 141876"/>
                  <a:gd name="connsiteY16" fmla="*/ 50479 h 133119"/>
                  <a:gd name="connsiteX17" fmla="*/ 26493 w 141876"/>
                  <a:gd name="connsiteY17" fmla="*/ 70231 h 133119"/>
                  <a:gd name="connsiteX18" fmla="*/ 31684 w 141876"/>
                  <a:gd name="connsiteY18" fmla="*/ 76436 h 133119"/>
                  <a:gd name="connsiteX19" fmla="*/ 38775 w 141876"/>
                  <a:gd name="connsiteY19" fmla="*/ 75423 h 133119"/>
                  <a:gd name="connsiteX20" fmla="*/ 59414 w 141876"/>
                  <a:gd name="connsiteY20" fmla="*/ 48453 h 133119"/>
                  <a:gd name="connsiteX21" fmla="*/ 87524 w 141876"/>
                  <a:gd name="connsiteY21" fmla="*/ 17684 h 133119"/>
                  <a:gd name="connsiteX22" fmla="*/ 115507 w 141876"/>
                  <a:gd name="connsiteY22" fmla="*/ 16671 h 133119"/>
                  <a:gd name="connsiteX23" fmla="*/ 139185 w 141876"/>
                  <a:gd name="connsiteY23" fmla="*/ 41742 h 133119"/>
                  <a:gd name="connsiteX24" fmla="*/ 135640 w 141876"/>
                  <a:gd name="connsiteY24" fmla="*/ 88085 h 133119"/>
                  <a:gd name="connsiteX25" fmla="*/ 110442 w 141876"/>
                  <a:gd name="connsiteY25" fmla="*/ 124045 h 133119"/>
                  <a:gd name="connsiteX26" fmla="*/ 75495 w 141876"/>
                  <a:gd name="connsiteY26" fmla="*/ 132782 h 133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1876" h="133119">
                    <a:moveTo>
                      <a:pt x="75495" y="132782"/>
                    </a:moveTo>
                    <a:lnTo>
                      <a:pt x="82839" y="98214"/>
                    </a:lnTo>
                    <a:cubicBezTo>
                      <a:pt x="89677" y="99227"/>
                      <a:pt x="95501" y="98214"/>
                      <a:pt x="100439" y="95176"/>
                    </a:cubicBezTo>
                    <a:cubicBezTo>
                      <a:pt x="105251" y="92137"/>
                      <a:pt x="109176" y="86819"/>
                      <a:pt x="112088" y="79221"/>
                    </a:cubicBezTo>
                    <a:cubicBezTo>
                      <a:pt x="115254" y="70864"/>
                      <a:pt x="116140" y="63900"/>
                      <a:pt x="114621" y="58456"/>
                    </a:cubicBezTo>
                    <a:cubicBezTo>
                      <a:pt x="113608" y="54784"/>
                      <a:pt x="111202" y="52251"/>
                      <a:pt x="107530" y="50858"/>
                    </a:cubicBezTo>
                    <a:cubicBezTo>
                      <a:pt x="104998" y="49972"/>
                      <a:pt x="102719" y="49972"/>
                      <a:pt x="100566" y="50858"/>
                    </a:cubicBezTo>
                    <a:cubicBezTo>
                      <a:pt x="98414" y="51871"/>
                      <a:pt x="95628" y="55037"/>
                      <a:pt x="92209" y="60102"/>
                    </a:cubicBezTo>
                    <a:cubicBezTo>
                      <a:pt x="76508" y="84160"/>
                      <a:pt x="64986" y="98721"/>
                      <a:pt x="57515" y="104039"/>
                    </a:cubicBezTo>
                    <a:cubicBezTo>
                      <a:pt x="47259" y="111256"/>
                      <a:pt x="36116" y="112649"/>
                      <a:pt x="24340" y="108218"/>
                    </a:cubicBezTo>
                    <a:cubicBezTo>
                      <a:pt x="13704" y="104166"/>
                      <a:pt x="6360" y="96568"/>
                      <a:pt x="2308" y="85552"/>
                    </a:cubicBezTo>
                    <a:cubicBezTo>
                      <a:pt x="-1743" y="74537"/>
                      <a:pt x="-477" y="59975"/>
                      <a:pt x="6234" y="42375"/>
                    </a:cubicBezTo>
                    <a:cubicBezTo>
                      <a:pt x="12565" y="25534"/>
                      <a:pt x="20035" y="14139"/>
                      <a:pt x="28646" y="7934"/>
                    </a:cubicBezTo>
                    <a:cubicBezTo>
                      <a:pt x="37256" y="1856"/>
                      <a:pt x="47385" y="-803"/>
                      <a:pt x="59287" y="210"/>
                    </a:cubicBezTo>
                    <a:lnTo>
                      <a:pt x="53336" y="33005"/>
                    </a:lnTo>
                    <a:cubicBezTo>
                      <a:pt x="48018" y="32498"/>
                      <a:pt x="43460" y="33638"/>
                      <a:pt x="39535" y="36297"/>
                    </a:cubicBezTo>
                    <a:cubicBezTo>
                      <a:pt x="35609" y="38956"/>
                      <a:pt x="32318" y="43768"/>
                      <a:pt x="29785" y="50479"/>
                    </a:cubicBezTo>
                    <a:cubicBezTo>
                      <a:pt x="26620" y="59089"/>
                      <a:pt x="25480" y="65673"/>
                      <a:pt x="26493" y="70231"/>
                    </a:cubicBezTo>
                    <a:cubicBezTo>
                      <a:pt x="27252" y="73397"/>
                      <a:pt x="29025" y="75423"/>
                      <a:pt x="31684" y="76436"/>
                    </a:cubicBezTo>
                    <a:cubicBezTo>
                      <a:pt x="33963" y="77322"/>
                      <a:pt x="36369" y="76942"/>
                      <a:pt x="38775" y="75423"/>
                    </a:cubicBezTo>
                    <a:cubicBezTo>
                      <a:pt x="42067" y="73270"/>
                      <a:pt x="48905" y="64280"/>
                      <a:pt x="59414" y="48453"/>
                    </a:cubicBezTo>
                    <a:cubicBezTo>
                      <a:pt x="69924" y="32625"/>
                      <a:pt x="79294" y="22369"/>
                      <a:pt x="87524" y="17684"/>
                    </a:cubicBezTo>
                    <a:cubicBezTo>
                      <a:pt x="95881" y="13126"/>
                      <a:pt x="105251" y="12746"/>
                      <a:pt x="115507" y="16671"/>
                    </a:cubicBezTo>
                    <a:cubicBezTo>
                      <a:pt x="126776" y="20976"/>
                      <a:pt x="134627" y="29333"/>
                      <a:pt x="139185" y="41742"/>
                    </a:cubicBezTo>
                    <a:cubicBezTo>
                      <a:pt x="143743" y="54151"/>
                      <a:pt x="142477" y="69598"/>
                      <a:pt x="135640" y="88085"/>
                    </a:cubicBezTo>
                    <a:cubicBezTo>
                      <a:pt x="129309" y="104799"/>
                      <a:pt x="120952" y="116828"/>
                      <a:pt x="110442" y="124045"/>
                    </a:cubicBezTo>
                    <a:cubicBezTo>
                      <a:pt x="99806" y="131262"/>
                      <a:pt x="88284" y="134175"/>
                      <a:pt x="75495" y="132782"/>
                    </a:cubicBezTo>
                    <a:close/>
                  </a:path>
                </a:pathLst>
              </a:custGeom>
              <a:solidFill>
                <a:srgbClr val="4C8A87"/>
              </a:solidFill>
              <a:ln w="19050" cap="flat">
                <a:noFill/>
                <a:prstDash val="solid"/>
                <a:miter/>
              </a:ln>
            </p:spPr>
            <p:txBody>
              <a:bodyPr rtlCol="0" anchor="ctr"/>
              <a:lstStyle/>
              <a:p>
                <a:endParaRPr lang="en-US"/>
              </a:p>
            </p:txBody>
          </p:sp>
          <p:sp>
            <p:nvSpPr>
              <p:cNvPr id="248" name="Freeform: Shape 82">
                <a:extLst>
                  <a:ext uri="{FF2B5EF4-FFF2-40B4-BE49-F238E27FC236}">
                    <a16:creationId xmlns:a16="http://schemas.microsoft.com/office/drawing/2014/main" id="{35389D54-9821-425B-AEE3-79112A8B82BD}"/>
                  </a:ext>
                </a:extLst>
              </p:cNvPr>
              <p:cNvSpPr/>
              <p:nvPr/>
            </p:nvSpPr>
            <p:spPr>
              <a:xfrm>
                <a:off x="8322311" y="3656905"/>
                <a:ext cx="208290" cy="171064"/>
              </a:xfrm>
              <a:custGeom>
                <a:avLst/>
                <a:gdLst>
                  <a:gd name="connsiteX0" fmla="*/ 208291 w 208290"/>
                  <a:gd name="connsiteY0" fmla="*/ 0 h 171064"/>
                  <a:gd name="connsiteX1" fmla="*/ 194742 w 208290"/>
                  <a:gd name="connsiteY1" fmla="*/ 37480 h 171064"/>
                  <a:gd name="connsiteX2" fmla="*/ 150678 w 208290"/>
                  <a:gd name="connsiteY2" fmla="*/ 38366 h 171064"/>
                  <a:gd name="connsiteX3" fmla="*/ 125988 w 208290"/>
                  <a:gd name="connsiteY3" fmla="*/ 106488 h 171064"/>
                  <a:gd name="connsiteX4" fmla="*/ 159542 w 208290"/>
                  <a:gd name="connsiteY4" fmla="*/ 134597 h 171064"/>
                  <a:gd name="connsiteX5" fmla="*/ 146247 w 208290"/>
                  <a:gd name="connsiteY5" fmla="*/ 171064 h 171064"/>
                  <a:gd name="connsiteX6" fmla="*/ 0 w 208290"/>
                  <a:gd name="connsiteY6" fmla="*/ 42798 h 171064"/>
                  <a:gd name="connsiteX7" fmla="*/ 13169 w 208290"/>
                  <a:gd name="connsiteY7" fmla="*/ 6458 h 171064"/>
                  <a:gd name="connsiteX8" fmla="*/ 208291 w 208290"/>
                  <a:gd name="connsiteY8" fmla="*/ 0 h 171064"/>
                  <a:gd name="connsiteX9" fmla="*/ 117884 w 208290"/>
                  <a:gd name="connsiteY9" fmla="*/ 38872 h 171064"/>
                  <a:gd name="connsiteX10" fmla="*/ 46090 w 208290"/>
                  <a:gd name="connsiteY10" fmla="*/ 39379 h 171064"/>
                  <a:gd name="connsiteX11" fmla="*/ 100917 w 208290"/>
                  <a:gd name="connsiteY11" fmla="*/ 85342 h 171064"/>
                  <a:gd name="connsiteX12" fmla="*/ 117884 w 208290"/>
                  <a:gd name="connsiteY12" fmla="*/ 38872 h 171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8290" h="171064">
                    <a:moveTo>
                      <a:pt x="208291" y="0"/>
                    </a:moveTo>
                    <a:lnTo>
                      <a:pt x="194742" y="37480"/>
                    </a:lnTo>
                    <a:lnTo>
                      <a:pt x="150678" y="38366"/>
                    </a:lnTo>
                    <a:lnTo>
                      <a:pt x="125988" y="106488"/>
                    </a:lnTo>
                    <a:lnTo>
                      <a:pt x="159542" y="134597"/>
                    </a:lnTo>
                    <a:lnTo>
                      <a:pt x="146247" y="171064"/>
                    </a:lnTo>
                    <a:lnTo>
                      <a:pt x="0" y="42798"/>
                    </a:lnTo>
                    <a:lnTo>
                      <a:pt x="13169" y="6458"/>
                    </a:lnTo>
                    <a:lnTo>
                      <a:pt x="208291" y="0"/>
                    </a:lnTo>
                    <a:close/>
                    <a:moveTo>
                      <a:pt x="117884" y="38872"/>
                    </a:moveTo>
                    <a:lnTo>
                      <a:pt x="46090" y="39379"/>
                    </a:lnTo>
                    <a:lnTo>
                      <a:pt x="100917" y="85342"/>
                    </a:lnTo>
                    <a:lnTo>
                      <a:pt x="117884" y="38872"/>
                    </a:lnTo>
                    <a:close/>
                  </a:path>
                </a:pathLst>
              </a:custGeom>
              <a:solidFill>
                <a:srgbClr val="4C8A87"/>
              </a:solidFill>
              <a:ln w="19050" cap="flat">
                <a:noFill/>
                <a:prstDash val="solid"/>
                <a:miter/>
              </a:ln>
            </p:spPr>
            <p:txBody>
              <a:bodyPr rtlCol="0" anchor="ctr"/>
              <a:lstStyle/>
              <a:p>
                <a:endParaRPr lang="en-US"/>
              </a:p>
            </p:txBody>
          </p:sp>
          <p:sp>
            <p:nvSpPr>
              <p:cNvPr id="249" name="Freeform: Shape 83">
                <a:extLst>
                  <a:ext uri="{FF2B5EF4-FFF2-40B4-BE49-F238E27FC236}">
                    <a16:creationId xmlns:a16="http://schemas.microsoft.com/office/drawing/2014/main" id="{BEDE9163-B915-41BF-B558-ED4AA2C99EC8}"/>
                  </a:ext>
                </a:extLst>
              </p:cNvPr>
              <p:cNvSpPr/>
              <p:nvPr/>
            </p:nvSpPr>
            <p:spPr>
              <a:xfrm>
                <a:off x="8411832" y="3486474"/>
                <a:ext cx="164353" cy="146457"/>
              </a:xfrm>
              <a:custGeom>
                <a:avLst/>
                <a:gdLst>
                  <a:gd name="connsiteX0" fmla="*/ 153211 w 164353"/>
                  <a:gd name="connsiteY0" fmla="*/ 75466 h 146457"/>
                  <a:gd name="connsiteX1" fmla="*/ 134724 w 164353"/>
                  <a:gd name="connsiteY1" fmla="*/ 68755 h 146457"/>
                  <a:gd name="connsiteX2" fmla="*/ 143841 w 164353"/>
                  <a:gd name="connsiteY2" fmla="*/ 92180 h 146457"/>
                  <a:gd name="connsiteX3" fmla="*/ 141055 w 164353"/>
                  <a:gd name="connsiteY3" fmla="*/ 117377 h 146457"/>
                  <a:gd name="connsiteX4" fmla="*/ 127507 w 164353"/>
                  <a:gd name="connsiteY4" fmla="*/ 137636 h 146457"/>
                  <a:gd name="connsiteX5" fmla="*/ 106994 w 164353"/>
                  <a:gd name="connsiteY5" fmla="*/ 146373 h 146457"/>
                  <a:gd name="connsiteX6" fmla="*/ 78125 w 164353"/>
                  <a:gd name="connsiteY6" fmla="*/ 140802 h 146457"/>
                  <a:gd name="connsiteX7" fmla="*/ 0 w 164353"/>
                  <a:gd name="connsiteY7" fmla="*/ 112439 h 146457"/>
                  <a:gd name="connsiteX8" fmla="*/ 11902 w 164353"/>
                  <a:gd name="connsiteY8" fmla="*/ 79771 h 146457"/>
                  <a:gd name="connsiteX9" fmla="*/ 68628 w 164353"/>
                  <a:gd name="connsiteY9" fmla="*/ 100410 h 146457"/>
                  <a:gd name="connsiteX10" fmla="*/ 101170 w 164353"/>
                  <a:gd name="connsiteY10" fmla="*/ 110160 h 146457"/>
                  <a:gd name="connsiteX11" fmla="*/ 112819 w 164353"/>
                  <a:gd name="connsiteY11" fmla="*/ 106994 h 146457"/>
                  <a:gd name="connsiteX12" fmla="*/ 120669 w 164353"/>
                  <a:gd name="connsiteY12" fmla="*/ 96105 h 146457"/>
                  <a:gd name="connsiteX13" fmla="*/ 121556 w 164353"/>
                  <a:gd name="connsiteY13" fmla="*/ 79391 h 146457"/>
                  <a:gd name="connsiteX14" fmla="*/ 113452 w 164353"/>
                  <a:gd name="connsiteY14" fmla="*/ 66222 h 146457"/>
                  <a:gd name="connsiteX15" fmla="*/ 81037 w 164353"/>
                  <a:gd name="connsiteY15" fmla="*/ 51661 h 146457"/>
                  <a:gd name="connsiteX16" fmla="*/ 28996 w 164353"/>
                  <a:gd name="connsiteY16" fmla="*/ 32668 h 146457"/>
                  <a:gd name="connsiteX17" fmla="*/ 40899 w 164353"/>
                  <a:gd name="connsiteY17" fmla="*/ 0 h 146457"/>
                  <a:gd name="connsiteX18" fmla="*/ 164353 w 164353"/>
                  <a:gd name="connsiteY18" fmla="*/ 44950 h 146457"/>
                  <a:gd name="connsiteX19" fmla="*/ 153211 w 164353"/>
                  <a:gd name="connsiteY19" fmla="*/ 75466 h 146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4353" h="146457">
                    <a:moveTo>
                      <a:pt x="153211" y="75466"/>
                    </a:moveTo>
                    <a:lnTo>
                      <a:pt x="134724" y="68755"/>
                    </a:lnTo>
                    <a:cubicBezTo>
                      <a:pt x="139662" y="75592"/>
                      <a:pt x="142701" y="83443"/>
                      <a:pt x="143841" y="92180"/>
                    </a:cubicBezTo>
                    <a:cubicBezTo>
                      <a:pt x="144981" y="100917"/>
                      <a:pt x="144094" y="109274"/>
                      <a:pt x="141055" y="117377"/>
                    </a:cubicBezTo>
                    <a:cubicBezTo>
                      <a:pt x="138016" y="125607"/>
                      <a:pt x="133458" y="132445"/>
                      <a:pt x="127507" y="137636"/>
                    </a:cubicBezTo>
                    <a:cubicBezTo>
                      <a:pt x="121429" y="142955"/>
                      <a:pt x="114591" y="145867"/>
                      <a:pt x="106994" y="146373"/>
                    </a:cubicBezTo>
                    <a:cubicBezTo>
                      <a:pt x="99270" y="146880"/>
                      <a:pt x="89647" y="145107"/>
                      <a:pt x="78125" y="140802"/>
                    </a:cubicBezTo>
                    <a:lnTo>
                      <a:pt x="0" y="112439"/>
                    </a:lnTo>
                    <a:lnTo>
                      <a:pt x="11902" y="79771"/>
                    </a:lnTo>
                    <a:lnTo>
                      <a:pt x="68628" y="100410"/>
                    </a:lnTo>
                    <a:cubicBezTo>
                      <a:pt x="85975" y="106741"/>
                      <a:pt x="96865" y="110033"/>
                      <a:pt x="101170" y="110160"/>
                    </a:cubicBezTo>
                    <a:cubicBezTo>
                      <a:pt x="105475" y="110413"/>
                      <a:pt x="109400" y="109274"/>
                      <a:pt x="112819" y="106994"/>
                    </a:cubicBezTo>
                    <a:cubicBezTo>
                      <a:pt x="116237" y="104715"/>
                      <a:pt x="118897" y="101043"/>
                      <a:pt x="120669" y="96105"/>
                    </a:cubicBezTo>
                    <a:cubicBezTo>
                      <a:pt x="122695" y="90534"/>
                      <a:pt x="122948" y="84962"/>
                      <a:pt x="121556" y="79391"/>
                    </a:cubicBezTo>
                    <a:cubicBezTo>
                      <a:pt x="120163" y="73820"/>
                      <a:pt x="117377" y="69515"/>
                      <a:pt x="113452" y="66222"/>
                    </a:cubicBezTo>
                    <a:cubicBezTo>
                      <a:pt x="109527" y="62930"/>
                      <a:pt x="98764" y="58119"/>
                      <a:pt x="81037" y="51661"/>
                    </a:cubicBezTo>
                    <a:lnTo>
                      <a:pt x="28996" y="32668"/>
                    </a:lnTo>
                    <a:lnTo>
                      <a:pt x="40899" y="0"/>
                    </a:lnTo>
                    <a:lnTo>
                      <a:pt x="164353" y="44950"/>
                    </a:lnTo>
                    <a:lnTo>
                      <a:pt x="153211" y="75466"/>
                    </a:lnTo>
                    <a:close/>
                  </a:path>
                </a:pathLst>
              </a:custGeom>
              <a:solidFill>
                <a:srgbClr val="4C8A87"/>
              </a:solidFill>
              <a:ln w="19050" cap="flat">
                <a:noFill/>
                <a:prstDash val="solid"/>
                <a:miter/>
              </a:ln>
            </p:spPr>
            <p:txBody>
              <a:bodyPr rtlCol="0" anchor="ctr"/>
              <a:lstStyle/>
              <a:p>
                <a:endParaRPr lang="en-US"/>
              </a:p>
            </p:txBody>
          </p:sp>
          <p:sp>
            <p:nvSpPr>
              <p:cNvPr id="250" name="Freeform: Shape 84">
                <a:extLst>
                  <a:ext uri="{FF2B5EF4-FFF2-40B4-BE49-F238E27FC236}">
                    <a16:creationId xmlns:a16="http://schemas.microsoft.com/office/drawing/2014/main" id="{42B5FBF6-7D1C-4DBC-A65C-7A85BDDD09D5}"/>
                  </a:ext>
                </a:extLst>
              </p:cNvPr>
              <p:cNvSpPr/>
              <p:nvPr/>
            </p:nvSpPr>
            <p:spPr>
              <a:xfrm>
                <a:off x="8434750" y="3395433"/>
                <a:ext cx="173906" cy="92797"/>
              </a:xfrm>
              <a:custGeom>
                <a:avLst/>
                <a:gdLst>
                  <a:gd name="connsiteX0" fmla="*/ 51661 w 173906"/>
                  <a:gd name="connsiteY0" fmla="*/ 0 h 92797"/>
                  <a:gd name="connsiteX1" fmla="*/ 77618 w 173906"/>
                  <a:gd name="connsiteY1" fmla="*/ 9623 h 92797"/>
                  <a:gd name="connsiteX2" fmla="*/ 69388 w 173906"/>
                  <a:gd name="connsiteY2" fmla="*/ 31908 h 92797"/>
                  <a:gd name="connsiteX3" fmla="*/ 119023 w 173906"/>
                  <a:gd name="connsiteY3" fmla="*/ 50268 h 92797"/>
                  <a:gd name="connsiteX4" fmla="*/ 136877 w 173906"/>
                  <a:gd name="connsiteY4" fmla="*/ 56093 h 92797"/>
                  <a:gd name="connsiteX5" fmla="*/ 142068 w 173906"/>
                  <a:gd name="connsiteY5" fmla="*/ 54700 h 92797"/>
                  <a:gd name="connsiteX6" fmla="*/ 145740 w 173906"/>
                  <a:gd name="connsiteY6" fmla="*/ 49762 h 92797"/>
                  <a:gd name="connsiteX7" fmla="*/ 147513 w 173906"/>
                  <a:gd name="connsiteY7" fmla="*/ 35454 h 92797"/>
                  <a:gd name="connsiteX8" fmla="*/ 173850 w 173906"/>
                  <a:gd name="connsiteY8" fmla="*/ 42038 h 92797"/>
                  <a:gd name="connsiteX9" fmla="*/ 169165 w 173906"/>
                  <a:gd name="connsiteY9" fmla="*/ 69641 h 92797"/>
                  <a:gd name="connsiteX10" fmla="*/ 160302 w 173906"/>
                  <a:gd name="connsiteY10" fmla="*/ 84456 h 92797"/>
                  <a:gd name="connsiteX11" fmla="*/ 148779 w 173906"/>
                  <a:gd name="connsiteY11" fmla="*/ 92053 h 92797"/>
                  <a:gd name="connsiteX12" fmla="*/ 134345 w 173906"/>
                  <a:gd name="connsiteY12" fmla="*/ 91927 h 92797"/>
                  <a:gd name="connsiteX13" fmla="*/ 111046 w 173906"/>
                  <a:gd name="connsiteY13" fmla="*/ 84456 h 92797"/>
                  <a:gd name="connsiteX14" fmla="*/ 57359 w 173906"/>
                  <a:gd name="connsiteY14" fmla="*/ 64577 h 92797"/>
                  <a:gd name="connsiteX15" fmla="*/ 51788 w 173906"/>
                  <a:gd name="connsiteY15" fmla="*/ 79518 h 92797"/>
                  <a:gd name="connsiteX16" fmla="*/ 25831 w 173906"/>
                  <a:gd name="connsiteY16" fmla="*/ 69895 h 92797"/>
                  <a:gd name="connsiteX17" fmla="*/ 31402 w 173906"/>
                  <a:gd name="connsiteY17" fmla="*/ 54953 h 92797"/>
                  <a:gd name="connsiteX18" fmla="*/ 6964 w 173906"/>
                  <a:gd name="connsiteY18" fmla="*/ 45963 h 92797"/>
                  <a:gd name="connsiteX19" fmla="*/ 0 w 173906"/>
                  <a:gd name="connsiteY19" fmla="*/ 6204 h 92797"/>
                  <a:gd name="connsiteX20" fmla="*/ 43431 w 173906"/>
                  <a:gd name="connsiteY20" fmla="*/ 22285 h 92797"/>
                  <a:gd name="connsiteX21" fmla="*/ 51661 w 173906"/>
                  <a:gd name="connsiteY21" fmla="*/ 0 h 92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73906" h="92797">
                    <a:moveTo>
                      <a:pt x="51661" y="0"/>
                    </a:moveTo>
                    <a:lnTo>
                      <a:pt x="77618" y="9623"/>
                    </a:lnTo>
                    <a:lnTo>
                      <a:pt x="69388" y="31908"/>
                    </a:lnTo>
                    <a:lnTo>
                      <a:pt x="119023" y="50268"/>
                    </a:lnTo>
                    <a:cubicBezTo>
                      <a:pt x="129026" y="53940"/>
                      <a:pt x="134977" y="55966"/>
                      <a:pt x="136877" y="56093"/>
                    </a:cubicBezTo>
                    <a:cubicBezTo>
                      <a:pt x="138776" y="56220"/>
                      <a:pt x="140422" y="55840"/>
                      <a:pt x="142068" y="54700"/>
                    </a:cubicBezTo>
                    <a:cubicBezTo>
                      <a:pt x="143714" y="53560"/>
                      <a:pt x="144981" y="51914"/>
                      <a:pt x="145740" y="49762"/>
                    </a:cubicBezTo>
                    <a:cubicBezTo>
                      <a:pt x="146880" y="46723"/>
                      <a:pt x="147386" y="42038"/>
                      <a:pt x="147513" y="35454"/>
                    </a:cubicBezTo>
                    <a:lnTo>
                      <a:pt x="173850" y="42038"/>
                    </a:lnTo>
                    <a:cubicBezTo>
                      <a:pt x="174230" y="50775"/>
                      <a:pt x="172710" y="60018"/>
                      <a:pt x="169165" y="69641"/>
                    </a:cubicBezTo>
                    <a:cubicBezTo>
                      <a:pt x="167012" y="75466"/>
                      <a:pt x="164100" y="80404"/>
                      <a:pt x="160302" y="84456"/>
                    </a:cubicBezTo>
                    <a:cubicBezTo>
                      <a:pt x="156629" y="88381"/>
                      <a:pt x="152704" y="90914"/>
                      <a:pt x="148779" y="92053"/>
                    </a:cubicBezTo>
                    <a:cubicBezTo>
                      <a:pt x="144854" y="93066"/>
                      <a:pt x="140042" y="93066"/>
                      <a:pt x="134345" y="91927"/>
                    </a:cubicBezTo>
                    <a:cubicBezTo>
                      <a:pt x="130293" y="91167"/>
                      <a:pt x="122569" y="88761"/>
                      <a:pt x="111046" y="84456"/>
                    </a:cubicBezTo>
                    <a:lnTo>
                      <a:pt x="57359" y="64577"/>
                    </a:lnTo>
                    <a:lnTo>
                      <a:pt x="51788" y="79518"/>
                    </a:lnTo>
                    <a:lnTo>
                      <a:pt x="25831" y="69895"/>
                    </a:lnTo>
                    <a:lnTo>
                      <a:pt x="31402" y="54953"/>
                    </a:lnTo>
                    <a:lnTo>
                      <a:pt x="6964" y="45963"/>
                    </a:lnTo>
                    <a:lnTo>
                      <a:pt x="0" y="6204"/>
                    </a:lnTo>
                    <a:lnTo>
                      <a:pt x="43431" y="22285"/>
                    </a:lnTo>
                    <a:lnTo>
                      <a:pt x="51661" y="0"/>
                    </a:lnTo>
                    <a:close/>
                  </a:path>
                </a:pathLst>
              </a:custGeom>
              <a:solidFill>
                <a:srgbClr val="4C8A87"/>
              </a:solidFill>
              <a:ln w="19050" cap="flat">
                <a:noFill/>
                <a:prstDash val="solid"/>
                <a:miter/>
              </a:ln>
            </p:spPr>
            <p:txBody>
              <a:bodyPr rtlCol="0" anchor="ctr"/>
              <a:lstStyle/>
              <a:p>
                <a:endParaRPr lang="en-US"/>
              </a:p>
            </p:txBody>
          </p:sp>
          <p:sp>
            <p:nvSpPr>
              <p:cNvPr id="251" name="Freeform: Shape 85">
                <a:extLst>
                  <a:ext uri="{FF2B5EF4-FFF2-40B4-BE49-F238E27FC236}">
                    <a16:creationId xmlns:a16="http://schemas.microsoft.com/office/drawing/2014/main" id="{9F847C1F-9846-4E97-9439-8307C49D6765}"/>
                  </a:ext>
                </a:extLst>
              </p:cNvPr>
              <p:cNvSpPr/>
              <p:nvPr/>
            </p:nvSpPr>
            <p:spPr>
              <a:xfrm>
                <a:off x="8508179" y="3271534"/>
                <a:ext cx="138309" cy="137448"/>
              </a:xfrm>
              <a:custGeom>
                <a:avLst/>
                <a:gdLst>
                  <a:gd name="connsiteX0" fmla="*/ 43442 w 138309"/>
                  <a:gd name="connsiteY0" fmla="*/ 131244 h 137448"/>
                  <a:gd name="connsiteX1" fmla="*/ 15206 w 138309"/>
                  <a:gd name="connsiteY1" fmla="*/ 111364 h 137448"/>
                  <a:gd name="connsiteX2" fmla="*/ 644 w 138309"/>
                  <a:gd name="connsiteY2" fmla="*/ 79963 h 137448"/>
                  <a:gd name="connsiteX3" fmla="*/ 5076 w 138309"/>
                  <a:gd name="connsiteY3" fmla="*/ 44256 h 137448"/>
                  <a:gd name="connsiteX4" fmla="*/ 40530 w 138309"/>
                  <a:gd name="connsiteY4" fmla="*/ 5510 h 137448"/>
                  <a:gd name="connsiteX5" fmla="*/ 93077 w 138309"/>
                  <a:gd name="connsiteY5" fmla="*/ 5130 h 137448"/>
                  <a:gd name="connsiteX6" fmla="*/ 132329 w 138309"/>
                  <a:gd name="connsiteY6" fmla="*/ 40710 h 137448"/>
                  <a:gd name="connsiteX7" fmla="*/ 133343 w 138309"/>
                  <a:gd name="connsiteY7" fmla="*/ 92878 h 137448"/>
                  <a:gd name="connsiteX8" fmla="*/ 113463 w 138309"/>
                  <a:gd name="connsiteY8" fmla="*/ 122127 h 137448"/>
                  <a:gd name="connsiteX9" fmla="*/ 82188 w 138309"/>
                  <a:gd name="connsiteY9" fmla="*/ 136942 h 137448"/>
                  <a:gd name="connsiteX10" fmla="*/ 43442 w 138309"/>
                  <a:gd name="connsiteY10" fmla="*/ 131244 h 137448"/>
                  <a:gd name="connsiteX11" fmla="*/ 57750 w 138309"/>
                  <a:gd name="connsiteY11" fmla="*/ 98576 h 137448"/>
                  <a:gd name="connsiteX12" fmla="*/ 89025 w 138309"/>
                  <a:gd name="connsiteY12" fmla="*/ 100602 h 137448"/>
                  <a:gd name="connsiteX13" fmla="*/ 106879 w 138309"/>
                  <a:gd name="connsiteY13" fmla="*/ 82875 h 137448"/>
                  <a:gd name="connsiteX14" fmla="*/ 105233 w 138309"/>
                  <a:gd name="connsiteY14" fmla="*/ 57804 h 137448"/>
                  <a:gd name="connsiteX15" fmla="*/ 80289 w 138309"/>
                  <a:gd name="connsiteY15" fmla="*/ 38431 h 137448"/>
                  <a:gd name="connsiteX16" fmla="*/ 49266 w 138309"/>
                  <a:gd name="connsiteY16" fmla="*/ 36405 h 137448"/>
                  <a:gd name="connsiteX17" fmla="*/ 31413 w 138309"/>
                  <a:gd name="connsiteY17" fmla="*/ 54005 h 137448"/>
                  <a:gd name="connsiteX18" fmla="*/ 32932 w 138309"/>
                  <a:gd name="connsiteY18" fmla="*/ 79076 h 137448"/>
                  <a:gd name="connsiteX19" fmla="*/ 57750 w 138309"/>
                  <a:gd name="connsiteY19" fmla="*/ 98576 h 137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8309" h="137448">
                    <a:moveTo>
                      <a:pt x="43442" y="131244"/>
                    </a:moveTo>
                    <a:cubicBezTo>
                      <a:pt x="32679" y="127065"/>
                      <a:pt x="23183" y="120481"/>
                      <a:pt x="15206" y="111364"/>
                    </a:cubicBezTo>
                    <a:cubicBezTo>
                      <a:pt x="7102" y="102248"/>
                      <a:pt x="2290" y="91738"/>
                      <a:pt x="644" y="79963"/>
                    </a:cubicBezTo>
                    <a:cubicBezTo>
                      <a:pt x="-1002" y="68187"/>
                      <a:pt x="518" y="56284"/>
                      <a:pt x="5076" y="44256"/>
                    </a:cubicBezTo>
                    <a:cubicBezTo>
                      <a:pt x="12167" y="25642"/>
                      <a:pt x="23942" y="12727"/>
                      <a:pt x="40530" y="5510"/>
                    </a:cubicBezTo>
                    <a:cubicBezTo>
                      <a:pt x="57117" y="-1708"/>
                      <a:pt x="74591" y="-1834"/>
                      <a:pt x="93077" y="5130"/>
                    </a:cubicBezTo>
                    <a:cubicBezTo>
                      <a:pt x="111690" y="12221"/>
                      <a:pt x="124732" y="23996"/>
                      <a:pt x="132329" y="40710"/>
                    </a:cubicBezTo>
                    <a:cubicBezTo>
                      <a:pt x="139927" y="57424"/>
                      <a:pt x="140307" y="74771"/>
                      <a:pt x="133343" y="92878"/>
                    </a:cubicBezTo>
                    <a:cubicBezTo>
                      <a:pt x="129037" y="104147"/>
                      <a:pt x="122453" y="113897"/>
                      <a:pt x="113463" y="122127"/>
                    </a:cubicBezTo>
                    <a:cubicBezTo>
                      <a:pt x="104473" y="130357"/>
                      <a:pt x="94090" y="135296"/>
                      <a:pt x="82188" y="136942"/>
                    </a:cubicBezTo>
                    <a:cubicBezTo>
                      <a:pt x="70412" y="138461"/>
                      <a:pt x="57497" y="136562"/>
                      <a:pt x="43442" y="131244"/>
                    </a:cubicBezTo>
                    <a:close/>
                    <a:moveTo>
                      <a:pt x="57750" y="98576"/>
                    </a:moveTo>
                    <a:cubicBezTo>
                      <a:pt x="69906" y="103261"/>
                      <a:pt x="80289" y="103894"/>
                      <a:pt x="89025" y="100602"/>
                    </a:cubicBezTo>
                    <a:cubicBezTo>
                      <a:pt x="97636" y="97309"/>
                      <a:pt x="103587" y="91358"/>
                      <a:pt x="106879" y="82875"/>
                    </a:cubicBezTo>
                    <a:cubicBezTo>
                      <a:pt x="110044" y="74391"/>
                      <a:pt x="109538" y="66034"/>
                      <a:pt x="105233" y="57804"/>
                    </a:cubicBezTo>
                    <a:cubicBezTo>
                      <a:pt x="100927" y="49574"/>
                      <a:pt x="92697" y="43116"/>
                      <a:pt x="80289" y="38431"/>
                    </a:cubicBezTo>
                    <a:cubicBezTo>
                      <a:pt x="68260" y="33873"/>
                      <a:pt x="57877" y="33240"/>
                      <a:pt x="49266" y="36405"/>
                    </a:cubicBezTo>
                    <a:cubicBezTo>
                      <a:pt x="40656" y="39697"/>
                      <a:pt x="34705" y="45522"/>
                      <a:pt x="31413" y="54005"/>
                    </a:cubicBezTo>
                    <a:cubicBezTo>
                      <a:pt x="28247" y="62489"/>
                      <a:pt x="28754" y="70846"/>
                      <a:pt x="32932" y="79076"/>
                    </a:cubicBezTo>
                    <a:cubicBezTo>
                      <a:pt x="37364" y="87560"/>
                      <a:pt x="45594" y="94017"/>
                      <a:pt x="57750" y="98576"/>
                    </a:cubicBezTo>
                    <a:close/>
                  </a:path>
                </a:pathLst>
              </a:custGeom>
              <a:solidFill>
                <a:srgbClr val="4C8A87"/>
              </a:solidFill>
              <a:ln w="19050" cap="flat">
                <a:noFill/>
                <a:prstDash val="solid"/>
                <a:miter/>
              </a:ln>
            </p:spPr>
            <p:txBody>
              <a:bodyPr rtlCol="0" anchor="ctr"/>
              <a:lstStyle/>
              <a:p>
                <a:endParaRPr lang="en-US"/>
              </a:p>
            </p:txBody>
          </p:sp>
          <p:sp>
            <p:nvSpPr>
              <p:cNvPr id="252" name="Freeform: Shape 86">
                <a:extLst>
                  <a:ext uri="{FF2B5EF4-FFF2-40B4-BE49-F238E27FC236}">
                    <a16:creationId xmlns:a16="http://schemas.microsoft.com/office/drawing/2014/main" id="{DF22A106-76CD-4C62-B981-80D23F8AD3E3}"/>
                  </a:ext>
                </a:extLst>
              </p:cNvPr>
              <p:cNvSpPr/>
              <p:nvPr/>
            </p:nvSpPr>
            <p:spPr>
              <a:xfrm>
                <a:off x="8532121" y="3004303"/>
                <a:ext cx="223231" cy="203732"/>
              </a:xfrm>
              <a:custGeom>
                <a:avLst/>
                <a:gdLst>
                  <a:gd name="connsiteX0" fmla="*/ 167139 w 223231"/>
                  <a:gd name="connsiteY0" fmla="*/ 203732 h 203732"/>
                  <a:gd name="connsiteX1" fmla="*/ 0 w 223231"/>
                  <a:gd name="connsiteY1" fmla="*/ 133711 h 203732"/>
                  <a:gd name="connsiteX2" fmla="*/ 14181 w 223231"/>
                  <a:gd name="connsiteY2" fmla="*/ 99904 h 203732"/>
                  <a:gd name="connsiteX3" fmla="*/ 80024 w 223231"/>
                  <a:gd name="connsiteY3" fmla="*/ 127507 h 203732"/>
                  <a:gd name="connsiteX4" fmla="*/ 107754 w 223231"/>
                  <a:gd name="connsiteY4" fmla="*/ 61411 h 203732"/>
                  <a:gd name="connsiteX5" fmla="*/ 41911 w 223231"/>
                  <a:gd name="connsiteY5" fmla="*/ 33808 h 203732"/>
                  <a:gd name="connsiteX6" fmla="*/ 56093 w 223231"/>
                  <a:gd name="connsiteY6" fmla="*/ 0 h 203732"/>
                  <a:gd name="connsiteX7" fmla="*/ 223232 w 223231"/>
                  <a:gd name="connsiteY7" fmla="*/ 70021 h 203732"/>
                  <a:gd name="connsiteX8" fmla="*/ 209050 w 223231"/>
                  <a:gd name="connsiteY8" fmla="*/ 103829 h 203732"/>
                  <a:gd name="connsiteX9" fmla="*/ 135990 w 223231"/>
                  <a:gd name="connsiteY9" fmla="*/ 73187 h 203732"/>
                  <a:gd name="connsiteX10" fmla="*/ 108260 w 223231"/>
                  <a:gd name="connsiteY10" fmla="*/ 139282 h 203732"/>
                  <a:gd name="connsiteX11" fmla="*/ 181321 w 223231"/>
                  <a:gd name="connsiteY11" fmla="*/ 169925 h 203732"/>
                  <a:gd name="connsiteX12" fmla="*/ 167139 w 223231"/>
                  <a:gd name="connsiteY12" fmla="*/ 203732 h 203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3231" h="203732">
                    <a:moveTo>
                      <a:pt x="167139" y="203732"/>
                    </a:moveTo>
                    <a:lnTo>
                      <a:pt x="0" y="133711"/>
                    </a:lnTo>
                    <a:lnTo>
                      <a:pt x="14181" y="99904"/>
                    </a:lnTo>
                    <a:lnTo>
                      <a:pt x="80024" y="127507"/>
                    </a:lnTo>
                    <a:lnTo>
                      <a:pt x="107754" y="61411"/>
                    </a:lnTo>
                    <a:lnTo>
                      <a:pt x="41911" y="33808"/>
                    </a:lnTo>
                    <a:lnTo>
                      <a:pt x="56093" y="0"/>
                    </a:lnTo>
                    <a:lnTo>
                      <a:pt x="223232" y="70021"/>
                    </a:lnTo>
                    <a:lnTo>
                      <a:pt x="209050" y="103829"/>
                    </a:lnTo>
                    <a:lnTo>
                      <a:pt x="135990" y="73187"/>
                    </a:lnTo>
                    <a:lnTo>
                      <a:pt x="108260" y="139282"/>
                    </a:lnTo>
                    <a:lnTo>
                      <a:pt x="181321" y="169925"/>
                    </a:lnTo>
                    <a:lnTo>
                      <a:pt x="167139" y="203732"/>
                    </a:lnTo>
                    <a:close/>
                  </a:path>
                </a:pathLst>
              </a:custGeom>
              <a:solidFill>
                <a:srgbClr val="4C8A87"/>
              </a:solidFill>
              <a:ln w="19050" cap="flat">
                <a:noFill/>
                <a:prstDash val="solid"/>
                <a:miter/>
              </a:ln>
            </p:spPr>
            <p:txBody>
              <a:bodyPr rtlCol="0" anchor="ctr"/>
              <a:lstStyle/>
              <a:p>
                <a:endParaRPr lang="en-US"/>
              </a:p>
            </p:txBody>
          </p:sp>
          <p:sp>
            <p:nvSpPr>
              <p:cNvPr id="253" name="Freeform: Shape 87">
                <a:extLst>
                  <a:ext uri="{FF2B5EF4-FFF2-40B4-BE49-F238E27FC236}">
                    <a16:creationId xmlns:a16="http://schemas.microsoft.com/office/drawing/2014/main" id="{4A859B5B-C2A0-4EE1-A373-D7B22162816C}"/>
                  </a:ext>
                </a:extLst>
              </p:cNvPr>
              <p:cNvSpPr/>
              <p:nvPr/>
            </p:nvSpPr>
            <p:spPr>
              <a:xfrm>
                <a:off x="8664424" y="2900614"/>
                <a:ext cx="138794" cy="128185"/>
              </a:xfrm>
              <a:custGeom>
                <a:avLst/>
                <a:gdLst>
                  <a:gd name="connsiteX0" fmla="*/ 100679 w 138794"/>
                  <a:gd name="connsiteY0" fmla="*/ 51015 h 128185"/>
                  <a:gd name="connsiteX1" fmla="*/ 120432 w 138794"/>
                  <a:gd name="connsiteY1" fmla="*/ 22019 h 128185"/>
                  <a:gd name="connsiteX2" fmla="*/ 138032 w 138794"/>
                  <a:gd name="connsiteY2" fmla="*/ 53294 h 128185"/>
                  <a:gd name="connsiteX3" fmla="*/ 132081 w 138794"/>
                  <a:gd name="connsiteY3" fmla="*/ 90267 h 128185"/>
                  <a:gd name="connsiteX4" fmla="*/ 90550 w 138794"/>
                  <a:gd name="connsiteY4" fmla="*/ 126987 h 128185"/>
                  <a:gd name="connsiteX5" fmla="*/ 43953 w 138794"/>
                  <a:gd name="connsiteY5" fmla="*/ 119896 h 128185"/>
                  <a:gd name="connsiteX6" fmla="*/ 4574 w 138794"/>
                  <a:gd name="connsiteY6" fmla="*/ 83050 h 128185"/>
                  <a:gd name="connsiteX7" fmla="*/ 5714 w 138794"/>
                  <a:gd name="connsiteY7" fmla="*/ 36074 h 128185"/>
                  <a:gd name="connsiteX8" fmla="*/ 42560 w 138794"/>
                  <a:gd name="connsiteY8" fmla="*/ 2139 h 128185"/>
                  <a:gd name="connsiteX9" fmla="*/ 103212 w 138794"/>
                  <a:gd name="connsiteY9" fmla="*/ 12142 h 128185"/>
                  <a:gd name="connsiteX10" fmla="*/ 66872 w 138794"/>
                  <a:gd name="connsiteY10" fmla="*/ 91280 h 128185"/>
                  <a:gd name="connsiteX11" fmla="*/ 92196 w 138794"/>
                  <a:gd name="connsiteY11" fmla="*/ 93686 h 128185"/>
                  <a:gd name="connsiteX12" fmla="*/ 108403 w 138794"/>
                  <a:gd name="connsiteY12" fmla="*/ 78998 h 128185"/>
                  <a:gd name="connsiteX13" fmla="*/ 110049 w 138794"/>
                  <a:gd name="connsiteY13" fmla="*/ 64690 h 128185"/>
                  <a:gd name="connsiteX14" fmla="*/ 100679 w 138794"/>
                  <a:gd name="connsiteY14" fmla="*/ 51015 h 128185"/>
                  <a:gd name="connsiteX15" fmla="*/ 69531 w 138794"/>
                  <a:gd name="connsiteY15" fmla="*/ 34681 h 128185"/>
                  <a:gd name="connsiteX16" fmla="*/ 45473 w 138794"/>
                  <a:gd name="connsiteY16" fmla="*/ 32148 h 128185"/>
                  <a:gd name="connsiteX17" fmla="*/ 30785 w 138794"/>
                  <a:gd name="connsiteY17" fmla="*/ 45317 h 128185"/>
                  <a:gd name="connsiteX18" fmla="*/ 30532 w 138794"/>
                  <a:gd name="connsiteY18" fmla="*/ 65829 h 128185"/>
                  <a:gd name="connsiteX19" fmla="*/ 48005 w 138794"/>
                  <a:gd name="connsiteY19" fmla="*/ 81784 h 128185"/>
                  <a:gd name="connsiteX20" fmla="*/ 69531 w 138794"/>
                  <a:gd name="connsiteY20" fmla="*/ 34681 h 128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8794" h="128185">
                    <a:moveTo>
                      <a:pt x="100679" y="51015"/>
                    </a:moveTo>
                    <a:lnTo>
                      <a:pt x="120432" y="22019"/>
                    </a:lnTo>
                    <a:cubicBezTo>
                      <a:pt x="130055" y="31389"/>
                      <a:pt x="136006" y="41772"/>
                      <a:pt x="138032" y="53294"/>
                    </a:cubicBezTo>
                    <a:cubicBezTo>
                      <a:pt x="140058" y="64816"/>
                      <a:pt x="138032" y="77099"/>
                      <a:pt x="132081" y="90267"/>
                    </a:cubicBezTo>
                    <a:cubicBezTo>
                      <a:pt x="122585" y="111033"/>
                      <a:pt x="108783" y="123315"/>
                      <a:pt x="90550" y="126987"/>
                    </a:cubicBezTo>
                    <a:cubicBezTo>
                      <a:pt x="76115" y="129899"/>
                      <a:pt x="60541" y="127494"/>
                      <a:pt x="43953" y="119896"/>
                    </a:cubicBezTo>
                    <a:cubicBezTo>
                      <a:pt x="24201" y="110780"/>
                      <a:pt x="11032" y="98498"/>
                      <a:pt x="4574" y="83050"/>
                    </a:cubicBezTo>
                    <a:cubicBezTo>
                      <a:pt x="-1884" y="67602"/>
                      <a:pt x="-1504" y="51901"/>
                      <a:pt x="5714" y="36074"/>
                    </a:cubicBezTo>
                    <a:cubicBezTo>
                      <a:pt x="13818" y="18347"/>
                      <a:pt x="26100" y="6951"/>
                      <a:pt x="42560" y="2139"/>
                    </a:cubicBezTo>
                    <a:cubicBezTo>
                      <a:pt x="59021" y="-2672"/>
                      <a:pt x="79154" y="620"/>
                      <a:pt x="103212" y="12142"/>
                    </a:cubicBezTo>
                    <a:lnTo>
                      <a:pt x="66872" y="91280"/>
                    </a:lnTo>
                    <a:cubicBezTo>
                      <a:pt x="76368" y="95332"/>
                      <a:pt x="84852" y="96092"/>
                      <a:pt x="92196" y="93686"/>
                    </a:cubicBezTo>
                    <a:cubicBezTo>
                      <a:pt x="99666" y="91154"/>
                      <a:pt x="104984" y="86342"/>
                      <a:pt x="108403" y="78998"/>
                    </a:cubicBezTo>
                    <a:cubicBezTo>
                      <a:pt x="110682" y="74060"/>
                      <a:pt x="111189" y="69248"/>
                      <a:pt x="110049" y="64690"/>
                    </a:cubicBezTo>
                    <a:cubicBezTo>
                      <a:pt x="109036" y="60132"/>
                      <a:pt x="105871" y="55573"/>
                      <a:pt x="100679" y="51015"/>
                    </a:cubicBezTo>
                    <a:close/>
                    <a:moveTo>
                      <a:pt x="69531" y="34681"/>
                    </a:moveTo>
                    <a:cubicBezTo>
                      <a:pt x="60287" y="30756"/>
                      <a:pt x="52310" y="29869"/>
                      <a:pt x="45473" y="32148"/>
                    </a:cubicBezTo>
                    <a:cubicBezTo>
                      <a:pt x="38635" y="34428"/>
                      <a:pt x="33824" y="38859"/>
                      <a:pt x="30785" y="45317"/>
                    </a:cubicBezTo>
                    <a:cubicBezTo>
                      <a:pt x="27619" y="52154"/>
                      <a:pt x="27493" y="58992"/>
                      <a:pt x="30532" y="65829"/>
                    </a:cubicBezTo>
                    <a:cubicBezTo>
                      <a:pt x="33444" y="72667"/>
                      <a:pt x="39268" y="77985"/>
                      <a:pt x="48005" y="81784"/>
                    </a:cubicBezTo>
                    <a:lnTo>
                      <a:pt x="69531" y="34681"/>
                    </a:lnTo>
                    <a:close/>
                  </a:path>
                </a:pathLst>
              </a:custGeom>
              <a:solidFill>
                <a:srgbClr val="4C8A87"/>
              </a:solidFill>
              <a:ln w="19050" cap="flat">
                <a:noFill/>
                <a:prstDash val="solid"/>
                <a:miter/>
              </a:ln>
            </p:spPr>
            <p:txBody>
              <a:bodyPr rtlCol="0" anchor="ctr"/>
              <a:lstStyle/>
              <a:p>
                <a:endParaRPr lang="en-US"/>
              </a:p>
            </p:txBody>
          </p:sp>
          <p:sp>
            <p:nvSpPr>
              <p:cNvPr id="254" name="Freeform: Shape 88">
                <a:extLst>
                  <a:ext uri="{FF2B5EF4-FFF2-40B4-BE49-F238E27FC236}">
                    <a16:creationId xmlns:a16="http://schemas.microsoft.com/office/drawing/2014/main" id="{FD56409B-8989-4662-ABA9-843E20831F31}"/>
                  </a:ext>
                </a:extLst>
              </p:cNvPr>
              <p:cNvSpPr/>
              <p:nvPr/>
            </p:nvSpPr>
            <p:spPr>
              <a:xfrm>
                <a:off x="8724331" y="2767509"/>
                <a:ext cx="157642" cy="139063"/>
              </a:xfrm>
              <a:custGeom>
                <a:avLst/>
                <a:gdLst>
                  <a:gd name="connsiteX0" fmla="*/ 36593 w 157642"/>
                  <a:gd name="connsiteY0" fmla="*/ 78518 h 139063"/>
                  <a:gd name="connsiteX1" fmla="*/ 17347 w 157642"/>
                  <a:gd name="connsiteY1" fmla="*/ 104096 h 139063"/>
                  <a:gd name="connsiteX2" fmla="*/ 380 w 157642"/>
                  <a:gd name="connsiteY2" fmla="*/ 75099 h 139063"/>
                  <a:gd name="connsiteX3" fmla="*/ 9497 w 157642"/>
                  <a:gd name="connsiteY3" fmla="*/ 36480 h 139063"/>
                  <a:gd name="connsiteX4" fmla="*/ 30009 w 157642"/>
                  <a:gd name="connsiteY4" fmla="*/ 7991 h 139063"/>
                  <a:gd name="connsiteX5" fmla="*/ 49635 w 157642"/>
                  <a:gd name="connsiteY5" fmla="*/ 14 h 139063"/>
                  <a:gd name="connsiteX6" fmla="*/ 79518 w 157642"/>
                  <a:gd name="connsiteY6" fmla="*/ 9890 h 139063"/>
                  <a:gd name="connsiteX7" fmla="*/ 115605 w 157642"/>
                  <a:gd name="connsiteY7" fmla="*/ 28503 h 139063"/>
                  <a:gd name="connsiteX8" fmla="*/ 139156 w 157642"/>
                  <a:gd name="connsiteY8" fmla="*/ 38506 h 139063"/>
                  <a:gd name="connsiteX9" fmla="*/ 157643 w 157642"/>
                  <a:gd name="connsiteY9" fmla="*/ 40912 h 139063"/>
                  <a:gd name="connsiteX10" fmla="*/ 142195 w 157642"/>
                  <a:gd name="connsiteY10" fmla="*/ 71554 h 139063"/>
                  <a:gd name="connsiteX11" fmla="*/ 131559 w 157642"/>
                  <a:gd name="connsiteY11" fmla="*/ 69908 h 139063"/>
                  <a:gd name="connsiteX12" fmla="*/ 127380 w 157642"/>
                  <a:gd name="connsiteY12" fmla="*/ 69148 h 139063"/>
                  <a:gd name="connsiteX13" fmla="*/ 130419 w 157642"/>
                  <a:gd name="connsiteY13" fmla="*/ 91940 h 139063"/>
                  <a:gd name="connsiteX14" fmla="*/ 124594 w 157642"/>
                  <a:gd name="connsiteY14" fmla="*/ 113212 h 139063"/>
                  <a:gd name="connsiteX15" fmla="*/ 100410 w 157642"/>
                  <a:gd name="connsiteY15" fmla="*/ 136764 h 139063"/>
                  <a:gd name="connsiteX16" fmla="*/ 70275 w 157642"/>
                  <a:gd name="connsiteY16" fmla="*/ 134738 h 139063"/>
                  <a:gd name="connsiteX17" fmla="*/ 54953 w 157642"/>
                  <a:gd name="connsiteY17" fmla="*/ 121063 h 139063"/>
                  <a:gd name="connsiteX18" fmla="*/ 49762 w 157642"/>
                  <a:gd name="connsiteY18" fmla="*/ 101690 h 139063"/>
                  <a:gd name="connsiteX19" fmla="*/ 54953 w 157642"/>
                  <a:gd name="connsiteY19" fmla="*/ 73327 h 139063"/>
                  <a:gd name="connsiteX20" fmla="*/ 62551 w 157642"/>
                  <a:gd name="connsiteY20" fmla="*/ 39393 h 139063"/>
                  <a:gd name="connsiteX21" fmla="*/ 59512 w 157642"/>
                  <a:gd name="connsiteY21" fmla="*/ 37873 h 139063"/>
                  <a:gd name="connsiteX22" fmla="*/ 44571 w 157642"/>
                  <a:gd name="connsiteY22" fmla="*/ 35847 h 139063"/>
                  <a:gd name="connsiteX23" fmla="*/ 32415 w 157642"/>
                  <a:gd name="connsiteY23" fmla="*/ 50662 h 139063"/>
                  <a:gd name="connsiteX24" fmla="*/ 29123 w 157642"/>
                  <a:gd name="connsiteY24" fmla="*/ 65223 h 139063"/>
                  <a:gd name="connsiteX25" fmla="*/ 36593 w 157642"/>
                  <a:gd name="connsiteY25" fmla="*/ 78518 h 139063"/>
                  <a:gd name="connsiteX26" fmla="*/ 82683 w 157642"/>
                  <a:gd name="connsiteY26" fmla="*/ 49649 h 139063"/>
                  <a:gd name="connsiteX27" fmla="*/ 77872 w 157642"/>
                  <a:gd name="connsiteY27" fmla="*/ 70921 h 139063"/>
                  <a:gd name="connsiteX28" fmla="*/ 74833 w 157642"/>
                  <a:gd name="connsiteY28" fmla="*/ 90547 h 139063"/>
                  <a:gd name="connsiteX29" fmla="*/ 82683 w 157642"/>
                  <a:gd name="connsiteY29" fmla="*/ 102196 h 139063"/>
                  <a:gd name="connsiteX30" fmla="*/ 96358 w 157642"/>
                  <a:gd name="connsiteY30" fmla="*/ 102956 h 139063"/>
                  <a:gd name="connsiteX31" fmla="*/ 107374 w 157642"/>
                  <a:gd name="connsiteY31" fmla="*/ 92953 h 139063"/>
                  <a:gd name="connsiteX32" fmla="*/ 109907 w 157642"/>
                  <a:gd name="connsiteY32" fmla="*/ 74213 h 139063"/>
                  <a:gd name="connsiteX33" fmla="*/ 103322 w 157642"/>
                  <a:gd name="connsiteY33" fmla="*/ 61678 h 139063"/>
                  <a:gd name="connsiteX34" fmla="*/ 88761 w 157642"/>
                  <a:gd name="connsiteY34" fmla="*/ 52814 h 139063"/>
                  <a:gd name="connsiteX35" fmla="*/ 82683 w 157642"/>
                  <a:gd name="connsiteY35" fmla="*/ 49649 h 139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57642" h="139063">
                    <a:moveTo>
                      <a:pt x="36593" y="78518"/>
                    </a:moveTo>
                    <a:lnTo>
                      <a:pt x="17347" y="104096"/>
                    </a:lnTo>
                    <a:cubicBezTo>
                      <a:pt x="7597" y="95232"/>
                      <a:pt x="1899" y="85609"/>
                      <a:pt x="380" y="75099"/>
                    </a:cubicBezTo>
                    <a:cubicBezTo>
                      <a:pt x="-1140" y="64590"/>
                      <a:pt x="1899" y="51801"/>
                      <a:pt x="9497" y="36480"/>
                    </a:cubicBezTo>
                    <a:cubicBezTo>
                      <a:pt x="16461" y="22679"/>
                      <a:pt x="23298" y="13182"/>
                      <a:pt x="30009" y="7991"/>
                    </a:cubicBezTo>
                    <a:cubicBezTo>
                      <a:pt x="36720" y="2926"/>
                      <a:pt x="43304" y="140"/>
                      <a:pt x="49635" y="14"/>
                    </a:cubicBezTo>
                    <a:cubicBezTo>
                      <a:pt x="56093" y="-240"/>
                      <a:pt x="65970" y="3052"/>
                      <a:pt x="79518" y="9890"/>
                    </a:cubicBezTo>
                    <a:lnTo>
                      <a:pt x="115605" y="28503"/>
                    </a:lnTo>
                    <a:cubicBezTo>
                      <a:pt x="125861" y="33695"/>
                      <a:pt x="133711" y="36987"/>
                      <a:pt x="139156" y="38506"/>
                    </a:cubicBezTo>
                    <a:cubicBezTo>
                      <a:pt x="144601" y="40026"/>
                      <a:pt x="150805" y="40785"/>
                      <a:pt x="157643" y="40912"/>
                    </a:cubicBezTo>
                    <a:lnTo>
                      <a:pt x="142195" y="71554"/>
                    </a:lnTo>
                    <a:cubicBezTo>
                      <a:pt x="139789" y="71301"/>
                      <a:pt x="136117" y="70794"/>
                      <a:pt x="131559" y="69908"/>
                    </a:cubicBezTo>
                    <a:cubicBezTo>
                      <a:pt x="129406" y="69528"/>
                      <a:pt x="128013" y="69275"/>
                      <a:pt x="127380" y="69148"/>
                    </a:cubicBezTo>
                    <a:cubicBezTo>
                      <a:pt x="129913" y="76999"/>
                      <a:pt x="130925" y="84596"/>
                      <a:pt x="130419" y="91940"/>
                    </a:cubicBezTo>
                    <a:cubicBezTo>
                      <a:pt x="129913" y="99284"/>
                      <a:pt x="128013" y="106375"/>
                      <a:pt x="124594" y="113212"/>
                    </a:cubicBezTo>
                    <a:cubicBezTo>
                      <a:pt x="118517" y="125241"/>
                      <a:pt x="110413" y="133218"/>
                      <a:pt x="100410" y="136764"/>
                    </a:cubicBezTo>
                    <a:cubicBezTo>
                      <a:pt x="90407" y="140436"/>
                      <a:pt x="80277" y="139676"/>
                      <a:pt x="70275" y="134738"/>
                    </a:cubicBezTo>
                    <a:cubicBezTo>
                      <a:pt x="63690" y="131446"/>
                      <a:pt x="58499" y="126887"/>
                      <a:pt x="54953" y="121063"/>
                    </a:cubicBezTo>
                    <a:cubicBezTo>
                      <a:pt x="51408" y="115238"/>
                      <a:pt x="49635" y="108907"/>
                      <a:pt x="49762" y="101690"/>
                    </a:cubicBezTo>
                    <a:cubicBezTo>
                      <a:pt x="49888" y="94472"/>
                      <a:pt x="51661" y="85103"/>
                      <a:pt x="54953" y="73327"/>
                    </a:cubicBezTo>
                    <a:cubicBezTo>
                      <a:pt x="59512" y="57499"/>
                      <a:pt x="62044" y="46103"/>
                      <a:pt x="62551" y="39393"/>
                    </a:cubicBezTo>
                    <a:lnTo>
                      <a:pt x="59512" y="37873"/>
                    </a:lnTo>
                    <a:cubicBezTo>
                      <a:pt x="53561" y="34834"/>
                      <a:pt x="48496" y="34201"/>
                      <a:pt x="44571" y="35847"/>
                    </a:cubicBezTo>
                    <a:cubicBezTo>
                      <a:pt x="40519" y="37493"/>
                      <a:pt x="36467" y="42431"/>
                      <a:pt x="32415" y="50662"/>
                    </a:cubicBezTo>
                    <a:cubicBezTo>
                      <a:pt x="29629" y="56233"/>
                      <a:pt x="28616" y="61045"/>
                      <a:pt x="29123" y="65223"/>
                    </a:cubicBezTo>
                    <a:cubicBezTo>
                      <a:pt x="29503" y="69402"/>
                      <a:pt x="32035" y="73833"/>
                      <a:pt x="36593" y="78518"/>
                    </a:cubicBezTo>
                    <a:close/>
                    <a:moveTo>
                      <a:pt x="82683" y="49649"/>
                    </a:moveTo>
                    <a:cubicBezTo>
                      <a:pt x="82050" y="54334"/>
                      <a:pt x="80404" y="61424"/>
                      <a:pt x="77872" y="70921"/>
                    </a:cubicBezTo>
                    <a:cubicBezTo>
                      <a:pt x="75339" y="80418"/>
                      <a:pt x="74326" y="87002"/>
                      <a:pt x="74833" y="90547"/>
                    </a:cubicBezTo>
                    <a:cubicBezTo>
                      <a:pt x="75719" y="95992"/>
                      <a:pt x="78252" y="99917"/>
                      <a:pt x="82683" y="102196"/>
                    </a:cubicBezTo>
                    <a:cubicBezTo>
                      <a:pt x="86988" y="104349"/>
                      <a:pt x="91547" y="104602"/>
                      <a:pt x="96358" y="102956"/>
                    </a:cubicBezTo>
                    <a:cubicBezTo>
                      <a:pt x="101170" y="101310"/>
                      <a:pt x="104842" y="98018"/>
                      <a:pt x="107374" y="92953"/>
                    </a:cubicBezTo>
                    <a:cubicBezTo>
                      <a:pt x="110160" y="87382"/>
                      <a:pt x="111046" y="81051"/>
                      <a:pt x="109907" y="74213"/>
                    </a:cubicBezTo>
                    <a:cubicBezTo>
                      <a:pt x="109020" y="69022"/>
                      <a:pt x="106868" y="64843"/>
                      <a:pt x="103322" y="61678"/>
                    </a:cubicBezTo>
                    <a:cubicBezTo>
                      <a:pt x="101043" y="59525"/>
                      <a:pt x="96232" y="56613"/>
                      <a:pt x="88761" y="52814"/>
                    </a:cubicBezTo>
                    <a:lnTo>
                      <a:pt x="82683" y="49649"/>
                    </a:lnTo>
                    <a:close/>
                  </a:path>
                </a:pathLst>
              </a:custGeom>
              <a:solidFill>
                <a:srgbClr val="4C8A87"/>
              </a:solidFill>
              <a:ln w="19050" cap="flat">
                <a:noFill/>
                <a:prstDash val="solid"/>
                <a:miter/>
              </a:ln>
            </p:spPr>
            <p:txBody>
              <a:bodyPr rtlCol="0" anchor="ctr"/>
              <a:lstStyle/>
              <a:p>
                <a:endParaRPr lang="en-US"/>
              </a:p>
            </p:txBody>
          </p:sp>
          <p:sp>
            <p:nvSpPr>
              <p:cNvPr id="255" name="Freeform: Shape 89">
                <a:extLst>
                  <a:ext uri="{FF2B5EF4-FFF2-40B4-BE49-F238E27FC236}">
                    <a16:creationId xmlns:a16="http://schemas.microsoft.com/office/drawing/2014/main" id="{AB4BB8D4-9D64-4D9D-B557-A28093219D58}"/>
                  </a:ext>
                </a:extLst>
              </p:cNvPr>
              <p:cNvSpPr/>
              <p:nvPr/>
            </p:nvSpPr>
            <p:spPr>
              <a:xfrm>
                <a:off x="8779158" y="2590001"/>
                <a:ext cx="174989" cy="180279"/>
              </a:xfrm>
              <a:custGeom>
                <a:avLst/>
                <a:gdLst>
                  <a:gd name="connsiteX0" fmla="*/ 174989 w 174989"/>
                  <a:gd name="connsiteY0" fmla="*/ 88888 h 180279"/>
                  <a:gd name="connsiteX1" fmla="*/ 159162 w 174989"/>
                  <a:gd name="connsiteY1" fmla="*/ 116997 h 180279"/>
                  <a:gd name="connsiteX2" fmla="*/ 142321 w 174989"/>
                  <a:gd name="connsiteY2" fmla="*/ 107501 h 180279"/>
                  <a:gd name="connsiteX3" fmla="*/ 147639 w 174989"/>
                  <a:gd name="connsiteY3" fmla="*/ 132318 h 180279"/>
                  <a:gd name="connsiteX4" fmla="*/ 141562 w 174989"/>
                  <a:gd name="connsiteY4" fmla="*/ 154224 h 180279"/>
                  <a:gd name="connsiteX5" fmla="*/ 106614 w 174989"/>
                  <a:gd name="connsiteY5" fmla="*/ 179041 h 180279"/>
                  <a:gd name="connsiteX6" fmla="*/ 54320 w 174989"/>
                  <a:gd name="connsiteY6" fmla="*/ 168152 h 180279"/>
                  <a:gd name="connsiteX7" fmla="*/ 17854 w 174989"/>
                  <a:gd name="connsiteY7" fmla="*/ 129533 h 180279"/>
                  <a:gd name="connsiteX8" fmla="*/ 22159 w 174989"/>
                  <a:gd name="connsiteY8" fmla="*/ 86482 h 180279"/>
                  <a:gd name="connsiteX9" fmla="*/ 56852 w 174989"/>
                  <a:gd name="connsiteY9" fmla="*/ 62297 h 180279"/>
                  <a:gd name="connsiteX10" fmla="*/ 0 w 174989"/>
                  <a:gd name="connsiteY10" fmla="*/ 30262 h 180279"/>
                  <a:gd name="connsiteX11" fmla="*/ 17094 w 174989"/>
                  <a:gd name="connsiteY11" fmla="*/ 0 h 180279"/>
                  <a:gd name="connsiteX12" fmla="*/ 174989 w 174989"/>
                  <a:gd name="connsiteY12" fmla="*/ 88888 h 180279"/>
                  <a:gd name="connsiteX13" fmla="*/ 69768 w 174989"/>
                  <a:gd name="connsiteY13" fmla="*/ 136117 h 180279"/>
                  <a:gd name="connsiteX14" fmla="*/ 99144 w 174989"/>
                  <a:gd name="connsiteY14" fmla="*/ 145993 h 180279"/>
                  <a:gd name="connsiteX15" fmla="*/ 122569 w 174989"/>
                  <a:gd name="connsiteY15" fmla="*/ 132192 h 180279"/>
                  <a:gd name="connsiteX16" fmla="*/ 123708 w 174989"/>
                  <a:gd name="connsiteY16" fmla="*/ 109400 h 180279"/>
                  <a:gd name="connsiteX17" fmla="*/ 101296 w 174989"/>
                  <a:gd name="connsiteY17" fmla="*/ 87115 h 180279"/>
                  <a:gd name="connsiteX18" fmla="*/ 68882 w 174989"/>
                  <a:gd name="connsiteY18" fmla="*/ 78251 h 180279"/>
                  <a:gd name="connsiteX19" fmla="*/ 49888 w 174989"/>
                  <a:gd name="connsiteY19" fmla="*/ 91547 h 180279"/>
                  <a:gd name="connsiteX20" fmla="*/ 48242 w 174989"/>
                  <a:gd name="connsiteY20" fmla="*/ 114465 h 180279"/>
                  <a:gd name="connsiteX21" fmla="*/ 69768 w 174989"/>
                  <a:gd name="connsiteY21" fmla="*/ 136117 h 180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74989" h="180279">
                    <a:moveTo>
                      <a:pt x="174989" y="88888"/>
                    </a:moveTo>
                    <a:lnTo>
                      <a:pt x="159162" y="116997"/>
                    </a:lnTo>
                    <a:lnTo>
                      <a:pt x="142321" y="107501"/>
                    </a:lnTo>
                    <a:cubicBezTo>
                      <a:pt x="146246" y="115858"/>
                      <a:pt x="148019" y="124088"/>
                      <a:pt x="147639" y="132318"/>
                    </a:cubicBezTo>
                    <a:cubicBezTo>
                      <a:pt x="147260" y="140422"/>
                      <a:pt x="145234" y="147766"/>
                      <a:pt x="141562" y="154224"/>
                    </a:cubicBezTo>
                    <a:cubicBezTo>
                      <a:pt x="134218" y="167392"/>
                      <a:pt x="122569" y="175623"/>
                      <a:pt x="106614" y="179041"/>
                    </a:cubicBezTo>
                    <a:cubicBezTo>
                      <a:pt x="90660" y="182460"/>
                      <a:pt x="73313" y="178788"/>
                      <a:pt x="54320" y="168152"/>
                    </a:cubicBezTo>
                    <a:cubicBezTo>
                      <a:pt x="34947" y="157263"/>
                      <a:pt x="22792" y="144347"/>
                      <a:pt x="17854" y="129533"/>
                    </a:cubicBezTo>
                    <a:cubicBezTo>
                      <a:pt x="12915" y="114718"/>
                      <a:pt x="14308" y="100410"/>
                      <a:pt x="22159" y="86482"/>
                    </a:cubicBezTo>
                    <a:cubicBezTo>
                      <a:pt x="29376" y="73693"/>
                      <a:pt x="40898" y="65589"/>
                      <a:pt x="56852" y="62297"/>
                    </a:cubicBezTo>
                    <a:lnTo>
                      <a:pt x="0" y="30262"/>
                    </a:lnTo>
                    <a:lnTo>
                      <a:pt x="17094" y="0"/>
                    </a:lnTo>
                    <a:lnTo>
                      <a:pt x="174989" y="88888"/>
                    </a:lnTo>
                    <a:close/>
                    <a:moveTo>
                      <a:pt x="69768" y="136117"/>
                    </a:moveTo>
                    <a:cubicBezTo>
                      <a:pt x="81923" y="142954"/>
                      <a:pt x="91800" y="146247"/>
                      <a:pt x="99144" y="145993"/>
                    </a:cubicBezTo>
                    <a:cubicBezTo>
                      <a:pt x="109780" y="145614"/>
                      <a:pt x="117630" y="140929"/>
                      <a:pt x="122569" y="132192"/>
                    </a:cubicBezTo>
                    <a:cubicBezTo>
                      <a:pt x="126494" y="125228"/>
                      <a:pt x="126874" y="117630"/>
                      <a:pt x="123708" y="109400"/>
                    </a:cubicBezTo>
                    <a:cubicBezTo>
                      <a:pt x="120543" y="101170"/>
                      <a:pt x="113072" y="93699"/>
                      <a:pt x="101296" y="87115"/>
                    </a:cubicBezTo>
                    <a:cubicBezTo>
                      <a:pt x="88128" y="79771"/>
                      <a:pt x="77365" y="76732"/>
                      <a:pt x="68882" y="78251"/>
                    </a:cubicBezTo>
                    <a:cubicBezTo>
                      <a:pt x="60398" y="79771"/>
                      <a:pt x="54067" y="84203"/>
                      <a:pt x="49888" y="91547"/>
                    </a:cubicBezTo>
                    <a:cubicBezTo>
                      <a:pt x="45837" y="98764"/>
                      <a:pt x="45330" y="106361"/>
                      <a:pt x="48242" y="114465"/>
                    </a:cubicBezTo>
                    <a:cubicBezTo>
                      <a:pt x="51281" y="122442"/>
                      <a:pt x="58372" y="129659"/>
                      <a:pt x="69768" y="136117"/>
                    </a:cubicBezTo>
                    <a:close/>
                  </a:path>
                </a:pathLst>
              </a:custGeom>
              <a:solidFill>
                <a:srgbClr val="4C8A87"/>
              </a:solidFill>
              <a:ln w="19050" cap="flat">
                <a:noFill/>
                <a:prstDash val="solid"/>
                <a:miter/>
              </a:ln>
            </p:spPr>
            <p:txBody>
              <a:bodyPr rtlCol="0" anchor="ctr"/>
              <a:lstStyle/>
              <a:p>
                <a:endParaRPr lang="en-US"/>
              </a:p>
            </p:txBody>
          </p:sp>
          <p:sp>
            <p:nvSpPr>
              <p:cNvPr id="256" name="Freeform: Shape 90">
                <a:extLst>
                  <a:ext uri="{FF2B5EF4-FFF2-40B4-BE49-F238E27FC236}">
                    <a16:creationId xmlns:a16="http://schemas.microsoft.com/office/drawing/2014/main" id="{FEB04526-2EB2-441B-8524-0560CEC21898}"/>
                  </a:ext>
                </a:extLst>
              </p:cNvPr>
              <p:cNvSpPr/>
              <p:nvPr/>
            </p:nvSpPr>
            <p:spPr>
              <a:xfrm>
                <a:off x="8901220" y="2548849"/>
                <a:ext cx="65716" cy="76225"/>
              </a:xfrm>
              <a:custGeom>
                <a:avLst/>
                <a:gdLst>
                  <a:gd name="connsiteX0" fmla="*/ 29503 w 65716"/>
                  <a:gd name="connsiteY0" fmla="*/ 76226 h 76225"/>
                  <a:gd name="connsiteX1" fmla="*/ 0 w 65716"/>
                  <a:gd name="connsiteY1" fmla="*/ 57866 h 76225"/>
                  <a:gd name="connsiteX2" fmla="*/ 36214 w 65716"/>
                  <a:gd name="connsiteY2" fmla="*/ 0 h 76225"/>
                  <a:gd name="connsiteX3" fmla="*/ 65716 w 65716"/>
                  <a:gd name="connsiteY3" fmla="*/ 18360 h 76225"/>
                  <a:gd name="connsiteX4" fmla="*/ 29503 w 65716"/>
                  <a:gd name="connsiteY4" fmla="*/ 76226 h 76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16" h="76225">
                    <a:moveTo>
                      <a:pt x="29503" y="76226"/>
                    </a:moveTo>
                    <a:lnTo>
                      <a:pt x="0" y="57866"/>
                    </a:lnTo>
                    <a:lnTo>
                      <a:pt x="36214" y="0"/>
                    </a:lnTo>
                    <a:lnTo>
                      <a:pt x="65716" y="18360"/>
                    </a:lnTo>
                    <a:lnTo>
                      <a:pt x="29503" y="76226"/>
                    </a:lnTo>
                    <a:close/>
                  </a:path>
                </a:pathLst>
              </a:custGeom>
              <a:solidFill>
                <a:srgbClr val="4C8A87"/>
              </a:solidFill>
              <a:ln w="19050" cap="flat">
                <a:noFill/>
                <a:prstDash val="solid"/>
                <a:miter/>
              </a:ln>
            </p:spPr>
            <p:txBody>
              <a:bodyPr rtlCol="0" anchor="ctr"/>
              <a:lstStyle/>
              <a:p>
                <a:endParaRPr lang="en-US"/>
              </a:p>
            </p:txBody>
          </p:sp>
          <p:sp>
            <p:nvSpPr>
              <p:cNvPr id="257" name="Freeform: Shape 91">
                <a:extLst>
                  <a:ext uri="{FF2B5EF4-FFF2-40B4-BE49-F238E27FC236}">
                    <a16:creationId xmlns:a16="http://schemas.microsoft.com/office/drawing/2014/main" id="{3BD7162E-9689-4D7A-ABAB-F22333316E91}"/>
                  </a:ext>
                </a:extLst>
              </p:cNvPr>
              <p:cNvSpPr/>
              <p:nvPr/>
            </p:nvSpPr>
            <p:spPr>
              <a:xfrm>
                <a:off x="8903663" y="2353568"/>
                <a:ext cx="189558" cy="185954"/>
              </a:xfrm>
              <a:custGeom>
                <a:avLst/>
                <a:gdLst>
                  <a:gd name="connsiteX0" fmla="*/ 44406 w 189558"/>
                  <a:gd name="connsiteY0" fmla="*/ 164766 h 185954"/>
                  <a:gd name="connsiteX1" fmla="*/ 11485 w 189558"/>
                  <a:gd name="connsiteY1" fmla="*/ 130832 h 185954"/>
                  <a:gd name="connsiteX2" fmla="*/ 1228 w 189558"/>
                  <a:gd name="connsiteY2" fmla="*/ 102595 h 185954"/>
                  <a:gd name="connsiteX3" fmla="*/ 1735 w 189558"/>
                  <a:gd name="connsiteY3" fmla="*/ 74106 h 185954"/>
                  <a:gd name="connsiteX4" fmla="*/ 18702 w 189558"/>
                  <a:gd name="connsiteY4" fmla="*/ 38272 h 185954"/>
                  <a:gd name="connsiteX5" fmla="*/ 76314 w 189558"/>
                  <a:gd name="connsiteY5" fmla="*/ 793 h 185954"/>
                  <a:gd name="connsiteX6" fmla="*/ 146462 w 189558"/>
                  <a:gd name="connsiteY6" fmla="*/ 21685 h 185954"/>
                  <a:gd name="connsiteX7" fmla="*/ 188247 w 189558"/>
                  <a:gd name="connsiteY7" fmla="*/ 81197 h 185954"/>
                  <a:gd name="connsiteX8" fmla="*/ 171026 w 189558"/>
                  <a:gd name="connsiteY8" fmla="*/ 147419 h 185954"/>
                  <a:gd name="connsiteX9" fmla="*/ 113414 w 189558"/>
                  <a:gd name="connsiteY9" fmla="*/ 185152 h 185954"/>
                  <a:gd name="connsiteX10" fmla="*/ 44406 w 189558"/>
                  <a:gd name="connsiteY10" fmla="*/ 164766 h 185954"/>
                  <a:gd name="connsiteX11" fmla="*/ 65425 w 189558"/>
                  <a:gd name="connsiteY11" fmla="*/ 133491 h 185954"/>
                  <a:gd name="connsiteX12" fmla="*/ 111641 w 189558"/>
                  <a:gd name="connsiteY12" fmla="*/ 149192 h 185954"/>
                  <a:gd name="connsiteX13" fmla="*/ 145576 w 189558"/>
                  <a:gd name="connsiteY13" fmla="*/ 129186 h 185954"/>
                  <a:gd name="connsiteX14" fmla="*/ 153806 w 189558"/>
                  <a:gd name="connsiteY14" fmla="*/ 90820 h 185954"/>
                  <a:gd name="connsiteX15" fmla="*/ 123671 w 189558"/>
                  <a:gd name="connsiteY15" fmla="*/ 51821 h 185954"/>
                  <a:gd name="connsiteX16" fmla="*/ 77960 w 189558"/>
                  <a:gd name="connsiteY16" fmla="*/ 35740 h 185954"/>
                  <a:gd name="connsiteX17" fmla="*/ 44279 w 189558"/>
                  <a:gd name="connsiteY17" fmla="*/ 56252 h 185954"/>
                  <a:gd name="connsiteX18" fmla="*/ 35542 w 189558"/>
                  <a:gd name="connsiteY18" fmla="*/ 94872 h 185954"/>
                  <a:gd name="connsiteX19" fmla="*/ 65425 w 189558"/>
                  <a:gd name="connsiteY19" fmla="*/ 133491 h 185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9558" h="185954">
                    <a:moveTo>
                      <a:pt x="44406" y="164766"/>
                    </a:moveTo>
                    <a:cubicBezTo>
                      <a:pt x="29465" y="154003"/>
                      <a:pt x="18449" y="142607"/>
                      <a:pt x="11485" y="130832"/>
                    </a:cubicBezTo>
                    <a:cubicBezTo>
                      <a:pt x="6420" y="122095"/>
                      <a:pt x="3001" y="112725"/>
                      <a:pt x="1228" y="102595"/>
                    </a:cubicBezTo>
                    <a:cubicBezTo>
                      <a:pt x="-544" y="92592"/>
                      <a:pt x="-418" y="82969"/>
                      <a:pt x="1735" y="74106"/>
                    </a:cubicBezTo>
                    <a:cubicBezTo>
                      <a:pt x="4394" y="62203"/>
                      <a:pt x="10092" y="50175"/>
                      <a:pt x="18702" y="38272"/>
                    </a:cubicBezTo>
                    <a:cubicBezTo>
                      <a:pt x="34276" y="16620"/>
                      <a:pt x="53523" y="4085"/>
                      <a:pt x="76314" y="793"/>
                    </a:cubicBezTo>
                    <a:cubicBezTo>
                      <a:pt x="99106" y="-2500"/>
                      <a:pt x="122531" y="4465"/>
                      <a:pt x="146462" y="21685"/>
                    </a:cubicBezTo>
                    <a:cubicBezTo>
                      <a:pt x="170267" y="38779"/>
                      <a:pt x="184195" y="58658"/>
                      <a:pt x="188247" y="81197"/>
                    </a:cubicBezTo>
                    <a:cubicBezTo>
                      <a:pt x="192425" y="103735"/>
                      <a:pt x="186601" y="125894"/>
                      <a:pt x="171026" y="147419"/>
                    </a:cubicBezTo>
                    <a:cubicBezTo>
                      <a:pt x="155326" y="169324"/>
                      <a:pt x="136079" y="181860"/>
                      <a:pt x="113414" y="185152"/>
                    </a:cubicBezTo>
                    <a:cubicBezTo>
                      <a:pt x="90749" y="188444"/>
                      <a:pt x="67831" y="181607"/>
                      <a:pt x="44406" y="164766"/>
                    </a:cubicBezTo>
                    <a:close/>
                    <a:moveTo>
                      <a:pt x="65425" y="133491"/>
                    </a:moveTo>
                    <a:cubicBezTo>
                      <a:pt x="82139" y="145520"/>
                      <a:pt x="97460" y="150711"/>
                      <a:pt x="111641" y="149192"/>
                    </a:cubicBezTo>
                    <a:cubicBezTo>
                      <a:pt x="125823" y="147672"/>
                      <a:pt x="137092" y="140961"/>
                      <a:pt x="145576" y="129186"/>
                    </a:cubicBezTo>
                    <a:cubicBezTo>
                      <a:pt x="154059" y="117283"/>
                      <a:pt x="156845" y="104495"/>
                      <a:pt x="153806" y="90820"/>
                    </a:cubicBezTo>
                    <a:cubicBezTo>
                      <a:pt x="150767" y="77145"/>
                      <a:pt x="140638" y="64103"/>
                      <a:pt x="123671" y="51821"/>
                    </a:cubicBezTo>
                    <a:cubicBezTo>
                      <a:pt x="106830" y="39665"/>
                      <a:pt x="91509" y="34347"/>
                      <a:pt x="77960" y="35740"/>
                    </a:cubicBezTo>
                    <a:cubicBezTo>
                      <a:pt x="64286" y="37133"/>
                      <a:pt x="53143" y="43970"/>
                      <a:pt x="44279" y="56252"/>
                    </a:cubicBezTo>
                    <a:cubicBezTo>
                      <a:pt x="35416" y="68535"/>
                      <a:pt x="32504" y="81450"/>
                      <a:pt x="35542" y="94872"/>
                    </a:cubicBezTo>
                    <a:cubicBezTo>
                      <a:pt x="38582" y="108420"/>
                      <a:pt x="48458" y="121209"/>
                      <a:pt x="65425" y="133491"/>
                    </a:cubicBezTo>
                    <a:close/>
                  </a:path>
                </a:pathLst>
              </a:custGeom>
              <a:solidFill>
                <a:srgbClr val="4C8A87"/>
              </a:solidFill>
              <a:ln w="19050" cap="flat">
                <a:noFill/>
                <a:prstDash val="solid"/>
                <a:miter/>
              </a:ln>
            </p:spPr>
            <p:txBody>
              <a:bodyPr rtlCol="0" anchor="ctr"/>
              <a:lstStyle/>
              <a:p>
                <a:endParaRPr lang="en-US"/>
              </a:p>
            </p:txBody>
          </p:sp>
          <p:sp>
            <p:nvSpPr>
              <p:cNvPr id="258" name="Freeform: Shape 92">
                <a:extLst>
                  <a:ext uri="{FF2B5EF4-FFF2-40B4-BE49-F238E27FC236}">
                    <a16:creationId xmlns:a16="http://schemas.microsoft.com/office/drawing/2014/main" id="{E7018E18-98B3-41B8-B5C8-714E04117C57}"/>
                  </a:ext>
                </a:extLst>
              </p:cNvPr>
              <p:cNvSpPr/>
              <p:nvPr/>
            </p:nvSpPr>
            <p:spPr>
              <a:xfrm>
                <a:off x="9044554" y="2241602"/>
                <a:ext cx="177775" cy="162139"/>
              </a:xfrm>
              <a:custGeom>
                <a:avLst/>
                <a:gdLst>
                  <a:gd name="connsiteX0" fmla="*/ 177775 w 177775"/>
                  <a:gd name="connsiteY0" fmla="*/ 71733 h 162139"/>
                  <a:gd name="connsiteX1" fmla="*/ 154983 w 177775"/>
                  <a:gd name="connsiteY1" fmla="*/ 97943 h 162139"/>
                  <a:gd name="connsiteX2" fmla="*/ 104335 w 177775"/>
                  <a:gd name="connsiteY2" fmla="*/ 54133 h 162139"/>
                  <a:gd name="connsiteX3" fmla="*/ 82050 w 177775"/>
                  <a:gd name="connsiteY3" fmla="*/ 37798 h 162139"/>
                  <a:gd name="connsiteX4" fmla="*/ 70021 w 177775"/>
                  <a:gd name="connsiteY4" fmla="*/ 36912 h 162139"/>
                  <a:gd name="connsiteX5" fmla="*/ 59512 w 177775"/>
                  <a:gd name="connsiteY5" fmla="*/ 43750 h 162139"/>
                  <a:gd name="connsiteX6" fmla="*/ 52674 w 177775"/>
                  <a:gd name="connsiteY6" fmla="*/ 59197 h 162139"/>
                  <a:gd name="connsiteX7" fmla="*/ 56093 w 177775"/>
                  <a:gd name="connsiteY7" fmla="*/ 75152 h 162139"/>
                  <a:gd name="connsiteX8" fmla="*/ 77112 w 177775"/>
                  <a:gd name="connsiteY8" fmla="*/ 96930 h 162139"/>
                  <a:gd name="connsiteX9" fmla="*/ 122062 w 177775"/>
                  <a:gd name="connsiteY9" fmla="*/ 135803 h 162139"/>
                  <a:gd name="connsiteX10" fmla="*/ 99270 w 177775"/>
                  <a:gd name="connsiteY10" fmla="*/ 162140 h 162139"/>
                  <a:gd name="connsiteX11" fmla="*/ 0 w 177775"/>
                  <a:gd name="connsiteY11" fmla="*/ 76164 h 162139"/>
                  <a:gd name="connsiteX12" fmla="*/ 21146 w 177775"/>
                  <a:gd name="connsiteY12" fmla="*/ 51727 h 162139"/>
                  <a:gd name="connsiteX13" fmla="*/ 35707 w 177775"/>
                  <a:gd name="connsiteY13" fmla="*/ 64389 h 162139"/>
                  <a:gd name="connsiteX14" fmla="*/ 47230 w 177775"/>
                  <a:gd name="connsiteY14" fmla="*/ 17159 h 162139"/>
                  <a:gd name="connsiteX15" fmla="*/ 64070 w 177775"/>
                  <a:gd name="connsiteY15" fmla="*/ 3991 h 162139"/>
                  <a:gd name="connsiteX16" fmla="*/ 81544 w 177775"/>
                  <a:gd name="connsiteY16" fmla="*/ 66 h 162139"/>
                  <a:gd name="connsiteX17" fmla="*/ 96991 w 177775"/>
                  <a:gd name="connsiteY17" fmla="*/ 4497 h 162139"/>
                  <a:gd name="connsiteX18" fmla="*/ 115984 w 177775"/>
                  <a:gd name="connsiteY18" fmla="*/ 18299 h 162139"/>
                  <a:gd name="connsiteX19" fmla="*/ 177775 w 177775"/>
                  <a:gd name="connsiteY19" fmla="*/ 71733 h 162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7775" h="162139">
                    <a:moveTo>
                      <a:pt x="177775" y="71733"/>
                    </a:moveTo>
                    <a:lnTo>
                      <a:pt x="154983" y="97943"/>
                    </a:lnTo>
                    <a:lnTo>
                      <a:pt x="104335" y="54133"/>
                    </a:lnTo>
                    <a:cubicBezTo>
                      <a:pt x="93573" y="44889"/>
                      <a:pt x="86228" y="39445"/>
                      <a:pt x="82050" y="37798"/>
                    </a:cubicBezTo>
                    <a:cubicBezTo>
                      <a:pt x="77872" y="36152"/>
                      <a:pt x="73946" y="35899"/>
                      <a:pt x="70021" y="36912"/>
                    </a:cubicBezTo>
                    <a:cubicBezTo>
                      <a:pt x="66096" y="37925"/>
                      <a:pt x="62551" y="40204"/>
                      <a:pt x="59512" y="43750"/>
                    </a:cubicBezTo>
                    <a:cubicBezTo>
                      <a:pt x="55587" y="48308"/>
                      <a:pt x="53307" y="53499"/>
                      <a:pt x="52674" y="59197"/>
                    </a:cubicBezTo>
                    <a:cubicBezTo>
                      <a:pt x="52041" y="65022"/>
                      <a:pt x="53181" y="70340"/>
                      <a:pt x="56093" y="75152"/>
                    </a:cubicBezTo>
                    <a:cubicBezTo>
                      <a:pt x="59005" y="80090"/>
                      <a:pt x="66096" y="87307"/>
                      <a:pt x="77112" y="96930"/>
                    </a:cubicBezTo>
                    <a:lnTo>
                      <a:pt x="122062" y="135803"/>
                    </a:lnTo>
                    <a:lnTo>
                      <a:pt x="99270" y="162140"/>
                    </a:lnTo>
                    <a:lnTo>
                      <a:pt x="0" y="76164"/>
                    </a:lnTo>
                    <a:lnTo>
                      <a:pt x="21146" y="51727"/>
                    </a:lnTo>
                    <a:lnTo>
                      <a:pt x="35707" y="64389"/>
                    </a:lnTo>
                    <a:cubicBezTo>
                      <a:pt x="32035" y="46029"/>
                      <a:pt x="35833" y="30201"/>
                      <a:pt x="47230" y="17159"/>
                    </a:cubicBezTo>
                    <a:cubicBezTo>
                      <a:pt x="52294" y="11335"/>
                      <a:pt x="57866" y="7030"/>
                      <a:pt x="64070" y="3991"/>
                    </a:cubicBezTo>
                    <a:cubicBezTo>
                      <a:pt x="70274" y="952"/>
                      <a:pt x="76099" y="-314"/>
                      <a:pt x="81544" y="66"/>
                    </a:cubicBezTo>
                    <a:cubicBezTo>
                      <a:pt x="86861" y="445"/>
                      <a:pt x="92053" y="1838"/>
                      <a:pt x="96991" y="4497"/>
                    </a:cubicBezTo>
                    <a:cubicBezTo>
                      <a:pt x="101929" y="7030"/>
                      <a:pt x="108260" y="11715"/>
                      <a:pt x="115984" y="18299"/>
                    </a:cubicBezTo>
                    <a:lnTo>
                      <a:pt x="177775" y="71733"/>
                    </a:lnTo>
                    <a:close/>
                  </a:path>
                </a:pathLst>
              </a:custGeom>
              <a:solidFill>
                <a:srgbClr val="4C8A87"/>
              </a:solidFill>
              <a:ln w="19050" cap="flat">
                <a:noFill/>
                <a:prstDash val="solid"/>
                <a:miter/>
              </a:ln>
            </p:spPr>
            <p:txBody>
              <a:bodyPr rtlCol="0" anchor="ctr"/>
              <a:lstStyle/>
              <a:p>
                <a:endParaRPr lang="en-US"/>
              </a:p>
            </p:txBody>
          </p:sp>
        </p:grpSp>
      </p:grpSp>
      <p:sp>
        <p:nvSpPr>
          <p:cNvPr id="129" name="TextBox 128">
            <a:extLst>
              <a:ext uri="{FF2B5EF4-FFF2-40B4-BE49-F238E27FC236}">
                <a16:creationId xmlns:a16="http://schemas.microsoft.com/office/drawing/2014/main" id="{C603C1A8-3DC2-45EB-B28E-D860AA7E7517}"/>
              </a:ext>
            </a:extLst>
          </p:cNvPr>
          <p:cNvSpPr txBox="1"/>
          <p:nvPr/>
        </p:nvSpPr>
        <p:spPr>
          <a:xfrm>
            <a:off x="7349924" y="6378258"/>
            <a:ext cx="4294208" cy="184666"/>
          </a:xfrm>
          <a:prstGeom prst="rect">
            <a:avLst/>
          </a:prstGeom>
          <a:noFill/>
        </p:spPr>
        <p:txBody>
          <a:bodyPr wrap="square" lIns="0" tIns="0" rIns="0" bIns="0" rtlCol="0">
            <a:spAutoFit/>
          </a:bodyPr>
          <a:lstStyle/>
          <a:p>
            <a:pPr algn="r"/>
            <a:r>
              <a:rPr lang="en-US" sz="1200" dirty="0">
                <a:solidFill>
                  <a:schemeClr val="bg1"/>
                </a:solidFill>
              </a:rPr>
              <a:t>Source: FHWA</a:t>
            </a:r>
          </a:p>
        </p:txBody>
      </p:sp>
      <p:sp>
        <p:nvSpPr>
          <p:cNvPr id="15" name="TextBox 14">
            <a:extLst>
              <a:ext uri="{FF2B5EF4-FFF2-40B4-BE49-F238E27FC236}">
                <a16:creationId xmlns:a16="http://schemas.microsoft.com/office/drawing/2014/main" id="{8D8275A7-FF4A-4734-BA02-AA43D94E9BB9}"/>
              </a:ext>
            </a:extLst>
          </p:cNvPr>
          <p:cNvSpPr txBox="1"/>
          <p:nvPr/>
        </p:nvSpPr>
        <p:spPr>
          <a:xfrm>
            <a:off x="29996" y="6455203"/>
            <a:ext cx="682876" cy="215444"/>
          </a:xfrm>
          <a:prstGeom prst="rect">
            <a:avLst/>
          </a:prstGeom>
          <a:noFill/>
        </p:spPr>
        <p:txBody>
          <a:bodyPr wrap="square" lIns="0" tIns="0" rIns="0" bIns="0" rtlCol="0">
            <a:spAutoFit/>
          </a:bodyPr>
          <a:lstStyle/>
          <a:p>
            <a:pPr algn="r"/>
            <a:fld id="{DDB3D640-4032-4024-920B-AC4F90A03C18}" type="slidenum">
              <a:rPr lang="en-US" sz="1400" smtClean="0">
                <a:solidFill>
                  <a:schemeClr val="bg1"/>
                </a:solidFill>
              </a:rPr>
              <a:t>33</a:t>
            </a:fld>
            <a:endParaRPr lang="en-US" sz="1400" dirty="0">
              <a:solidFill>
                <a:schemeClr val="bg1"/>
              </a:solidFill>
            </a:endParaRPr>
          </a:p>
        </p:txBody>
      </p:sp>
    </p:spTree>
    <p:extLst>
      <p:ext uri="{BB962C8B-B14F-4D97-AF65-F5344CB8AC3E}">
        <p14:creationId xmlns:p14="http://schemas.microsoft.com/office/powerpoint/2010/main" val="3921084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descr="&quot;  &quot;">
            <a:extLst>
              <a:ext uri="{FF2B5EF4-FFF2-40B4-BE49-F238E27FC236}">
                <a16:creationId xmlns:a16="http://schemas.microsoft.com/office/drawing/2014/main" id="{0E83226D-A288-46FA-8B7F-5D28A7D9776B}"/>
              </a:ext>
            </a:extLst>
          </p:cNvPr>
          <p:cNvSpPr/>
          <p:nvPr/>
        </p:nvSpPr>
        <p:spPr>
          <a:xfrm>
            <a:off x="833436" y="426719"/>
            <a:ext cx="7993064" cy="90219"/>
          </a:xfrm>
          <a:prstGeom prst="rect">
            <a:avLst/>
          </a:prstGeom>
          <a:solidFill>
            <a:srgbClr val="DF8A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0FA08A9-1581-46B5-969F-871BA7D9CA7D}"/>
              </a:ext>
            </a:extLst>
          </p:cNvPr>
          <p:cNvSpPr>
            <a:spLocks noGrp="1"/>
          </p:cNvSpPr>
          <p:nvPr>
            <p:ph type="title"/>
          </p:nvPr>
        </p:nvSpPr>
        <p:spPr/>
        <p:txBody>
          <a:bodyPr/>
          <a:lstStyle/>
          <a:p>
            <a:r>
              <a:rPr lang="en-US" dirty="0"/>
              <a:t>Safe SPEED: Treatments that Minimize Injuries</a:t>
            </a:r>
          </a:p>
        </p:txBody>
      </p:sp>
      <p:sp>
        <p:nvSpPr>
          <p:cNvPr id="66" name="Content Placeholder 9">
            <a:extLst>
              <a:ext uri="{FF2B5EF4-FFF2-40B4-BE49-F238E27FC236}">
                <a16:creationId xmlns:a16="http://schemas.microsoft.com/office/drawing/2014/main" id="{8B172331-1BCF-4938-BF05-A95EF6720F3E}"/>
              </a:ext>
            </a:extLst>
          </p:cNvPr>
          <p:cNvSpPr txBox="1">
            <a:spLocks/>
          </p:cNvSpPr>
          <p:nvPr/>
        </p:nvSpPr>
        <p:spPr>
          <a:xfrm>
            <a:off x="532435" y="1267939"/>
            <a:ext cx="4668156" cy="1100497"/>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800" b="1" dirty="0"/>
              <a:t>Speed through typical intersection</a:t>
            </a:r>
          </a:p>
        </p:txBody>
      </p:sp>
      <p:pic>
        <p:nvPicPr>
          <p:cNvPr id="6" name="Picture 5" descr="A typical intersection where speed through the intersection is a straight line.">
            <a:extLst>
              <a:ext uri="{FF2B5EF4-FFF2-40B4-BE49-F238E27FC236}">
                <a16:creationId xmlns:a16="http://schemas.microsoft.com/office/drawing/2014/main" id="{9E74F754-C6AE-4585-AF62-BE9A0A854DAB}"/>
              </a:ext>
            </a:extLst>
          </p:cNvPr>
          <p:cNvPicPr>
            <a:picLocks noChangeAspect="1"/>
          </p:cNvPicPr>
          <p:nvPr/>
        </p:nvPicPr>
        <p:blipFill rotWithShape="1">
          <a:blip r:embed="rId3">
            <a:extLst>
              <a:ext uri="{28A0092B-C50C-407E-A947-70E740481C1C}">
                <a14:useLocalDpi xmlns:a14="http://schemas.microsoft.com/office/drawing/2010/main" val="0"/>
              </a:ext>
            </a:extLst>
          </a:blip>
          <a:srcRect l="29364" t="37160" r="27411" b="6399"/>
          <a:stretch/>
        </p:blipFill>
        <p:spPr>
          <a:xfrm>
            <a:off x="532435" y="1645454"/>
            <a:ext cx="5378320" cy="4681728"/>
          </a:xfrm>
          <a:prstGeom prst="rect">
            <a:avLst/>
          </a:prstGeom>
        </p:spPr>
      </p:pic>
      <p:sp>
        <p:nvSpPr>
          <p:cNvPr id="48" name="Freeform: Shape 47" descr="Straight arrow denoting speed through the typical intersection.">
            <a:extLst>
              <a:ext uri="{FF2B5EF4-FFF2-40B4-BE49-F238E27FC236}">
                <a16:creationId xmlns:a16="http://schemas.microsoft.com/office/drawing/2014/main" id="{4A3AB72C-5A9A-45C0-A221-3077B21EAD6E}"/>
              </a:ext>
            </a:extLst>
          </p:cNvPr>
          <p:cNvSpPr/>
          <p:nvPr/>
        </p:nvSpPr>
        <p:spPr>
          <a:xfrm rot="15775535">
            <a:off x="823384" y="3959981"/>
            <a:ext cx="4680114" cy="17593"/>
          </a:xfrm>
          <a:custGeom>
            <a:avLst/>
            <a:gdLst>
              <a:gd name="connsiteX0" fmla="*/ 0 w 4437381"/>
              <a:gd name="connsiteY0" fmla="*/ 0 h 16681"/>
              <a:gd name="connsiteX1" fmla="*/ 4437382 w 4437381"/>
              <a:gd name="connsiteY1" fmla="*/ 0 h 16681"/>
            </a:gdLst>
            <a:ahLst/>
            <a:cxnLst>
              <a:cxn ang="0">
                <a:pos x="connsiteX0" y="connsiteY0"/>
              </a:cxn>
              <a:cxn ang="0">
                <a:pos x="connsiteX1" y="connsiteY1"/>
              </a:cxn>
            </a:cxnLst>
            <a:rect l="l" t="t" r="r" b="b"/>
            <a:pathLst>
              <a:path w="4437381" h="16681">
                <a:moveTo>
                  <a:pt x="0" y="0"/>
                </a:moveTo>
                <a:lnTo>
                  <a:pt x="4437382" y="0"/>
                </a:lnTo>
              </a:path>
            </a:pathLst>
          </a:custGeom>
          <a:ln w="114300" cap="flat">
            <a:solidFill>
              <a:schemeClr val="bg1"/>
            </a:solidFill>
            <a:prstDash val="solid"/>
            <a:miter/>
            <a:tailEnd type="triangle"/>
          </a:ln>
        </p:spPr>
        <p:txBody>
          <a:bodyPr rtlCol="0" anchor="ctr"/>
          <a:lstStyle/>
          <a:p>
            <a:endParaRPr lang="en-US"/>
          </a:p>
        </p:txBody>
      </p:sp>
      <p:sp>
        <p:nvSpPr>
          <p:cNvPr id="28" name="TextBox 27">
            <a:extLst>
              <a:ext uri="{FF2B5EF4-FFF2-40B4-BE49-F238E27FC236}">
                <a16:creationId xmlns:a16="http://schemas.microsoft.com/office/drawing/2014/main" id="{4CA60612-5508-4D73-932E-AC14F1B91B3F}"/>
              </a:ext>
            </a:extLst>
          </p:cNvPr>
          <p:cNvSpPr txBox="1"/>
          <p:nvPr/>
        </p:nvSpPr>
        <p:spPr>
          <a:xfrm>
            <a:off x="1616547" y="6378258"/>
            <a:ext cx="4294208" cy="184666"/>
          </a:xfrm>
          <a:prstGeom prst="rect">
            <a:avLst/>
          </a:prstGeom>
          <a:noFill/>
        </p:spPr>
        <p:txBody>
          <a:bodyPr wrap="square" lIns="0" tIns="0" rIns="0" bIns="0" rtlCol="0">
            <a:spAutoFit/>
          </a:bodyPr>
          <a:lstStyle/>
          <a:p>
            <a:pPr algn="r"/>
            <a:r>
              <a:rPr lang="en-US" sz="1200" dirty="0">
                <a:solidFill>
                  <a:schemeClr val="bg1"/>
                </a:solidFill>
              </a:rPr>
              <a:t>Source: Fehr &amp; Peers</a:t>
            </a:r>
          </a:p>
        </p:txBody>
      </p:sp>
      <p:sp>
        <p:nvSpPr>
          <p:cNvPr id="67" name="Content Placeholder 9">
            <a:extLst>
              <a:ext uri="{FF2B5EF4-FFF2-40B4-BE49-F238E27FC236}">
                <a16:creationId xmlns:a16="http://schemas.microsoft.com/office/drawing/2014/main" id="{780204B0-B9CB-41AC-840C-90B28E79F22F}"/>
              </a:ext>
            </a:extLst>
          </p:cNvPr>
          <p:cNvSpPr txBox="1">
            <a:spLocks/>
          </p:cNvSpPr>
          <p:nvPr/>
        </p:nvSpPr>
        <p:spPr>
          <a:xfrm>
            <a:off x="6281246" y="1267939"/>
            <a:ext cx="5136124" cy="1100497"/>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800" b="1" dirty="0"/>
              <a:t>Speed through Safe System intersection</a:t>
            </a:r>
          </a:p>
        </p:txBody>
      </p:sp>
      <p:pic>
        <p:nvPicPr>
          <p:cNvPr id="4" name="Picture 3" descr="A safe system intersection built as a roundabout, and the line through the intersection is curved.">
            <a:extLst>
              <a:ext uri="{FF2B5EF4-FFF2-40B4-BE49-F238E27FC236}">
                <a16:creationId xmlns:a16="http://schemas.microsoft.com/office/drawing/2014/main" id="{4E1A7F17-423A-4736-99AB-09C5AFB0851D}"/>
              </a:ext>
            </a:extLst>
          </p:cNvPr>
          <p:cNvPicPr>
            <a:picLocks noChangeAspect="1"/>
          </p:cNvPicPr>
          <p:nvPr/>
        </p:nvPicPr>
        <p:blipFill rotWithShape="1">
          <a:blip r:embed="rId4">
            <a:extLst>
              <a:ext uri="{28A0092B-C50C-407E-A947-70E740481C1C}">
                <a14:useLocalDpi xmlns:a14="http://schemas.microsoft.com/office/drawing/2010/main" val="0"/>
              </a:ext>
            </a:extLst>
          </a:blip>
          <a:srcRect l="16794" r="6615"/>
          <a:stretch/>
        </p:blipFill>
        <p:spPr>
          <a:xfrm>
            <a:off x="6281246" y="1645452"/>
            <a:ext cx="5380207" cy="4680113"/>
          </a:xfrm>
          <a:prstGeom prst="rect">
            <a:avLst/>
          </a:prstGeom>
        </p:spPr>
      </p:pic>
      <p:sp>
        <p:nvSpPr>
          <p:cNvPr id="8" name="Graphic 6" descr="Curved arrow denoting speed through the Safe System roundabout intersection.">
            <a:extLst>
              <a:ext uri="{FF2B5EF4-FFF2-40B4-BE49-F238E27FC236}">
                <a16:creationId xmlns:a16="http://schemas.microsoft.com/office/drawing/2014/main" id="{26FFC436-E13B-4B39-AB90-BDFB7E8AF052}"/>
              </a:ext>
            </a:extLst>
          </p:cNvPr>
          <p:cNvSpPr/>
          <p:nvPr/>
        </p:nvSpPr>
        <p:spPr>
          <a:xfrm>
            <a:off x="8894897" y="2751631"/>
            <a:ext cx="1766819" cy="3537617"/>
          </a:xfrm>
          <a:custGeom>
            <a:avLst/>
            <a:gdLst>
              <a:gd name="connsiteX0" fmla="*/ 1200747 w 1766819"/>
              <a:gd name="connsiteY0" fmla="*/ 3537617 h 3537617"/>
              <a:gd name="connsiteX1" fmla="*/ 1125809 w 1766819"/>
              <a:gd name="connsiteY1" fmla="*/ 3178586 h 3537617"/>
              <a:gd name="connsiteX2" fmla="*/ 1513672 w 1766819"/>
              <a:gd name="connsiteY2" fmla="*/ 2166241 h 3537617"/>
              <a:gd name="connsiteX3" fmla="*/ 1513672 w 1766819"/>
              <a:gd name="connsiteY3" fmla="*/ 2166241 h 3537617"/>
              <a:gd name="connsiteX4" fmla="*/ 1349753 w 1766819"/>
              <a:gd name="connsiteY4" fmla="*/ 1080946 h 3537617"/>
              <a:gd name="connsiteX5" fmla="*/ 841343 w 1766819"/>
              <a:gd name="connsiteY5" fmla="*/ 904599 h 3537617"/>
              <a:gd name="connsiteX6" fmla="*/ 146023 w 1766819"/>
              <a:gd name="connsiteY6" fmla="*/ 485046 h 3537617"/>
              <a:gd name="connsiteX7" fmla="*/ 11930 w 1766819"/>
              <a:gd name="connsiteY7" fmla="*/ 147763 h 3537617"/>
              <a:gd name="connsiteX8" fmla="*/ 0 w 1766819"/>
              <a:gd name="connsiteY8" fmla="*/ 0 h 3537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66819" h="3537617">
                <a:moveTo>
                  <a:pt x="1200747" y="3537617"/>
                </a:moveTo>
                <a:lnTo>
                  <a:pt x="1125809" y="3178586"/>
                </a:lnTo>
                <a:cubicBezTo>
                  <a:pt x="1045651" y="2794327"/>
                  <a:pt x="1197267" y="2398511"/>
                  <a:pt x="1513672" y="2166241"/>
                </a:cubicBezTo>
                <a:lnTo>
                  <a:pt x="1513672" y="2166241"/>
                </a:lnTo>
                <a:cubicBezTo>
                  <a:pt x="1916323" y="1870590"/>
                  <a:pt x="1821750" y="1244492"/>
                  <a:pt x="1349753" y="1080946"/>
                </a:cubicBezTo>
                <a:lnTo>
                  <a:pt x="841343" y="904599"/>
                </a:lnTo>
                <a:cubicBezTo>
                  <a:pt x="592420" y="818352"/>
                  <a:pt x="310936" y="686869"/>
                  <a:pt x="146023" y="485046"/>
                </a:cubicBezTo>
                <a:cubicBezTo>
                  <a:pt x="67730" y="389230"/>
                  <a:pt x="21997" y="271044"/>
                  <a:pt x="11930" y="147763"/>
                </a:cubicBezTo>
                <a:lnTo>
                  <a:pt x="0" y="0"/>
                </a:lnTo>
              </a:path>
            </a:pathLst>
          </a:custGeom>
          <a:noFill/>
          <a:ln w="114300" cap="flat">
            <a:solidFill>
              <a:srgbClr val="003C47"/>
            </a:solidFill>
            <a:prstDash val="solid"/>
            <a:miter/>
            <a:tailEnd type="triangle"/>
          </a:ln>
        </p:spPr>
        <p:txBody>
          <a:bodyPr rtlCol="0" anchor="ctr"/>
          <a:lstStyle/>
          <a:p>
            <a:endParaRPr lang="en-US"/>
          </a:p>
        </p:txBody>
      </p:sp>
      <p:sp>
        <p:nvSpPr>
          <p:cNvPr id="27" name="TextBox 26">
            <a:extLst>
              <a:ext uri="{FF2B5EF4-FFF2-40B4-BE49-F238E27FC236}">
                <a16:creationId xmlns:a16="http://schemas.microsoft.com/office/drawing/2014/main" id="{C1452E38-F110-4DE3-8A2E-2C5400F84AB9}"/>
              </a:ext>
            </a:extLst>
          </p:cNvPr>
          <p:cNvSpPr txBox="1"/>
          <p:nvPr/>
        </p:nvSpPr>
        <p:spPr>
          <a:xfrm>
            <a:off x="7349924" y="6378258"/>
            <a:ext cx="4294208" cy="184666"/>
          </a:xfrm>
          <a:prstGeom prst="rect">
            <a:avLst/>
          </a:prstGeom>
          <a:noFill/>
        </p:spPr>
        <p:txBody>
          <a:bodyPr wrap="square" lIns="0" tIns="0" rIns="0" bIns="0" rtlCol="0">
            <a:spAutoFit/>
          </a:bodyPr>
          <a:lstStyle/>
          <a:p>
            <a:pPr algn="r"/>
            <a:r>
              <a:rPr lang="en-US" sz="1200" dirty="0">
                <a:solidFill>
                  <a:schemeClr val="bg1"/>
                </a:solidFill>
              </a:rPr>
              <a:t>Source: City of Carmel, IN</a:t>
            </a:r>
          </a:p>
        </p:txBody>
      </p:sp>
      <p:sp>
        <p:nvSpPr>
          <p:cNvPr id="9" name="TextBox 8">
            <a:extLst>
              <a:ext uri="{FF2B5EF4-FFF2-40B4-BE49-F238E27FC236}">
                <a16:creationId xmlns:a16="http://schemas.microsoft.com/office/drawing/2014/main" id="{AA415613-6379-4870-AAE4-B312C187AB7C}"/>
              </a:ext>
            </a:extLst>
          </p:cNvPr>
          <p:cNvSpPr txBox="1"/>
          <p:nvPr/>
        </p:nvSpPr>
        <p:spPr>
          <a:xfrm>
            <a:off x="29996" y="6455203"/>
            <a:ext cx="682876" cy="215444"/>
          </a:xfrm>
          <a:prstGeom prst="rect">
            <a:avLst/>
          </a:prstGeom>
          <a:noFill/>
        </p:spPr>
        <p:txBody>
          <a:bodyPr wrap="square" lIns="0" tIns="0" rIns="0" bIns="0" rtlCol="0">
            <a:spAutoFit/>
          </a:bodyPr>
          <a:lstStyle/>
          <a:p>
            <a:pPr algn="r"/>
            <a:fld id="{DDB3D640-4032-4024-920B-AC4F90A03C18}" type="slidenum">
              <a:rPr lang="en-US" sz="1400" smtClean="0">
                <a:solidFill>
                  <a:schemeClr val="bg1"/>
                </a:solidFill>
              </a:rPr>
              <a:t>34</a:t>
            </a:fld>
            <a:endParaRPr lang="en-US" sz="1400" dirty="0">
              <a:solidFill>
                <a:schemeClr val="bg1"/>
              </a:solidFill>
            </a:endParaRPr>
          </a:p>
        </p:txBody>
      </p:sp>
    </p:spTree>
    <p:extLst>
      <p:ext uri="{BB962C8B-B14F-4D97-AF65-F5344CB8AC3E}">
        <p14:creationId xmlns:p14="http://schemas.microsoft.com/office/powerpoint/2010/main" val="3390064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down)">
                                      <p:cBhvr>
                                        <p:cTn id="7" dur="500"/>
                                        <p:tgtEl>
                                          <p:spTgt spid="4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descr="&quot;  &quot;">
            <a:extLst>
              <a:ext uri="{FF2B5EF4-FFF2-40B4-BE49-F238E27FC236}">
                <a16:creationId xmlns:a16="http://schemas.microsoft.com/office/drawing/2014/main" id="{24F6586C-E17A-466F-B9BF-D4C024575C97}"/>
              </a:ext>
            </a:extLst>
          </p:cNvPr>
          <p:cNvSpPr/>
          <p:nvPr/>
        </p:nvSpPr>
        <p:spPr>
          <a:xfrm>
            <a:off x="833437" y="426719"/>
            <a:ext cx="1996339" cy="90219"/>
          </a:xfrm>
          <a:prstGeom prst="rect">
            <a:avLst/>
          </a:prstGeom>
          <a:solidFill>
            <a:srgbClr val="DF8A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itle 3">
            <a:extLst>
              <a:ext uri="{FF2B5EF4-FFF2-40B4-BE49-F238E27FC236}">
                <a16:creationId xmlns:a16="http://schemas.microsoft.com/office/drawing/2014/main" id="{B8632B49-0ADD-4BA7-9896-6B58625EAA68}"/>
              </a:ext>
            </a:extLst>
          </p:cNvPr>
          <p:cNvSpPr>
            <a:spLocks noGrp="1"/>
          </p:cNvSpPr>
          <p:nvPr>
            <p:ph type="title"/>
          </p:nvPr>
        </p:nvSpPr>
        <p:spPr>
          <a:xfrm>
            <a:off x="838200" y="663707"/>
            <a:ext cx="10515600" cy="349501"/>
          </a:xfrm>
        </p:spPr>
        <p:txBody>
          <a:bodyPr/>
          <a:lstStyle/>
          <a:p>
            <a:r>
              <a:rPr lang="en-US" dirty="0"/>
              <a:t>Safe ROADS</a:t>
            </a:r>
          </a:p>
        </p:txBody>
      </p:sp>
      <p:grpSp>
        <p:nvGrpSpPr>
          <p:cNvPr id="2" name="Group 1" descr="Safe System element 4 is the focus of this slide."/>
          <p:cNvGrpSpPr/>
          <p:nvPr/>
        </p:nvGrpSpPr>
        <p:grpSpPr>
          <a:xfrm>
            <a:off x="581025" y="2118768"/>
            <a:ext cx="1304925" cy="3925179"/>
            <a:chOff x="581025" y="2118768"/>
            <a:chExt cx="1304925" cy="3925179"/>
          </a:xfrm>
        </p:grpSpPr>
        <p:pic>
          <p:nvPicPr>
            <p:cNvPr id="41" name="Graphic 40">
              <a:extLst>
                <a:ext uri="{FF2B5EF4-FFF2-40B4-BE49-F238E27FC236}">
                  <a16:creationId xmlns:a16="http://schemas.microsoft.com/office/drawing/2014/main" id="{6F400EBE-2503-4834-B89A-21469971AAD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19181" y="2118768"/>
              <a:ext cx="1221624" cy="383534"/>
            </a:xfrm>
            <a:prstGeom prst="rect">
              <a:avLst/>
            </a:prstGeom>
          </p:spPr>
        </p:pic>
        <p:grpSp>
          <p:nvGrpSpPr>
            <p:cNvPr id="30" name="Group 29">
              <a:extLst>
                <a:ext uri="{FF2B5EF4-FFF2-40B4-BE49-F238E27FC236}">
                  <a16:creationId xmlns:a16="http://schemas.microsoft.com/office/drawing/2014/main" id="{D004D845-F2FA-4E80-B47E-C8B1438D9720}"/>
                </a:ext>
              </a:extLst>
            </p:cNvPr>
            <p:cNvGrpSpPr/>
            <p:nvPr/>
          </p:nvGrpSpPr>
          <p:grpSpPr>
            <a:xfrm>
              <a:off x="700014" y="2861297"/>
              <a:ext cx="993976" cy="565938"/>
              <a:chOff x="4157510" y="1508569"/>
              <a:chExt cx="993976" cy="565938"/>
            </a:xfrm>
            <a:solidFill>
              <a:srgbClr val="3293C8"/>
            </a:solidFill>
          </p:grpSpPr>
          <p:sp>
            <p:nvSpPr>
              <p:cNvPr id="32" name="Freeform: Shape 31">
                <a:extLst>
                  <a:ext uri="{FF2B5EF4-FFF2-40B4-BE49-F238E27FC236}">
                    <a16:creationId xmlns:a16="http://schemas.microsoft.com/office/drawing/2014/main" id="{AE803B13-F15C-4D62-8162-FBA808F44339}"/>
                  </a:ext>
                </a:extLst>
              </p:cNvPr>
              <p:cNvSpPr/>
              <p:nvPr/>
            </p:nvSpPr>
            <p:spPr>
              <a:xfrm>
                <a:off x="4157510" y="1508569"/>
                <a:ext cx="411643" cy="565938"/>
              </a:xfrm>
              <a:custGeom>
                <a:avLst/>
                <a:gdLst>
                  <a:gd name="connsiteX0" fmla="*/ 161734 w 204311"/>
                  <a:gd name="connsiteY0" fmla="*/ 0 h 280892"/>
                  <a:gd name="connsiteX1" fmla="*/ 42577 w 204311"/>
                  <a:gd name="connsiteY1" fmla="*/ 0 h 280892"/>
                  <a:gd name="connsiteX2" fmla="*/ 0 w 204311"/>
                  <a:gd name="connsiteY2" fmla="*/ 42577 h 280892"/>
                  <a:gd name="connsiteX3" fmla="*/ 0 w 204311"/>
                  <a:gd name="connsiteY3" fmla="*/ 212789 h 280892"/>
                  <a:gd name="connsiteX4" fmla="*/ 33052 w 204311"/>
                  <a:gd name="connsiteY4" fmla="*/ 254222 h 280892"/>
                  <a:gd name="connsiteX5" fmla="*/ 33052 w 204311"/>
                  <a:gd name="connsiteY5" fmla="*/ 272225 h 280892"/>
                  <a:gd name="connsiteX6" fmla="*/ 41720 w 204311"/>
                  <a:gd name="connsiteY6" fmla="*/ 280892 h 280892"/>
                  <a:gd name="connsiteX7" fmla="*/ 51911 w 204311"/>
                  <a:gd name="connsiteY7" fmla="*/ 280892 h 280892"/>
                  <a:gd name="connsiteX8" fmla="*/ 60579 w 204311"/>
                  <a:gd name="connsiteY8" fmla="*/ 272225 h 280892"/>
                  <a:gd name="connsiteX9" fmla="*/ 60579 w 204311"/>
                  <a:gd name="connsiteY9" fmla="*/ 255365 h 280892"/>
                  <a:gd name="connsiteX10" fmla="*/ 143732 w 204311"/>
                  <a:gd name="connsiteY10" fmla="*/ 255365 h 280892"/>
                  <a:gd name="connsiteX11" fmla="*/ 143732 w 204311"/>
                  <a:gd name="connsiteY11" fmla="*/ 272225 h 280892"/>
                  <a:gd name="connsiteX12" fmla="*/ 152400 w 204311"/>
                  <a:gd name="connsiteY12" fmla="*/ 280892 h 280892"/>
                  <a:gd name="connsiteX13" fmla="*/ 162592 w 204311"/>
                  <a:gd name="connsiteY13" fmla="*/ 280892 h 280892"/>
                  <a:gd name="connsiteX14" fmla="*/ 171259 w 204311"/>
                  <a:gd name="connsiteY14" fmla="*/ 272225 h 280892"/>
                  <a:gd name="connsiteX15" fmla="*/ 171259 w 204311"/>
                  <a:gd name="connsiteY15" fmla="*/ 254222 h 280892"/>
                  <a:gd name="connsiteX16" fmla="*/ 204311 w 204311"/>
                  <a:gd name="connsiteY16" fmla="*/ 212789 h 280892"/>
                  <a:gd name="connsiteX17" fmla="*/ 204311 w 204311"/>
                  <a:gd name="connsiteY17" fmla="*/ 42577 h 280892"/>
                  <a:gd name="connsiteX18" fmla="*/ 161734 w 204311"/>
                  <a:gd name="connsiteY18" fmla="*/ 0 h 280892"/>
                  <a:gd name="connsiteX19" fmla="*/ 55340 w 204311"/>
                  <a:gd name="connsiteY19" fmla="*/ 21241 h 280892"/>
                  <a:gd name="connsiteX20" fmla="*/ 148971 w 204311"/>
                  <a:gd name="connsiteY20" fmla="*/ 21241 h 280892"/>
                  <a:gd name="connsiteX21" fmla="*/ 157448 w 204311"/>
                  <a:gd name="connsiteY21" fmla="*/ 29718 h 280892"/>
                  <a:gd name="connsiteX22" fmla="*/ 148971 w 204311"/>
                  <a:gd name="connsiteY22" fmla="*/ 38195 h 280892"/>
                  <a:gd name="connsiteX23" fmla="*/ 55340 w 204311"/>
                  <a:gd name="connsiteY23" fmla="*/ 38195 h 280892"/>
                  <a:gd name="connsiteX24" fmla="*/ 46863 w 204311"/>
                  <a:gd name="connsiteY24" fmla="*/ 29718 h 280892"/>
                  <a:gd name="connsiteX25" fmla="*/ 55340 w 204311"/>
                  <a:gd name="connsiteY25" fmla="*/ 21241 h 280892"/>
                  <a:gd name="connsiteX26" fmla="*/ 46863 w 204311"/>
                  <a:gd name="connsiteY26" fmla="*/ 221361 h 280892"/>
                  <a:gd name="connsiteX27" fmla="*/ 31147 w 204311"/>
                  <a:gd name="connsiteY27" fmla="*/ 205645 h 280892"/>
                  <a:gd name="connsiteX28" fmla="*/ 46863 w 204311"/>
                  <a:gd name="connsiteY28" fmla="*/ 189929 h 280892"/>
                  <a:gd name="connsiteX29" fmla="*/ 62579 w 204311"/>
                  <a:gd name="connsiteY29" fmla="*/ 205645 h 280892"/>
                  <a:gd name="connsiteX30" fmla="*/ 46863 w 204311"/>
                  <a:gd name="connsiteY30" fmla="*/ 221361 h 280892"/>
                  <a:gd name="connsiteX31" fmla="*/ 157448 w 204311"/>
                  <a:gd name="connsiteY31" fmla="*/ 221361 h 280892"/>
                  <a:gd name="connsiteX32" fmla="*/ 141732 w 204311"/>
                  <a:gd name="connsiteY32" fmla="*/ 205645 h 280892"/>
                  <a:gd name="connsiteX33" fmla="*/ 157448 w 204311"/>
                  <a:gd name="connsiteY33" fmla="*/ 189929 h 280892"/>
                  <a:gd name="connsiteX34" fmla="*/ 173164 w 204311"/>
                  <a:gd name="connsiteY34" fmla="*/ 205645 h 280892"/>
                  <a:gd name="connsiteX35" fmla="*/ 157448 w 204311"/>
                  <a:gd name="connsiteY35" fmla="*/ 221361 h 280892"/>
                  <a:gd name="connsiteX36" fmla="*/ 178784 w 204311"/>
                  <a:gd name="connsiteY36" fmla="*/ 136112 h 280892"/>
                  <a:gd name="connsiteX37" fmla="*/ 161734 w 204311"/>
                  <a:gd name="connsiteY37" fmla="*/ 153162 h 280892"/>
                  <a:gd name="connsiteX38" fmla="*/ 42577 w 204311"/>
                  <a:gd name="connsiteY38" fmla="*/ 153162 h 280892"/>
                  <a:gd name="connsiteX39" fmla="*/ 25527 w 204311"/>
                  <a:gd name="connsiteY39" fmla="*/ 136112 h 280892"/>
                  <a:gd name="connsiteX40" fmla="*/ 25527 w 204311"/>
                  <a:gd name="connsiteY40" fmla="*/ 76581 h 280892"/>
                  <a:gd name="connsiteX41" fmla="*/ 42577 w 204311"/>
                  <a:gd name="connsiteY41" fmla="*/ 59531 h 280892"/>
                  <a:gd name="connsiteX42" fmla="*/ 161734 w 204311"/>
                  <a:gd name="connsiteY42" fmla="*/ 59531 h 280892"/>
                  <a:gd name="connsiteX43" fmla="*/ 178784 w 204311"/>
                  <a:gd name="connsiteY43" fmla="*/ 76581 h 280892"/>
                  <a:gd name="connsiteX44" fmla="*/ 178784 w 204311"/>
                  <a:gd name="connsiteY44" fmla="*/ 136112 h 28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04311" h="280892">
                    <a:moveTo>
                      <a:pt x="161734" y="0"/>
                    </a:moveTo>
                    <a:lnTo>
                      <a:pt x="42577" y="0"/>
                    </a:lnTo>
                    <a:cubicBezTo>
                      <a:pt x="19050" y="0"/>
                      <a:pt x="0" y="19050"/>
                      <a:pt x="0" y="42577"/>
                    </a:cubicBezTo>
                    <a:lnTo>
                      <a:pt x="0" y="212789"/>
                    </a:lnTo>
                    <a:cubicBezTo>
                      <a:pt x="0" y="232981"/>
                      <a:pt x="14097" y="249936"/>
                      <a:pt x="33052" y="254222"/>
                    </a:cubicBezTo>
                    <a:lnTo>
                      <a:pt x="33052" y="272225"/>
                    </a:lnTo>
                    <a:cubicBezTo>
                      <a:pt x="33052" y="276987"/>
                      <a:pt x="36957" y="280892"/>
                      <a:pt x="41720" y="280892"/>
                    </a:cubicBezTo>
                    <a:lnTo>
                      <a:pt x="51911" y="280892"/>
                    </a:lnTo>
                    <a:cubicBezTo>
                      <a:pt x="56674" y="280892"/>
                      <a:pt x="60579" y="276987"/>
                      <a:pt x="60579" y="272225"/>
                    </a:cubicBezTo>
                    <a:lnTo>
                      <a:pt x="60579" y="255365"/>
                    </a:lnTo>
                    <a:lnTo>
                      <a:pt x="143732" y="255365"/>
                    </a:lnTo>
                    <a:lnTo>
                      <a:pt x="143732" y="272225"/>
                    </a:lnTo>
                    <a:cubicBezTo>
                      <a:pt x="143732" y="276987"/>
                      <a:pt x="147638" y="280892"/>
                      <a:pt x="152400" y="280892"/>
                    </a:cubicBezTo>
                    <a:lnTo>
                      <a:pt x="162592" y="280892"/>
                    </a:lnTo>
                    <a:cubicBezTo>
                      <a:pt x="167354" y="280892"/>
                      <a:pt x="171259" y="276987"/>
                      <a:pt x="171259" y="272225"/>
                    </a:cubicBezTo>
                    <a:lnTo>
                      <a:pt x="171259" y="254222"/>
                    </a:lnTo>
                    <a:cubicBezTo>
                      <a:pt x="190214" y="249936"/>
                      <a:pt x="204311" y="232981"/>
                      <a:pt x="204311" y="212789"/>
                    </a:cubicBezTo>
                    <a:lnTo>
                      <a:pt x="204311" y="42577"/>
                    </a:lnTo>
                    <a:cubicBezTo>
                      <a:pt x="204311" y="19050"/>
                      <a:pt x="185261" y="0"/>
                      <a:pt x="161734" y="0"/>
                    </a:cubicBezTo>
                    <a:close/>
                    <a:moveTo>
                      <a:pt x="55340" y="21241"/>
                    </a:moveTo>
                    <a:lnTo>
                      <a:pt x="148971" y="21241"/>
                    </a:lnTo>
                    <a:cubicBezTo>
                      <a:pt x="153638" y="21241"/>
                      <a:pt x="157448" y="25051"/>
                      <a:pt x="157448" y="29718"/>
                    </a:cubicBezTo>
                    <a:cubicBezTo>
                      <a:pt x="157448" y="34385"/>
                      <a:pt x="153638" y="38195"/>
                      <a:pt x="148971" y="38195"/>
                    </a:cubicBezTo>
                    <a:lnTo>
                      <a:pt x="55340" y="38195"/>
                    </a:lnTo>
                    <a:cubicBezTo>
                      <a:pt x="50673" y="38195"/>
                      <a:pt x="46863" y="34385"/>
                      <a:pt x="46863" y="29718"/>
                    </a:cubicBezTo>
                    <a:cubicBezTo>
                      <a:pt x="46863" y="25051"/>
                      <a:pt x="50673" y="21241"/>
                      <a:pt x="55340" y="21241"/>
                    </a:cubicBezTo>
                    <a:close/>
                    <a:moveTo>
                      <a:pt x="46863" y="221361"/>
                    </a:moveTo>
                    <a:cubicBezTo>
                      <a:pt x="38195" y="221361"/>
                      <a:pt x="31147" y="214313"/>
                      <a:pt x="31147" y="205645"/>
                    </a:cubicBezTo>
                    <a:cubicBezTo>
                      <a:pt x="31147" y="196977"/>
                      <a:pt x="38195" y="189929"/>
                      <a:pt x="46863" y="189929"/>
                    </a:cubicBezTo>
                    <a:cubicBezTo>
                      <a:pt x="55531" y="189929"/>
                      <a:pt x="62579" y="196977"/>
                      <a:pt x="62579" y="205645"/>
                    </a:cubicBezTo>
                    <a:cubicBezTo>
                      <a:pt x="62579" y="214313"/>
                      <a:pt x="55531" y="221361"/>
                      <a:pt x="46863" y="221361"/>
                    </a:cubicBezTo>
                    <a:close/>
                    <a:moveTo>
                      <a:pt x="157448" y="221361"/>
                    </a:moveTo>
                    <a:cubicBezTo>
                      <a:pt x="148780" y="221361"/>
                      <a:pt x="141732" y="214313"/>
                      <a:pt x="141732" y="205645"/>
                    </a:cubicBezTo>
                    <a:cubicBezTo>
                      <a:pt x="141732" y="196977"/>
                      <a:pt x="148780" y="189929"/>
                      <a:pt x="157448" y="189929"/>
                    </a:cubicBezTo>
                    <a:cubicBezTo>
                      <a:pt x="166116" y="189929"/>
                      <a:pt x="173164" y="196977"/>
                      <a:pt x="173164" y="205645"/>
                    </a:cubicBezTo>
                    <a:cubicBezTo>
                      <a:pt x="173164" y="214313"/>
                      <a:pt x="166211" y="221361"/>
                      <a:pt x="157448" y="221361"/>
                    </a:cubicBezTo>
                    <a:close/>
                    <a:moveTo>
                      <a:pt x="178784" y="136112"/>
                    </a:moveTo>
                    <a:cubicBezTo>
                      <a:pt x="178784" y="145542"/>
                      <a:pt x="171164" y="153162"/>
                      <a:pt x="161734" y="153162"/>
                    </a:cubicBezTo>
                    <a:lnTo>
                      <a:pt x="42577" y="153162"/>
                    </a:lnTo>
                    <a:cubicBezTo>
                      <a:pt x="33147" y="153162"/>
                      <a:pt x="25527" y="145542"/>
                      <a:pt x="25527" y="136112"/>
                    </a:cubicBezTo>
                    <a:lnTo>
                      <a:pt x="25527" y="76581"/>
                    </a:lnTo>
                    <a:cubicBezTo>
                      <a:pt x="25527" y="67151"/>
                      <a:pt x="33147" y="59531"/>
                      <a:pt x="42577" y="59531"/>
                    </a:cubicBezTo>
                    <a:lnTo>
                      <a:pt x="161734" y="59531"/>
                    </a:lnTo>
                    <a:cubicBezTo>
                      <a:pt x="171164" y="59531"/>
                      <a:pt x="178784" y="67151"/>
                      <a:pt x="178784" y="76581"/>
                    </a:cubicBezTo>
                    <a:lnTo>
                      <a:pt x="178784" y="136112"/>
                    </a:lnTo>
                    <a:close/>
                  </a:path>
                </a:pathLst>
              </a:custGeom>
              <a:grpFill/>
              <a:ln w="952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FFC7D7BF-641E-44E0-933B-DB5F2FE74D5D}"/>
                  </a:ext>
                </a:extLst>
              </p:cNvPr>
              <p:cNvSpPr/>
              <p:nvPr/>
            </p:nvSpPr>
            <p:spPr>
              <a:xfrm>
                <a:off x="4633109" y="1684934"/>
                <a:ext cx="518377" cy="389191"/>
              </a:xfrm>
              <a:custGeom>
                <a:avLst/>
                <a:gdLst>
                  <a:gd name="connsiteX0" fmla="*/ 255626 w 257286"/>
                  <a:gd name="connsiteY0" fmla="*/ 59817 h 193167"/>
                  <a:gd name="connsiteX1" fmla="*/ 250197 w 257286"/>
                  <a:gd name="connsiteY1" fmla="*/ 57245 h 193167"/>
                  <a:gd name="connsiteX2" fmla="*/ 223622 w 257286"/>
                  <a:gd name="connsiteY2" fmla="*/ 57245 h 193167"/>
                  <a:gd name="connsiteX3" fmla="*/ 198857 w 257286"/>
                  <a:gd name="connsiteY3" fmla="*/ 16573 h 193167"/>
                  <a:gd name="connsiteX4" fmla="*/ 58364 w 257286"/>
                  <a:gd name="connsiteY4" fmla="*/ 16573 h 193167"/>
                  <a:gd name="connsiteX5" fmla="*/ 33599 w 257286"/>
                  <a:gd name="connsiteY5" fmla="*/ 57245 h 193167"/>
                  <a:gd name="connsiteX6" fmla="*/ 7024 w 257286"/>
                  <a:gd name="connsiteY6" fmla="*/ 57245 h 193167"/>
                  <a:gd name="connsiteX7" fmla="*/ 1595 w 257286"/>
                  <a:gd name="connsiteY7" fmla="*/ 59817 h 193167"/>
                  <a:gd name="connsiteX8" fmla="*/ 166 w 257286"/>
                  <a:gd name="connsiteY8" fmla="*/ 65627 h 193167"/>
                  <a:gd name="connsiteX9" fmla="*/ 4071 w 257286"/>
                  <a:gd name="connsiteY9" fmla="*/ 84677 h 193167"/>
                  <a:gd name="connsiteX10" fmla="*/ 10929 w 257286"/>
                  <a:gd name="connsiteY10" fmla="*/ 90202 h 193167"/>
                  <a:gd name="connsiteX11" fmla="*/ 18835 w 257286"/>
                  <a:gd name="connsiteY11" fmla="*/ 90202 h 193167"/>
                  <a:gd name="connsiteX12" fmla="*/ 7500 w 257286"/>
                  <a:gd name="connsiteY12" fmla="*/ 121063 h 193167"/>
                  <a:gd name="connsiteX13" fmla="*/ 32551 w 257286"/>
                  <a:gd name="connsiteY13" fmla="*/ 165735 h 193167"/>
                  <a:gd name="connsiteX14" fmla="*/ 32551 w 257286"/>
                  <a:gd name="connsiteY14" fmla="*/ 184499 h 193167"/>
                  <a:gd name="connsiteX15" fmla="*/ 41219 w 257286"/>
                  <a:gd name="connsiteY15" fmla="*/ 193167 h 193167"/>
                  <a:gd name="connsiteX16" fmla="*/ 51410 w 257286"/>
                  <a:gd name="connsiteY16" fmla="*/ 193167 h 193167"/>
                  <a:gd name="connsiteX17" fmla="*/ 60078 w 257286"/>
                  <a:gd name="connsiteY17" fmla="*/ 184499 h 193167"/>
                  <a:gd name="connsiteX18" fmla="*/ 60078 w 257286"/>
                  <a:gd name="connsiteY18" fmla="*/ 165735 h 193167"/>
                  <a:gd name="connsiteX19" fmla="*/ 197238 w 257286"/>
                  <a:gd name="connsiteY19" fmla="*/ 165735 h 193167"/>
                  <a:gd name="connsiteX20" fmla="*/ 197238 w 257286"/>
                  <a:gd name="connsiteY20" fmla="*/ 184499 h 193167"/>
                  <a:gd name="connsiteX21" fmla="*/ 205906 w 257286"/>
                  <a:gd name="connsiteY21" fmla="*/ 193167 h 193167"/>
                  <a:gd name="connsiteX22" fmla="*/ 216098 w 257286"/>
                  <a:gd name="connsiteY22" fmla="*/ 193167 h 193167"/>
                  <a:gd name="connsiteX23" fmla="*/ 224765 w 257286"/>
                  <a:gd name="connsiteY23" fmla="*/ 184499 h 193167"/>
                  <a:gd name="connsiteX24" fmla="*/ 224765 w 257286"/>
                  <a:gd name="connsiteY24" fmla="*/ 165735 h 193167"/>
                  <a:gd name="connsiteX25" fmla="*/ 249911 w 257286"/>
                  <a:gd name="connsiteY25" fmla="*/ 122015 h 193167"/>
                  <a:gd name="connsiteX26" fmla="*/ 238100 w 257286"/>
                  <a:gd name="connsiteY26" fmla="*/ 90202 h 193167"/>
                  <a:gd name="connsiteX27" fmla="*/ 246482 w 257286"/>
                  <a:gd name="connsiteY27" fmla="*/ 90202 h 193167"/>
                  <a:gd name="connsiteX28" fmla="*/ 253340 w 257286"/>
                  <a:gd name="connsiteY28" fmla="*/ 84582 h 193167"/>
                  <a:gd name="connsiteX29" fmla="*/ 257246 w 257286"/>
                  <a:gd name="connsiteY29" fmla="*/ 65532 h 193167"/>
                  <a:gd name="connsiteX30" fmla="*/ 255626 w 257286"/>
                  <a:gd name="connsiteY30" fmla="*/ 59817 h 193167"/>
                  <a:gd name="connsiteX31" fmla="*/ 53411 w 257286"/>
                  <a:gd name="connsiteY31" fmla="*/ 63913 h 193167"/>
                  <a:gd name="connsiteX32" fmla="*/ 69794 w 257286"/>
                  <a:gd name="connsiteY32" fmla="*/ 34099 h 193167"/>
                  <a:gd name="connsiteX33" fmla="*/ 187237 w 257286"/>
                  <a:gd name="connsiteY33" fmla="*/ 34099 h 193167"/>
                  <a:gd name="connsiteX34" fmla="*/ 203620 w 257286"/>
                  <a:gd name="connsiteY34" fmla="*/ 63913 h 193167"/>
                  <a:gd name="connsiteX35" fmla="*/ 200667 w 257286"/>
                  <a:gd name="connsiteY35" fmla="*/ 68199 h 193167"/>
                  <a:gd name="connsiteX36" fmla="*/ 56268 w 257286"/>
                  <a:gd name="connsiteY36" fmla="*/ 68199 h 193167"/>
                  <a:gd name="connsiteX37" fmla="*/ 53411 w 257286"/>
                  <a:gd name="connsiteY37" fmla="*/ 63913 h 193167"/>
                  <a:gd name="connsiteX38" fmla="*/ 59126 w 257286"/>
                  <a:gd name="connsiteY38" fmla="*/ 133826 h 193167"/>
                  <a:gd name="connsiteX39" fmla="*/ 43409 w 257286"/>
                  <a:gd name="connsiteY39" fmla="*/ 118110 h 193167"/>
                  <a:gd name="connsiteX40" fmla="*/ 59126 w 257286"/>
                  <a:gd name="connsiteY40" fmla="*/ 102394 h 193167"/>
                  <a:gd name="connsiteX41" fmla="*/ 74842 w 257286"/>
                  <a:gd name="connsiteY41" fmla="*/ 118110 h 193167"/>
                  <a:gd name="connsiteX42" fmla="*/ 59126 w 257286"/>
                  <a:gd name="connsiteY42" fmla="*/ 133826 h 193167"/>
                  <a:gd name="connsiteX43" fmla="*/ 182570 w 257286"/>
                  <a:gd name="connsiteY43" fmla="*/ 118110 h 193167"/>
                  <a:gd name="connsiteX44" fmla="*/ 198286 w 257286"/>
                  <a:gd name="connsiteY44" fmla="*/ 102394 h 193167"/>
                  <a:gd name="connsiteX45" fmla="*/ 214002 w 257286"/>
                  <a:gd name="connsiteY45" fmla="*/ 118110 h 193167"/>
                  <a:gd name="connsiteX46" fmla="*/ 198286 w 257286"/>
                  <a:gd name="connsiteY46" fmla="*/ 133826 h 193167"/>
                  <a:gd name="connsiteX47" fmla="*/ 182570 w 257286"/>
                  <a:gd name="connsiteY47" fmla="*/ 118110 h 193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57286" h="193167">
                    <a:moveTo>
                      <a:pt x="255626" y="59817"/>
                    </a:moveTo>
                    <a:cubicBezTo>
                      <a:pt x="254293" y="58198"/>
                      <a:pt x="252293" y="57245"/>
                      <a:pt x="250197" y="57245"/>
                    </a:cubicBezTo>
                    <a:lnTo>
                      <a:pt x="223622" y="57245"/>
                    </a:lnTo>
                    <a:cubicBezTo>
                      <a:pt x="217050" y="39910"/>
                      <a:pt x="208573" y="23051"/>
                      <a:pt x="198857" y="16573"/>
                    </a:cubicBezTo>
                    <a:cubicBezTo>
                      <a:pt x="165234" y="-5524"/>
                      <a:pt x="91892" y="-5524"/>
                      <a:pt x="58364" y="16573"/>
                    </a:cubicBezTo>
                    <a:cubicBezTo>
                      <a:pt x="48648" y="22955"/>
                      <a:pt x="40171" y="39910"/>
                      <a:pt x="33599" y="57245"/>
                    </a:cubicBezTo>
                    <a:lnTo>
                      <a:pt x="7024" y="57245"/>
                    </a:lnTo>
                    <a:cubicBezTo>
                      <a:pt x="4928" y="57245"/>
                      <a:pt x="2928" y="58198"/>
                      <a:pt x="1595" y="59817"/>
                    </a:cubicBezTo>
                    <a:cubicBezTo>
                      <a:pt x="261" y="61436"/>
                      <a:pt x="-310" y="63627"/>
                      <a:pt x="166" y="65627"/>
                    </a:cubicBezTo>
                    <a:lnTo>
                      <a:pt x="4071" y="84677"/>
                    </a:lnTo>
                    <a:cubicBezTo>
                      <a:pt x="4738" y="87916"/>
                      <a:pt x="7595" y="90202"/>
                      <a:pt x="10929" y="90202"/>
                    </a:cubicBezTo>
                    <a:lnTo>
                      <a:pt x="18835" y="90202"/>
                    </a:lnTo>
                    <a:cubicBezTo>
                      <a:pt x="11215" y="98965"/>
                      <a:pt x="7595" y="110014"/>
                      <a:pt x="7500" y="121063"/>
                    </a:cubicBezTo>
                    <a:cubicBezTo>
                      <a:pt x="7405" y="134684"/>
                      <a:pt x="23121" y="157067"/>
                      <a:pt x="32551" y="165735"/>
                    </a:cubicBezTo>
                    <a:lnTo>
                      <a:pt x="32551" y="184499"/>
                    </a:lnTo>
                    <a:cubicBezTo>
                      <a:pt x="32551" y="189262"/>
                      <a:pt x="36456" y="193167"/>
                      <a:pt x="41219" y="193167"/>
                    </a:cubicBezTo>
                    <a:lnTo>
                      <a:pt x="51410" y="193167"/>
                    </a:lnTo>
                    <a:cubicBezTo>
                      <a:pt x="56173" y="193167"/>
                      <a:pt x="60078" y="189262"/>
                      <a:pt x="60078" y="184499"/>
                    </a:cubicBezTo>
                    <a:lnTo>
                      <a:pt x="60078" y="165735"/>
                    </a:lnTo>
                    <a:lnTo>
                      <a:pt x="197238" y="165735"/>
                    </a:lnTo>
                    <a:lnTo>
                      <a:pt x="197238" y="184499"/>
                    </a:lnTo>
                    <a:cubicBezTo>
                      <a:pt x="197238" y="189262"/>
                      <a:pt x="201143" y="193167"/>
                      <a:pt x="205906" y="193167"/>
                    </a:cubicBezTo>
                    <a:lnTo>
                      <a:pt x="216098" y="193167"/>
                    </a:lnTo>
                    <a:cubicBezTo>
                      <a:pt x="220860" y="193167"/>
                      <a:pt x="224765" y="189262"/>
                      <a:pt x="224765" y="184499"/>
                    </a:cubicBezTo>
                    <a:lnTo>
                      <a:pt x="224765" y="165735"/>
                    </a:lnTo>
                    <a:cubicBezTo>
                      <a:pt x="234862" y="156496"/>
                      <a:pt x="249816" y="134684"/>
                      <a:pt x="249911" y="122015"/>
                    </a:cubicBezTo>
                    <a:cubicBezTo>
                      <a:pt x="249911" y="110585"/>
                      <a:pt x="246101" y="99155"/>
                      <a:pt x="238100" y="90202"/>
                    </a:cubicBezTo>
                    <a:lnTo>
                      <a:pt x="246482" y="90202"/>
                    </a:lnTo>
                    <a:cubicBezTo>
                      <a:pt x="249816" y="90202"/>
                      <a:pt x="252674" y="87916"/>
                      <a:pt x="253340" y="84582"/>
                    </a:cubicBezTo>
                    <a:lnTo>
                      <a:pt x="257246" y="65532"/>
                    </a:lnTo>
                    <a:cubicBezTo>
                      <a:pt x="257436" y="63627"/>
                      <a:pt x="256960" y="61436"/>
                      <a:pt x="255626" y="59817"/>
                    </a:cubicBezTo>
                    <a:close/>
                    <a:moveTo>
                      <a:pt x="53411" y="63913"/>
                    </a:moveTo>
                    <a:cubicBezTo>
                      <a:pt x="59030" y="49054"/>
                      <a:pt x="65031" y="37243"/>
                      <a:pt x="69794" y="34099"/>
                    </a:cubicBezTo>
                    <a:cubicBezTo>
                      <a:pt x="96559" y="16478"/>
                      <a:pt x="160472" y="16478"/>
                      <a:pt x="187237" y="34099"/>
                    </a:cubicBezTo>
                    <a:cubicBezTo>
                      <a:pt x="191999" y="37243"/>
                      <a:pt x="198000" y="48959"/>
                      <a:pt x="203620" y="63913"/>
                    </a:cubicBezTo>
                    <a:cubicBezTo>
                      <a:pt x="204382" y="66008"/>
                      <a:pt x="202858" y="68199"/>
                      <a:pt x="200667" y="68199"/>
                    </a:cubicBezTo>
                    <a:lnTo>
                      <a:pt x="56268" y="68199"/>
                    </a:lnTo>
                    <a:cubicBezTo>
                      <a:pt x="54173" y="68199"/>
                      <a:pt x="52649" y="66008"/>
                      <a:pt x="53411" y="63913"/>
                    </a:cubicBezTo>
                    <a:close/>
                    <a:moveTo>
                      <a:pt x="59126" y="133826"/>
                    </a:moveTo>
                    <a:cubicBezTo>
                      <a:pt x="50458" y="133826"/>
                      <a:pt x="43409" y="126778"/>
                      <a:pt x="43409" y="118110"/>
                    </a:cubicBezTo>
                    <a:cubicBezTo>
                      <a:pt x="43409" y="109442"/>
                      <a:pt x="50458" y="102394"/>
                      <a:pt x="59126" y="102394"/>
                    </a:cubicBezTo>
                    <a:cubicBezTo>
                      <a:pt x="67793" y="102394"/>
                      <a:pt x="74842" y="109442"/>
                      <a:pt x="74842" y="118110"/>
                    </a:cubicBezTo>
                    <a:cubicBezTo>
                      <a:pt x="74842" y="126778"/>
                      <a:pt x="67793" y="133826"/>
                      <a:pt x="59126" y="133826"/>
                    </a:cubicBezTo>
                    <a:close/>
                    <a:moveTo>
                      <a:pt x="182570" y="118110"/>
                    </a:moveTo>
                    <a:cubicBezTo>
                      <a:pt x="182570" y="109442"/>
                      <a:pt x="189618" y="102394"/>
                      <a:pt x="198286" y="102394"/>
                    </a:cubicBezTo>
                    <a:cubicBezTo>
                      <a:pt x="206953" y="102394"/>
                      <a:pt x="214002" y="109442"/>
                      <a:pt x="214002" y="118110"/>
                    </a:cubicBezTo>
                    <a:cubicBezTo>
                      <a:pt x="214002" y="126778"/>
                      <a:pt x="206953" y="133826"/>
                      <a:pt x="198286" y="133826"/>
                    </a:cubicBezTo>
                    <a:cubicBezTo>
                      <a:pt x="189618" y="133826"/>
                      <a:pt x="182570" y="126778"/>
                      <a:pt x="182570" y="118110"/>
                    </a:cubicBezTo>
                    <a:close/>
                  </a:path>
                </a:pathLst>
              </a:custGeom>
              <a:grpFill/>
              <a:ln w="9525" cap="flat">
                <a:noFill/>
                <a:prstDash val="solid"/>
                <a:miter/>
              </a:ln>
            </p:spPr>
            <p:txBody>
              <a:bodyPr rtlCol="0" anchor="ctr"/>
              <a:lstStyle/>
              <a:p>
                <a:endParaRPr lang="en-US"/>
              </a:p>
            </p:txBody>
          </p:sp>
        </p:grpSp>
        <p:grpSp>
          <p:nvGrpSpPr>
            <p:cNvPr id="27" name="Group 26">
              <a:extLst>
                <a:ext uri="{FF2B5EF4-FFF2-40B4-BE49-F238E27FC236}">
                  <a16:creationId xmlns:a16="http://schemas.microsoft.com/office/drawing/2014/main" id="{AF43DD85-E31D-4019-B16C-50F9213C2574}"/>
                </a:ext>
              </a:extLst>
            </p:cNvPr>
            <p:cNvGrpSpPr/>
            <p:nvPr/>
          </p:nvGrpSpPr>
          <p:grpSpPr>
            <a:xfrm>
              <a:off x="825083" y="3786230"/>
              <a:ext cx="743838" cy="520696"/>
              <a:chOff x="4759529" y="3579024"/>
              <a:chExt cx="743838" cy="520696"/>
            </a:xfrm>
            <a:solidFill>
              <a:srgbClr val="3293C8"/>
            </a:solidFill>
          </p:grpSpPr>
          <p:sp>
            <p:nvSpPr>
              <p:cNvPr id="28" name="Freeform: Shape 27">
                <a:extLst>
                  <a:ext uri="{FF2B5EF4-FFF2-40B4-BE49-F238E27FC236}">
                    <a16:creationId xmlns:a16="http://schemas.microsoft.com/office/drawing/2014/main" id="{62E3A27E-5D12-4E50-A505-C7F0165AF5E1}"/>
                  </a:ext>
                </a:extLst>
              </p:cNvPr>
              <p:cNvSpPr/>
              <p:nvPr/>
            </p:nvSpPr>
            <p:spPr>
              <a:xfrm>
                <a:off x="4983319" y="3764928"/>
                <a:ext cx="186612" cy="217255"/>
              </a:xfrm>
              <a:custGeom>
                <a:avLst/>
                <a:gdLst>
                  <a:gd name="connsiteX0" fmla="*/ 4083 w 92621"/>
                  <a:gd name="connsiteY0" fmla="*/ 623 h 107830"/>
                  <a:gd name="connsiteX1" fmla="*/ 88284 w 92621"/>
                  <a:gd name="connsiteY1" fmla="*/ 76632 h 107830"/>
                  <a:gd name="connsiteX2" fmla="*/ 85712 w 92621"/>
                  <a:gd name="connsiteY2" fmla="*/ 103493 h 107830"/>
                  <a:gd name="connsiteX3" fmla="*/ 58852 w 92621"/>
                  <a:gd name="connsiteY3" fmla="*/ 100921 h 107830"/>
                  <a:gd name="connsiteX4" fmla="*/ 368 w 92621"/>
                  <a:gd name="connsiteY4" fmla="*/ 3671 h 107830"/>
                  <a:gd name="connsiteX5" fmla="*/ 4083 w 92621"/>
                  <a:gd name="connsiteY5" fmla="*/ 623 h 107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621" h="107830">
                    <a:moveTo>
                      <a:pt x="4083" y="623"/>
                    </a:moveTo>
                    <a:cubicBezTo>
                      <a:pt x="28181" y="21864"/>
                      <a:pt x="83045" y="70346"/>
                      <a:pt x="88284" y="76632"/>
                    </a:cubicBezTo>
                    <a:cubicBezTo>
                      <a:pt x="94951" y="84729"/>
                      <a:pt x="93808" y="96825"/>
                      <a:pt x="85712" y="103493"/>
                    </a:cubicBezTo>
                    <a:cubicBezTo>
                      <a:pt x="77616" y="110160"/>
                      <a:pt x="65519" y="109017"/>
                      <a:pt x="58852" y="100921"/>
                    </a:cubicBezTo>
                    <a:cubicBezTo>
                      <a:pt x="53613" y="94635"/>
                      <a:pt x="16560" y="31389"/>
                      <a:pt x="368" y="3671"/>
                    </a:cubicBezTo>
                    <a:cubicBezTo>
                      <a:pt x="-1061" y="1290"/>
                      <a:pt x="1987" y="-1187"/>
                      <a:pt x="4083" y="623"/>
                    </a:cubicBezTo>
                    <a:close/>
                  </a:path>
                </a:pathLst>
              </a:custGeom>
              <a:grp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12174BCF-0CCD-4599-957C-484BFD109740}"/>
                  </a:ext>
                </a:extLst>
              </p:cNvPr>
              <p:cNvSpPr/>
              <p:nvPr/>
            </p:nvSpPr>
            <p:spPr>
              <a:xfrm>
                <a:off x="4759529" y="3579024"/>
                <a:ext cx="743838" cy="520696"/>
              </a:xfrm>
              <a:custGeom>
                <a:avLst/>
                <a:gdLst>
                  <a:gd name="connsiteX0" fmla="*/ 2857 w 369189"/>
                  <a:gd name="connsiteY0" fmla="*/ 152614 h 258437"/>
                  <a:gd name="connsiteX1" fmla="*/ 11144 w 369189"/>
                  <a:gd name="connsiteY1" fmla="*/ 121468 h 258437"/>
                  <a:gd name="connsiteX2" fmla="*/ 24765 w 369189"/>
                  <a:gd name="connsiteY2" fmla="*/ 92321 h 258437"/>
                  <a:gd name="connsiteX3" fmla="*/ 43244 w 369189"/>
                  <a:gd name="connsiteY3" fmla="*/ 65937 h 258437"/>
                  <a:gd name="connsiteX4" fmla="*/ 66008 w 369189"/>
                  <a:gd name="connsiteY4" fmla="*/ 43172 h 258437"/>
                  <a:gd name="connsiteX5" fmla="*/ 92297 w 369189"/>
                  <a:gd name="connsiteY5" fmla="*/ 24694 h 258437"/>
                  <a:gd name="connsiteX6" fmla="*/ 121444 w 369189"/>
                  <a:gd name="connsiteY6" fmla="*/ 11073 h 258437"/>
                  <a:gd name="connsiteX7" fmla="*/ 152495 w 369189"/>
                  <a:gd name="connsiteY7" fmla="*/ 2786 h 258437"/>
                  <a:gd name="connsiteX8" fmla="*/ 216598 w 369189"/>
                  <a:gd name="connsiteY8" fmla="*/ 2786 h 258437"/>
                  <a:gd name="connsiteX9" fmla="*/ 247745 w 369189"/>
                  <a:gd name="connsiteY9" fmla="*/ 11073 h 258437"/>
                  <a:gd name="connsiteX10" fmla="*/ 276892 w 369189"/>
                  <a:gd name="connsiteY10" fmla="*/ 24694 h 258437"/>
                  <a:gd name="connsiteX11" fmla="*/ 303276 w 369189"/>
                  <a:gd name="connsiteY11" fmla="*/ 43172 h 258437"/>
                  <a:gd name="connsiteX12" fmla="*/ 326041 w 369189"/>
                  <a:gd name="connsiteY12" fmla="*/ 65937 h 258437"/>
                  <a:gd name="connsiteX13" fmla="*/ 344519 w 369189"/>
                  <a:gd name="connsiteY13" fmla="*/ 92226 h 258437"/>
                  <a:gd name="connsiteX14" fmla="*/ 358140 w 369189"/>
                  <a:gd name="connsiteY14" fmla="*/ 121372 h 258437"/>
                  <a:gd name="connsiteX15" fmla="*/ 366427 w 369189"/>
                  <a:gd name="connsiteY15" fmla="*/ 152424 h 258437"/>
                  <a:gd name="connsiteX16" fmla="*/ 369189 w 369189"/>
                  <a:gd name="connsiteY16" fmla="*/ 184428 h 258437"/>
                  <a:gd name="connsiteX17" fmla="*/ 366427 w 369189"/>
                  <a:gd name="connsiteY17" fmla="*/ 216432 h 258437"/>
                  <a:gd name="connsiteX18" fmla="*/ 358140 w 369189"/>
                  <a:gd name="connsiteY18" fmla="*/ 247579 h 258437"/>
                  <a:gd name="connsiteX19" fmla="*/ 354235 w 369189"/>
                  <a:gd name="connsiteY19" fmla="*/ 258342 h 258437"/>
                  <a:gd name="connsiteX20" fmla="*/ 340900 w 369189"/>
                  <a:gd name="connsiteY20" fmla="*/ 253484 h 258437"/>
                  <a:gd name="connsiteX21" fmla="*/ 340900 w 369189"/>
                  <a:gd name="connsiteY21" fmla="*/ 253484 h 258437"/>
                  <a:gd name="connsiteX22" fmla="*/ 339090 w 369189"/>
                  <a:gd name="connsiteY22" fmla="*/ 252817 h 258437"/>
                  <a:gd name="connsiteX23" fmla="*/ 332708 w 369189"/>
                  <a:gd name="connsiteY23" fmla="*/ 250531 h 258437"/>
                  <a:gd name="connsiteX24" fmla="*/ 332708 w 369189"/>
                  <a:gd name="connsiteY24" fmla="*/ 250531 h 258437"/>
                  <a:gd name="connsiteX25" fmla="*/ 315754 w 369189"/>
                  <a:gd name="connsiteY25" fmla="*/ 244340 h 258437"/>
                  <a:gd name="connsiteX26" fmla="*/ 323564 w 369189"/>
                  <a:gd name="connsiteY26" fmla="*/ 222814 h 258437"/>
                  <a:gd name="connsiteX27" fmla="*/ 339947 w 369189"/>
                  <a:gd name="connsiteY27" fmla="*/ 228814 h 258437"/>
                  <a:gd name="connsiteX28" fmla="*/ 343757 w 369189"/>
                  <a:gd name="connsiteY28" fmla="*/ 212527 h 258437"/>
                  <a:gd name="connsiteX29" fmla="*/ 345662 w 369189"/>
                  <a:gd name="connsiteY29" fmla="*/ 195858 h 258437"/>
                  <a:gd name="connsiteX30" fmla="*/ 328231 w 369189"/>
                  <a:gd name="connsiteY30" fmla="*/ 195858 h 258437"/>
                  <a:gd name="connsiteX31" fmla="*/ 328231 w 369189"/>
                  <a:gd name="connsiteY31" fmla="*/ 172998 h 258437"/>
                  <a:gd name="connsiteX32" fmla="*/ 345662 w 369189"/>
                  <a:gd name="connsiteY32" fmla="*/ 172998 h 258437"/>
                  <a:gd name="connsiteX33" fmla="*/ 343757 w 369189"/>
                  <a:gd name="connsiteY33" fmla="*/ 156329 h 258437"/>
                  <a:gd name="connsiteX34" fmla="*/ 339947 w 369189"/>
                  <a:gd name="connsiteY34" fmla="*/ 140041 h 258437"/>
                  <a:gd name="connsiteX35" fmla="*/ 323564 w 369189"/>
                  <a:gd name="connsiteY35" fmla="*/ 146042 h 258437"/>
                  <a:gd name="connsiteX36" fmla="*/ 315754 w 369189"/>
                  <a:gd name="connsiteY36" fmla="*/ 124516 h 258437"/>
                  <a:gd name="connsiteX37" fmla="*/ 332137 w 369189"/>
                  <a:gd name="connsiteY37" fmla="*/ 118515 h 258437"/>
                  <a:gd name="connsiteX38" fmla="*/ 324612 w 369189"/>
                  <a:gd name="connsiteY38" fmla="*/ 103561 h 258437"/>
                  <a:gd name="connsiteX39" fmla="*/ 315373 w 369189"/>
                  <a:gd name="connsiteY39" fmla="*/ 89559 h 258437"/>
                  <a:gd name="connsiteX40" fmla="*/ 301943 w 369189"/>
                  <a:gd name="connsiteY40" fmla="*/ 100798 h 258437"/>
                  <a:gd name="connsiteX41" fmla="*/ 287274 w 369189"/>
                  <a:gd name="connsiteY41" fmla="*/ 83272 h 258437"/>
                  <a:gd name="connsiteX42" fmla="*/ 300704 w 369189"/>
                  <a:gd name="connsiteY42" fmla="*/ 72033 h 258437"/>
                  <a:gd name="connsiteX43" fmla="*/ 288512 w 369189"/>
                  <a:gd name="connsiteY43" fmla="*/ 60603 h 258437"/>
                  <a:gd name="connsiteX44" fmla="*/ 275082 w 369189"/>
                  <a:gd name="connsiteY44" fmla="*/ 50602 h 258437"/>
                  <a:gd name="connsiteX45" fmla="*/ 266319 w 369189"/>
                  <a:gd name="connsiteY45" fmla="*/ 65746 h 258437"/>
                  <a:gd name="connsiteX46" fmla="*/ 246507 w 369189"/>
                  <a:gd name="connsiteY46" fmla="*/ 54316 h 258437"/>
                  <a:gd name="connsiteX47" fmla="*/ 255270 w 369189"/>
                  <a:gd name="connsiteY47" fmla="*/ 39172 h 258437"/>
                  <a:gd name="connsiteX48" fmla="*/ 239935 w 369189"/>
                  <a:gd name="connsiteY48" fmla="*/ 32504 h 258437"/>
                  <a:gd name="connsiteX49" fmla="*/ 223933 w 369189"/>
                  <a:gd name="connsiteY49" fmla="*/ 27742 h 258437"/>
                  <a:gd name="connsiteX50" fmla="*/ 220885 w 369189"/>
                  <a:gd name="connsiteY50" fmla="*/ 44887 h 258437"/>
                  <a:gd name="connsiteX51" fmla="*/ 198311 w 369189"/>
                  <a:gd name="connsiteY51" fmla="*/ 40886 h 258437"/>
                  <a:gd name="connsiteX52" fmla="*/ 201358 w 369189"/>
                  <a:gd name="connsiteY52" fmla="*/ 23741 h 258437"/>
                  <a:gd name="connsiteX53" fmla="*/ 167926 w 369189"/>
                  <a:gd name="connsiteY53" fmla="*/ 23741 h 258437"/>
                  <a:gd name="connsiteX54" fmla="*/ 170974 w 369189"/>
                  <a:gd name="connsiteY54" fmla="*/ 40886 h 258437"/>
                  <a:gd name="connsiteX55" fmla="*/ 148399 w 369189"/>
                  <a:gd name="connsiteY55" fmla="*/ 44887 h 258437"/>
                  <a:gd name="connsiteX56" fmla="*/ 145352 w 369189"/>
                  <a:gd name="connsiteY56" fmla="*/ 27742 h 258437"/>
                  <a:gd name="connsiteX57" fmla="*/ 129349 w 369189"/>
                  <a:gd name="connsiteY57" fmla="*/ 32504 h 258437"/>
                  <a:gd name="connsiteX58" fmla="*/ 113919 w 369189"/>
                  <a:gd name="connsiteY58" fmla="*/ 39172 h 258437"/>
                  <a:gd name="connsiteX59" fmla="*/ 122682 w 369189"/>
                  <a:gd name="connsiteY59" fmla="*/ 54316 h 258437"/>
                  <a:gd name="connsiteX60" fmla="*/ 102870 w 369189"/>
                  <a:gd name="connsiteY60" fmla="*/ 65746 h 258437"/>
                  <a:gd name="connsiteX61" fmla="*/ 94107 w 369189"/>
                  <a:gd name="connsiteY61" fmla="*/ 50602 h 258437"/>
                  <a:gd name="connsiteX62" fmla="*/ 80677 w 369189"/>
                  <a:gd name="connsiteY62" fmla="*/ 60603 h 258437"/>
                  <a:gd name="connsiteX63" fmla="*/ 68485 w 369189"/>
                  <a:gd name="connsiteY63" fmla="*/ 72128 h 258437"/>
                  <a:gd name="connsiteX64" fmla="*/ 81915 w 369189"/>
                  <a:gd name="connsiteY64" fmla="*/ 83368 h 258437"/>
                  <a:gd name="connsiteX65" fmla="*/ 67246 w 369189"/>
                  <a:gd name="connsiteY65" fmla="*/ 100894 h 258437"/>
                  <a:gd name="connsiteX66" fmla="*/ 53816 w 369189"/>
                  <a:gd name="connsiteY66" fmla="*/ 89654 h 258437"/>
                  <a:gd name="connsiteX67" fmla="*/ 44577 w 369189"/>
                  <a:gd name="connsiteY67" fmla="*/ 103656 h 258437"/>
                  <a:gd name="connsiteX68" fmla="*/ 37052 w 369189"/>
                  <a:gd name="connsiteY68" fmla="*/ 118610 h 258437"/>
                  <a:gd name="connsiteX69" fmla="*/ 53435 w 369189"/>
                  <a:gd name="connsiteY69" fmla="*/ 124611 h 258437"/>
                  <a:gd name="connsiteX70" fmla="*/ 45625 w 369189"/>
                  <a:gd name="connsiteY70" fmla="*/ 146137 h 258437"/>
                  <a:gd name="connsiteX71" fmla="*/ 29242 w 369189"/>
                  <a:gd name="connsiteY71" fmla="*/ 140137 h 258437"/>
                  <a:gd name="connsiteX72" fmla="*/ 25432 w 369189"/>
                  <a:gd name="connsiteY72" fmla="*/ 156424 h 258437"/>
                  <a:gd name="connsiteX73" fmla="*/ 23527 w 369189"/>
                  <a:gd name="connsiteY73" fmla="*/ 173093 h 258437"/>
                  <a:gd name="connsiteX74" fmla="*/ 40957 w 369189"/>
                  <a:gd name="connsiteY74" fmla="*/ 173093 h 258437"/>
                  <a:gd name="connsiteX75" fmla="*/ 40957 w 369189"/>
                  <a:gd name="connsiteY75" fmla="*/ 195953 h 258437"/>
                  <a:gd name="connsiteX76" fmla="*/ 23527 w 369189"/>
                  <a:gd name="connsiteY76" fmla="*/ 195953 h 258437"/>
                  <a:gd name="connsiteX77" fmla="*/ 25432 w 369189"/>
                  <a:gd name="connsiteY77" fmla="*/ 212622 h 258437"/>
                  <a:gd name="connsiteX78" fmla="*/ 29242 w 369189"/>
                  <a:gd name="connsiteY78" fmla="*/ 228910 h 258437"/>
                  <a:gd name="connsiteX79" fmla="*/ 45625 w 369189"/>
                  <a:gd name="connsiteY79" fmla="*/ 222909 h 258437"/>
                  <a:gd name="connsiteX80" fmla="*/ 53435 w 369189"/>
                  <a:gd name="connsiteY80" fmla="*/ 244435 h 258437"/>
                  <a:gd name="connsiteX81" fmla="*/ 28289 w 369189"/>
                  <a:gd name="connsiteY81" fmla="*/ 253579 h 258437"/>
                  <a:gd name="connsiteX82" fmla="*/ 28289 w 369189"/>
                  <a:gd name="connsiteY82" fmla="*/ 253579 h 258437"/>
                  <a:gd name="connsiteX83" fmla="*/ 14954 w 369189"/>
                  <a:gd name="connsiteY83" fmla="*/ 258437 h 258437"/>
                  <a:gd name="connsiteX84" fmla="*/ 11049 w 369189"/>
                  <a:gd name="connsiteY84" fmla="*/ 247674 h 258437"/>
                  <a:gd name="connsiteX85" fmla="*/ 2762 w 369189"/>
                  <a:gd name="connsiteY85" fmla="*/ 216622 h 258437"/>
                  <a:gd name="connsiteX86" fmla="*/ 0 w 369189"/>
                  <a:gd name="connsiteY86" fmla="*/ 184618 h 258437"/>
                  <a:gd name="connsiteX87" fmla="*/ 2857 w 369189"/>
                  <a:gd name="connsiteY87" fmla="*/ 152614 h 258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369189" h="258437">
                    <a:moveTo>
                      <a:pt x="2857" y="152614"/>
                    </a:moveTo>
                    <a:cubicBezTo>
                      <a:pt x="4667" y="142042"/>
                      <a:pt x="7525" y="131564"/>
                      <a:pt x="11144" y="121468"/>
                    </a:cubicBezTo>
                    <a:cubicBezTo>
                      <a:pt x="14859" y="111371"/>
                      <a:pt x="19431" y="101560"/>
                      <a:pt x="24765" y="92321"/>
                    </a:cubicBezTo>
                    <a:cubicBezTo>
                      <a:pt x="30099" y="83082"/>
                      <a:pt x="36290" y="74224"/>
                      <a:pt x="43244" y="65937"/>
                    </a:cubicBezTo>
                    <a:cubicBezTo>
                      <a:pt x="50102" y="57745"/>
                      <a:pt x="57817" y="50125"/>
                      <a:pt x="66008" y="43172"/>
                    </a:cubicBezTo>
                    <a:cubicBezTo>
                      <a:pt x="74200" y="36314"/>
                      <a:pt x="83058" y="30028"/>
                      <a:pt x="92297" y="24694"/>
                    </a:cubicBezTo>
                    <a:cubicBezTo>
                      <a:pt x="101537" y="19360"/>
                      <a:pt x="111347" y="14788"/>
                      <a:pt x="121444" y="11073"/>
                    </a:cubicBezTo>
                    <a:cubicBezTo>
                      <a:pt x="131445" y="7453"/>
                      <a:pt x="141922" y="4596"/>
                      <a:pt x="152495" y="2786"/>
                    </a:cubicBezTo>
                    <a:cubicBezTo>
                      <a:pt x="173450" y="-929"/>
                      <a:pt x="195644" y="-929"/>
                      <a:pt x="216598" y="2786"/>
                    </a:cubicBezTo>
                    <a:cubicBezTo>
                      <a:pt x="227171" y="4596"/>
                      <a:pt x="237649" y="7453"/>
                      <a:pt x="247745" y="11073"/>
                    </a:cubicBezTo>
                    <a:cubicBezTo>
                      <a:pt x="257842" y="14788"/>
                      <a:pt x="267653" y="19360"/>
                      <a:pt x="276892" y="24694"/>
                    </a:cubicBezTo>
                    <a:cubicBezTo>
                      <a:pt x="286131" y="30028"/>
                      <a:pt x="294989" y="36219"/>
                      <a:pt x="303276" y="43172"/>
                    </a:cubicBezTo>
                    <a:cubicBezTo>
                      <a:pt x="311468" y="50030"/>
                      <a:pt x="319088" y="57745"/>
                      <a:pt x="326041" y="65937"/>
                    </a:cubicBezTo>
                    <a:cubicBezTo>
                      <a:pt x="332994" y="74224"/>
                      <a:pt x="339185" y="83082"/>
                      <a:pt x="344519" y="92226"/>
                    </a:cubicBezTo>
                    <a:cubicBezTo>
                      <a:pt x="349853" y="101465"/>
                      <a:pt x="354425" y="111276"/>
                      <a:pt x="358140" y="121372"/>
                    </a:cubicBezTo>
                    <a:cubicBezTo>
                      <a:pt x="361855" y="131469"/>
                      <a:pt x="364617" y="141946"/>
                      <a:pt x="366427" y="152424"/>
                    </a:cubicBezTo>
                    <a:cubicBezTo>
                      <a:pt x="368237" y="162901"/>
                      <a:pt x="369189" y="173760"/>
                      <a:pt x="369189" y="184428"/>
                    </a:cubicBezTo>
                    <a:cubicBezTo>
                      <a:pt x="369189" y="195191"/>
                      <a:pt x="368237" y="205954"/>
                      <a:pt x="366427" y="216432"/>
                    </a:cubicBezTo>
                    <a:cubicBezTo>
                      <a:pt x="364617" y="227005"/>
                      <a:pt x="361760" y="237482"/>
                      <a:pt x="358140" y="247579"/>
                    </a:cubicBezTo>
                    <a:lnTo>
                      <a:pt x="354235" y="258342"/>
                    </a:lnTo>
                    <a:lnTo>
                      <a:pt x="340900" y="253484"/>
                    </a:lnTo>
                    <a:lnTo>
                      <a:pt x="340900" y="253484"/>
                    </a:lnTo>
                    <a:lnTo>
                      <a:pt x="339090" y="252817"/>
                    </a:lnTo>
                    <a:lnTo>
                      <a:pt x="332708" y="250531"/>
                    </a:lnTo>
                    <a:lnTo>
                      <a:pt x="332708" y="250531"/>
                    </a:lnTo>
                    <a:lnTo>
                      <a:pt x="315754" y="244340"/>
                    </a:lnTo>
                    <a:lnTo>
                      <a:pt x="323564" y="222814"/>
                    </a:lnTo>
                    <a:lnTo>
                      <a:pt x="339947" y="228814"/>
                    </a:lnTo>
                    <a:cubicBezTo>
                      <a:pt x="341471" y="223480"/>
                      <a:pt x="342805" y="218051"/>
                      <a:pt x="343757" y="212527"/>
                    </a:cubicBezTo>
                    <a:cubicBezTo>
                      <a:pt x="344710" y="207097"/>
                      <a:pt x="345281" y="201478"/>
                      <a:pt x="345662" y="195858"/>
                    </a:cubicBezTo>
                    <a:lnTo>
                      <a:pt x="328231" y="195858"/>
                    </a:lnTo>
                    <a:lnTo>
                      <a:pt x="328231" y="172998"/>
                    </a:lnTo>
                    <a:lnTo>
                      <a:pt x="345662" y="172998"/>
                    </a:lnTo>
                    <a:cubicBezTo>
                      <a:pt x="345281" y="167378"/>
                      <a:pt x="344710" y="161854"/>
                      <a:pt x="343757" y="156329"/>
                    </a:cubicBezTo>
                    <a:cubicBezTo>
                      <a:pt x="342805" y="150805"/>
                      <a:pt x="341471" y="145375"/>
                      <a:pt x="339947" y="140041"/>
                    </a:cubicBezTo>
                    <a:lnTo>
                      <a:pt x="323564" y="146042"/>
                    </a:lnTo>
                    <a:lnTo>
                      <a:pt x="315754" y="124516"/>
                    </a:lnTo>
                    <a:lnTo>
                      <a:pt x="332137" y="118515"/>
                    </a:lnTo>
                    <a:cubicBezTo>
                      <a:pt x="329851" y="113371"/>
                      <a:pt x="327374" y="108418"/>
                      <a:pt x="324612" y="103561"/>
                    </a:cubicBezTo>
                    <a:cubicBezTo>
                      <a:pt x="321850" y="98798"/>
                      <a:pt x="318706" y="94131"/>
                      <a:pt x="315373" y="89559"/>
                    </a:cubicBezTo>
                    <a:lnTo>
                      <a:pt x="301943" y="100798"/>
                    </a:lnTo>
                    <a:lnTo>
                      <a:pt x="287274" y="83272"/>
                    </a:lnTo>
                    <a:lnTo>
                      <a:pt x="300704" y="72033"/>
                    </a:lnTo>
                    <a:cubicBezTo>
                      <a:pt x="296799" y="68032"/>
                      <a:pt x="292798" y="64127"/>
                      <a:pt x="288512" y="60603"/>
                    </a:cubicBezTo>
                    <a:cubicBezTo>
                      <a:pt x="284226" y="56983"/>
                      <a:pt x="279749" y="53745"/>
                      <a:pt x="275082" y="50602"/>
                    </a:cubicBezTo>
                    <a:lnTo>
                      <a:pt x="266319" y="65746"/>
                    </a:lnTo>
                    <a:lnTo>
                      <a:pt x="246507" y="54316"/>
                    </a:lnTo>
                    <a:lnTo>
                      <a:pt x="255270" y="39172"/>
                    </a:lnTo>
                    <a:cubicBezTo>
                      <a:pt x="250222" y="36695"/>
                      <a:pt x="245173" y="34409"/>
                      <a:pt x="239935" y="32504"/>
                    </a:cubicBezTo>
                    <a:cubicBezTo>
                      <a:pt x="234696" y="30599"/>
                      <a:pt x="229362" y="29075"/>
                      <a:pt x="223933" y="27742"/>
                    </a:cubicBezTo>
                    <a:lnTo>
                      <a:pt x="220885" y="44887"/>
                    </a:lnTo>
                    <a:lnTo>
                      <a:pt x="198311" y="40886"/>
                    </a:lnTo>
                    <a:lnTo>
                      <a:pt x="201358" y="23741"/>
                    </a:lnTo>
                    <a:cubicBezTo>
                      <a:pt x="190310" y="22598"/>
                      <a:pt x="179070" y="22598"/>
                      <a:pt x="167926" y="23741"/>
                    </a:cubicBezTo>
                    <a:lnTo>
                      <a:pt x="170974" y="40886"/>
                    </a:lnTo>
                    <a:lnTo>
                      <a:pt x="148399" y="44887"/>
                    </a:lnTo>
                    <a:lnTo>
                      <a:pt x="145352" y="27742"/>
                    </a:lnTo>
                    <a:cubicBezTo>
                      <a:pt x="139922" y="29075"/>
                      <a:pt x="134588" y="30599"/>
                      <a:pt x="129349" y="32504"/>
                    </a:cubicBezTo>
                    <a:cubicBezTo>
                      <a:pt x="124111" y="34409"/>
                      <a:pt x="118967" y="36695"/>
                      <a:pt x="113919" y="39172"/>
                    </a:cubicBezTo>
                    <a:lnTo>
                      <a:pt x="122682" y="54316"/>
                    </a:lnTo>
                    <a:lnTo>
                      <a:pt x="102870" y="65746"/>
                    </a:lnTo>
                    <a:lnTo>
                      <a:pt x="94107" y="50602"/>
                    </a:lnTo>
                    <a:cubicBezTo>
                      <a:pt x="89535" y="53745"/>
                      <a:pt x="84963" y="56983"/>
                      <a:pt x="80677" y="60603"/>
                    </a:cubicBezTo>
                    <a:cubicBezTo>
                      <a:pt x="76390" y="64222"/>
                      <a:pt x="72390" y="68032"/>
                      <a:pt x="68485" y="72128"/>
                    </a:cubicBezTo>
                    <a:lnTo>
                      <a:pt x="81915" y="83368"/>
                    </a:lnTo>
                    <a:lnTo>
                      <a:pt x="67246" y="100894"/>
                    </a:lnTo>
                    <a:lnTo>
                      <a:pt x="53816" y="89654"/>
                    </a:lnTo>
                    <a:cubicBezTo>
                      <a:pt x="50482" y="94226"/>
                      <a:pt x="47435" y="98798"/>
                      <a:pt x="44577" y="103656"/>
                    </a:cubicBezTo>
                    <a:cubicBezTo>
                      <a:pt x="41815" y="108418"/>
                      <a:pt x="39338" y="113467"/>
                      <a:pt x="37052" y="118610"/>
                    </a:cubicBezTo>
                    <a:lnTo>
                      <a:pt x="53435" y="124611"/>
                    </a:lnTo>
                    <a:lnTo>
                      <a:pt x="45625" y="146137"/>
                    </a:lnTo>
                    <a:lnTo>
                      <a:pt x="29242" y="140137"/>
                    </a:lnTo>
                    <a:cubicBezTo>
                      <a:pt x="27718" y="145471"/>
                      <a:pt x="26384" y="150900"/>
                      <a:pt x="25432" y="156424"/>
                    </a:cubicBezTo>
                    <a:cubicBezTo>
                      <a:pt x="24479" y="161854"/>
                      <a:pt x="23908" y="167473"/>
                      <a:pt x="23527" y="173093"/>
                    </a:cubicBezTo>
                    <a:lnTo>
                      <a:pt x="40957" y="173093"/>
                    </a:lnTo>
                    <a:lnTo>
                      <a:pt x="40957" y="195953"/>
                    </a:lnTo>
                    <a:lnTo>
                      <a:pt x="23527" y="195953"/>
                    </a:lnTo>
                    <a:cubicBezTo>
                      <a:pt x="23908" y="201573"/>
                      <a:pt x="24479" y="207097"/>
                      <a:pt x="25432" y="212622"/>
                    </a:cubicBezTo>
                    <a:cubicBezTo>
                      <a:pt x="26384" y="218146"/>
                      <a:pt x="27718" y="223576"/>
                      <a:pt x="29242" y="228910"/>
                    </a:cubicBezTo>
                    <a:lnTo>
                      <a:pt x="45625" y="222909"/>
                    </a:lnTo>
                    <a:lnTo>
                      <a:pt x="53435" y="244435"/>
                    </a:lnTo>
                    <a:lnTo>
                      <a:pt x="28289" y="253579"/>
                    </a:lnTo>
                    <a:lnTo>
                      <a:pt x="28289" y="253579"/>
                    </a:lnTo>
                    <a:lnTo>
                      <a:pt x="14954" y="258437"/>
                    </a:lnTo>
                    <a:lnTo>
                      <a:pt x="11049" y="247674"/>
                    </a:lnTo>
                    <a:cubicBezTo>
                      <a:pt x="7334" y="237577"/>
                      <a:pt x="4572" y="227100"/>
                      <a:pt x="2762" y="216622"/>
                    </a:cubicBezTo>
                    <a:cubicBezTo>
                      <a:pt x="953" y="206145"/>
                      <a:pt x="0" y="195382"/>
                      <a:pt x="0" y="184618"/>
                    </a:cubicBezTo>
                    <a:cubicBezTo>
                      <a:pt x="0" y="173855"/>
                      <a:pt x="1048" y="163092"/>
                      <a:pt x="2857" y="152614"/>
                    </a:cubicBezTo>
                    <a:close/>
                  </a:path>
                </a:pathLst>
              </a:custGeom>
              <a:grpFill/>
              <a:ln w="9525" cap="flat">
                <a:noFill/>
                <a:prstDash val="solid"/>
                <a:miter/>
              </a:ln>
            </p:spPr>
            <p:txBody>
              <a:bodyPr rtlCol="0" anchor="ctr"/>
              <a:lstStyle/>
              <a:p>
                <a:endParaRPr lang="en-US"/>
              </a:p>
            </p:txBody>
          </p:sp>
        </p:grpSp>
        <p:pic>
          <p:nvPicPr>
            <p:cNvPr id="40" name="Graphic 39">
              <a:extLst>
                <a:ext uri="{FF2B5EF4-FFF2-40B4-BE49-F238E27FC236}">
                  <a16:creationId xmlns:a16="http://schemas.microsoft.com/office/drawing/2014/main" id="{08AE2BA0-1EB2-498C-BB5B-26129EC710F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3526" y="4739030"/>
              <a:ext cx="1106951" cy="415106"/>
            </a:xfrm>
            <a:prstGeom prst="rect">
              <a:avLst/>
            </a:prstGeom>
          </p:spPr>
        </p:pic>
        <p:sp>
          <p:nvSpPr>
            <p:cNvPr id="42" name="Rectangle 41">
              <a:extLst>
                <a:ext uri="{FF2B5EF4-FFF2-40B4-BE49-F238E27FC236}">
                  <a16:creationId xmlns:a16="http://schemas.microsoft.com/office/drawing/2014/main" id="{343E72F2-07A3-4ACF-B61B-E37D550FD2BC}"/>
                </a:ext>
              </a:extLst>
            </p:cNvPr>
            <p:cNvSpPr/>
            <p:nvPr/>
          </p:nvSpPr>
          <p:spPr>
            <a:xfrm>
              <a:off x="581025" y="4593429"/>
              <a:ext cx="1304925" cy="703576"/>
            </a:xfrm>
            <a:prstGeom prst="rect">
              <a:avLst/>
            </a:prstGeom>
            <a:noFill/>
            <a:ln w="25400">
              <a:solidFill>
                <a:srgbClr val="3293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Shape 36">
              <a:extLst>
                <a:ext uri="{FF2B5EF4-FFF2-40B4-BE49-F238E27FC236}">
                  <a16:creationId xmlns:a16="http://schemas.microsoft.com/office/drawing/2014/main" id="{BF48190C-DC39-4914-9529-D4CDDFDEF30A}"/>
                </a:ext>
              </a:extLst>
            </p:cNvPr>
            <p:cNvSpPr/>
            <p:nvPr/>
          </p:nvSpPr>
          <p:spPr>
            <a:xfrm>
              <a:off x="905206" y="5513129"/>
              <a:ext cx="583593" cy="530818"/>
            </a:xfrm>
            <a:custGeom>
              <a:avLst/>
              <a:gdLst>
                <a:gd name="connsiteX0" fmla="*/ 264128 w 289655"/>
                <a:gd name="connsiteY0" fmla="*/ 237935 h 263461"/>
                <a:gd name="connsiteX1" fmla="*/ 238601 w 289655"/>
                <a:gd name="connsiteY1" fmla="*/ 237935 h 263461"/>
                <a:gd name="connsiteX2" fmla="*/ 223266 w 289655"/>
                <a:gd name="connsiteY2" fmla="*/ 83249 h 263461"/>
                <a:gd name="connsiteX3" fmla="*/ 206216 w 289655"/>
                <a:gd name="connsiteY3" fmla="*/ 67913 h 263461"/>
                <a:gd name="connsiteX4" fmla="*/ 83534 w 289655"/>
                <a:gd name="connsiteY4" fmla="*/ 67913 h 263461"/>
                <a:gd name="connsiteX5" fmla="*/ 66484 w 289655"/>
                <a:gd name="connsiteY5" fmla="*/ 83249 h 263461"/>
                <a:gd name="connsiteX6" fmla="*/ 51149 w 289655"/>
                <a:gd name="connsiteY6" fmla="*/ 237935 h 263461"/>
                <a:gd name="connsiteX7" fmla="*/ 25622 w 289655"/>
                <a:gd name="connsiteY7" fmla="*/ 237935 h 263461"/>
                <a:gd name="connsiteX8" fmla="*/ 25622 w 289655"/>
                <a:gd name="connsiteY8" fmla="*/ 263462 h 263461"/>
                <a:gd name="connsiteX9" fmla="*/ 264223 w 289655"/>
                <a:gd name="connsiteY9" fmla="*/ 263462 h 263461"/>
                <a:gd name="connsiteX10" fmla="*/ 264223 w 289655"/>
                <a:gd name="connsiteY10" fmla="*/ 237935 h 263461"/>
                <a:gd name="connsiteX11" fmla="*/ 182308 w 289655"/>
                <a:gd name="connsiteY11" fmla="*/ 110490 h 263461"/>
                <a:gd name="connsiteX12" fmla="*/ 193357 w 289655"/>
                <a:gd name="connsiteY12" fmla="*/ 220980 h 263461"/>
                <a:gd name="connsiteX13" fmla="*/ 175927 w 289655"/>
                <a:gd name="connsiteY13" fmla="*/ 220980 h 263461"/>
                <a:gd name="connsiteX14" fmla="*/ 165259 w 289655"/>
                <a:gd name="connsiteY14" fmla="*/ 110490 h 263461"/>
                <a:gd name="connsiteX15" fmla="*/ 182308 w 289655"/>
                <a:gd name="connsiteY15" fmla="*/ 110490 h 263461"/>
                <a:gd name="connsiteX16" fmla="*/ 144875 w 289655"/>
                <a:gd name="connsiteY16" fmla="*/ 0 h 263461"/>
                <a:gd name="connsiteX17" fmla="*/ 144875 w 289655"/>
                <a:gd name="connsiteY17" fmla="*/ 0 h 263461"/>
                <a:gd name="connsiteX18" fmla="*/ 136303 w 289655"/>
                <a:gd name="connsiteY18" fmla="*/ 8477 h 263461"/>
                <a:gd name="connsiteX19" fmla="*/ 136303 w 289655"/>
                <a:gd name="connsiteY19" fmla="*/ 42482 h 263461"/>
                <a:gd name="connsiteX20" fmla="*/ 144780 w 289655"/>
                <a:gd name="connsiteY20" fmla="*/ 50959 h 263461"/>
                <a:gd name="connsiteX21" fmla="*/ 144780 w 289655"/>
                <a:gd name="connsiteY21" fmla="*/ 50959 h 263461"/>
                <a:gd name="connsiteX22" fmla="*/ 153257 w 289655"/>
                <a:gd name="connsiteY22" fmla="*/ 42482 h 263461"/>
                <a:gd name="connsiteX23" fmla="*/ 153257 w 289655"/>
                <a:gd name="connsiteY23" fmla="*/ 8477 h 263461"/>
                <a:gd name="connsiteX24" fmla="*/ 144875 w 289655"/>
                <a:gd name="connsiteY24" fmla="*/ 0 h 263461"/>
                <a:gd name="connsiteX25" fmla="*/ 266224 w 289655"/>
                <a:gd name="connsiteY25" fmla="*/ 23622 h 263461"/>
                <a:gd name="connsiteX26" fmla="*/ 266224 w 289655"/>
                <a:gd name="connsiteY26" fmla="*/ 23622 h 263461"/>
                <a:gd name="connsiteX27" fmla="*/ 254222 w 289655"/>
                <a:gd name="connsiteY27" fmla="*/ 23622 h 263461"/>
                <a:gd name="connsiteX28" fmla="*/ 232219 w 289655"/>
                <a:gd name="connsiteY28" fmla="*/ 45529 h 263461"/>
                <a:gd name="connsiteX29" fmla="*/ 232219 w 289655"/>
                <a:gd name="connsiteY29" fmla="*/ 57531 h 263461"/>
                <a:gd name="connsiteX30" fmla="*/ 232219 w 289655"/>
                <a:gd name="connsiteY30" fmla="*/ 57531 h 263461"/>
                <a:gd name="connsiteX31" fmla="*/ 244221 w 289655"/>
                <a:gd name="connsiteY31" fmla="*/ 57531 h 263461"/>
                <a:gd name="connsiteX32" fmla="*/ 266224 w 289655"/>
                <a:gd name="connsiteY32" fmla="*/ 35624 h 263461"/>
                <a:gd name="connsiteX33" fmla="*/ 266224 w 289655"/>
                <a:gd name="connsiteY33" fmla="*/ 23622 h 263461"/>
                <a:gd name="connsiteX34" fmla="*/ 57245 w 289655"/>
                <a:gd name="connsiteY34" fmla="*/ 45339 h 263461"/>
                <a:gd name="connsiteX35" fmla="*/ 35242 w 289655"/>
                <a:gd name="connsiteY35" fmla="*/ 23432 h 263461"/>
                <a:gd name="connsiteX36" fmla="*/ 23241 w 289655"/>
                <a:gd name="connsiteY36" fmla="*/ 23432 h 263461"/>
                <a:gd name="connsiteX37" fmla="*/ 23241 w 289655"/>
                <a:gd name="connsiteY37" fmla="*/ 23432 h 263461"/>
                <a:gd name="connsiteX38" fmla="*/ 23241 w 289655"/>
                <a:gd name="connsiteY38" fmla="*/ 35433 h 263461"/>
                <a:gd name="connsiteX39" fmla="*/ 45244 w 289655"/>
                <a:gd name="connsiteY39" fmla="*/ 57341 h 263461"/>
                <a:gd name="connsiteX40" fmla="*/ 57245 w 289655"/>
                <a:gd name="connsiteY40" fmla="*/ 57341 h 263461"/>
                <a:gd name="connsiteX41" fmla="*/ 57245 w 289655"/>
                <a:gd name="connsiteY41" fmla="*/ 57341 h 263461"/>
                <a:gd name="connsiteX42" fmla="*/ 57245 w 289655"/>
                <a:gd name="connsiteY42" fmla="*/ 45339 h 263461"/>
                <a:gd name="connsiteX43" fmla="*/ 247078 w 289655"/>
                <a:gd name="connsiteY43" fmla="*/ 127445 h 263461"/>
                <a:gd name="connsiteX44" fmla="*/ 247078 w 289655"/>
                <a:gd name="connsiteY44" fmla="*/ 127445 h 263461"/>
                <a:gd name="connsiteX45" fmla="*/ 255556 w 289655"/>
                <a:gd name="connsiteY45" fmla="*/ 135922 h 263461"/>
                <a:gd name="connsiteX46" fmla="*/ 281178 w 289655"/>
                <a:gd name="connsiteY46" fmla="*/ 135922 h 263461"/>
                <a:gd name="connsiteX47" fmla="*/ 289655 w 289655"/>
                <a:gd name="connsiteY47" fmla="*/ 127445 h 263461"/>
                <a:gd name="connsiteX48" fmla="*/ 289655 w 289655"/>
                <a:gd name="connsiteY48" fmla="*/ 127445 h 263461"/>
                <a:gd name="connsiteX49" fmla="*/ 281178 w 289655"/>
                <a:gd name="connsiteY49" fmla="*/ 118967 h 263461"/>
                <a:gd name="connsiteX50" fmla="*/ 255556 w 289655"/>
                <a:gd name="connsiteY50" fmla="*/ 118967 h 263461"/>
                <a:gd name="connsiteX51" fmla="*/ 247078 w 289655"/>
                <a:gd name="connsiteY51" fmla="*/ 127445 h 263461"/>
                <a:gd name="connsiteX52" fmla="*/ 34100 w 289655"/>
                <a:gd name="connsiteY52" fmla="*/ 118967 h 263461"/>
                <a:gd name="connsiteX53" fmla="*/ 8477 w 289655"/>
                <a:gd name="connsiteY53" fmla="*/ 118967 h 263461"/>
                <a:gd name="connsiteX54" fmla="*/ 0 w 289655"/>
                <a:gd name="connsiteY54" fmla="*/ 127445 h 263461"/>
                <a:gd name="connsiteX55" fmla="*/ 0 w 289655"/>
                <a:gd name="connsiteY55" fmla="*/ 127445 h 263461"/>
                <a:gd name="connsiteX56" fmla="*/ 8477 w 289655"/>
                <a:gd name="connsiteY56" fmla="*/ 135922 h 263461"/>
                <a:gd name="connsiteX57" fmla="*/ 34100 w 289655"/>
                <a:gd name="connsiteY57" fmla="*/ 135922 h 263461"/>
                <a:gd name="connsiteX58" fmla="*/ 42577 w 289655"/>
                <a:gd name="connsiteY58" fmla="*/ 127445 h 263461"/>
                <a:gd name="connsiteX59" fmla="*/ 42577 w 289655"/>
                <a:gd name="connsiteY59" fmla="*/ 127445 h 263461"/>
                <a:gd name="connsiteX60" fmla="*/ 34100 w 289655"/>
                <a:gd name="connsiteY60" fmla="*/ 118967 h 263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89655" h="263461">
                  <a:moveTo>
                    <a:pt x="264128" y="237935"/>
                  </a:moveTo>
                  <a:lnTo>
                    <a:pt x="238601" y="237935"/>
                  </a:lnTo>
                  <a:lnTo>
                    <a:pt x="223266" y="83249"/>
                  </a:lnTo>
                  <a:cubicBezTo>
                    <a:pt x="222409" y="74771"/>
                    <a:pt x="215170" y="67913"/>
                    <a:pt x="206216" y="67913"/>
                  </a:cubicBezTo>
                  <a:lnTo>
                    <a:pt x="83534" y="67913"/>
                  </a:lnTo>
                  <a:cubicBezTo>
                    <a:pt x="74581" y="67913"/>
                    <a:pt x="67342" y="74676"/>
                    <a:pt x="66484" y="83249"/>
                  </a:cubicBezTo>
                  <a:lnTo>
                    <a:pt x="51149" y="237935"/>
                  </a:lnTo>
                  <a:lnTo>
                    <a:pt x="25622" y="237935"/>
                  </a:lnTo>
                  <a:lnTo>
                    <a:pt x="25622" y="263462"/>
                  </a:lnTo>
                  <a:lnTo>
                    <a:pt x="264223" y="263462"/>
                  </a:lnTo>
                  <a:lnTo>
                    <a:pt x="264223" y="237935"/>
                  </a:lnTo>
                  <a:close/>
                  <a:moveTo>
                    <a:pt x="182308" y="110490"/>
                  </a:moveTo>
                  <a:lnTo>
                    <a:pt x="193357" y="220980"/>
                  </a:lnTo>
                  <a:lnTo>
                    <a:pt x="175927" y="220980"/>
                  </a:lnTo>
                  <a:lnTo>
                    <a:pt x="165259" y="110490"/>
                  </a:lnTo>
                  <a:lnTo>
                    <a:pt x="182308" y="110490"/>
                  </a:lnTo>
                  <a:close/>
                  <a:moveTo>
                    <a:pt x="144875" y="0"/>
                  </a:moveTo>
                  <a:lnTo>
                    <a:pt x="144875" y="0"/>
                  </a:lnTo>
                  <a:cubicBezTo>
                    <a:pt x="140113" y="0"/>
                    <a:pt x="136303" y="3810"/>
                    <a:pt x="136303" y="8477"/>
                  </a:cubicBezTo>
                  <a:lnTo>
                    <a:pt x="136303" y="42482"/>
                  </a:lnTo>
                  <a:cubicBezTo>
                    <a:pt x="136303" y="47149"/>
                    <a:pt x="140113" y="50959"/>
                    <a:pt x="144780" y="50959"/>
                  </a:cubicBezTo>
                  <a:lnTo>
                    <a:pt x="144780" y="50959"/>
                  </a:lnTo>
                  <a:cubicBezTo>
                    <a:pt x="149447" y="50959"/>
                    <a:pt x="153257" y="47149"/>
                    <a:pt x="153257" y="42482"/>
                  </a:cubicBezTo>
                  <a:lnTo>
                    <a:pt x="153257" y="8477"/>
                  </a:lnTo>
                  <a:cubicBezTo>
                    <a:pt x="153352" y="3810"/>
                    <a:pt x="149543" y="0"/>
                    <a:pt x="144875" y="0"/>
                  </a:cubicBezTo>
                  <a:close/>
                  <a:moveTo>
                    <a:pt x="266224" y="23622"/>
                  </a:moveTo>
                  <a:lnTo>
                    <a:pt x="266224" y="23622"/>
                  </a:lnTo>
                  <a:cubicBezTo>
                    <a:pt x="262890" y="20288"/>
                    <a:pt x="257556" y="20288"/>
                    <a:pt x="254222" y="23622"/>
                  </a:cubicBezTo>
                  <a:lnTo>
                    <a:pt x="232219" y="45529"/>
                  </a:lnTo>
                  <a:cubicBezTo>
                    <a:pt x="228886" y="48863"/>
                    <a:pt x="228886" y="54197"/>
                    <a:pt x="232219" y="57531"/>
                  </a:cubicBezTo>
                  <a:lnTo>
                    <a:pt x="232219" y="57531"/>
                  </a:lnTo>
                  <a:cubicBezTo>
                    <a:pt x="235553" y="60865"/>
                    <a:pt x="240887" y="60865"/>
                    <a:pt x="244221" y="57531"/>
                  </a:cubicBezTo>
                  <a:lnTo>
                    <a:pt x="266224" y="35624"/>
                  </a:lnTo>
                  <a:cubicBezTo>
                    <a:pt x="269557" y="32290"/>
                    <a:pt x="269557" y="26861"/>
                    <a:pt x="266224" y="23622"/>
                  </a:cubicBezTo>
                  <a:close/>
                  <a:moveTo>
                    <a:pt x="57245" y="45339"/>
                  </a:moveTo>
                  <a:lnTo>
                    <a:pt x="35242" y="23432"/>
                  </a:lnTo>
                  <a:cubicBezTo>
                    <a:pt x="31909" y="20098"/>
                    <a:pt x="26575" y="20098"/>
                    <a:pt x="23241" y="23432"/>
                  </a:cubicBezTo>
                  <a:lnTo>
                    <a:pt x="23241" y="23432"/>
                  </a:lnTo>
                  <a:cubicBezTo>
                    <a:pt x="19907" y="26765"/>
                    <a:pt x="19907" y="32099"/>
                    <a:pt x="23241" y="35433"/>
                  </a:cubicBezTo>
                  <a:lnTo>
                    <a:pt x="45244" y="57341"/>
                  </a:lnTo>
                  <a:cubicBezTo>
                    <a:pt x="48577" y="60674"/>
                    <a:pt x="53911" y="60674"/>
                    <a:pt x="57245" y="57341"/>
                  </a:cubicBezTo>
                  <a:lnTo>
                    <a:pt x="57245" y="57341"/>
                  </a:lnTo>
                  <a:cubicBezTo>
                    <a:pt x="60579" y="54007"/>
                    <a:pt x="60579" y="48578"/>
                    <a:pt x="57245" y="45339"/>
                  </a:cubicBezTo>
                  <a:close/>
                  <a:moveTo>
                    <a:pt x="247078" y="127445"/>
                  </a:moveTo>
                  <a:lnTo>
                    <a:pt x="247078" y="127445"/>
                  </a:lnTo>
                  <a:cubicBezTo>
                    <a:pt x="247078" y="132112"/>
                    <a:pt x="250889" y="135922"/>
                    <a:pt x="255556" y="135922"/>
                  </a:cubicBezTo>
                  <a:lnTo>
                    <a:pt x="281178" y="135922"/>
                  </a:lnTo>
                  <a:cubicBezTo>
                    <a:pt x="285845" y="135922"/>
                    <a:pt x="289655" y="132112"/>
                    <a:pt x="289655" y="127445"/>
                  </a:cubicBezTo>
                  <a:lnTo>
                    <a:pt x="289655" y="127445"/>
                  </a:lnTo>
                  <a:cubicBezTo>
                    <a:pt x="289655" y="122777"/>
                    <a:pt x="285845" y="118967"/>
                    <a:pt x="281178" y="118967"/>
                  </a:cubicBezTo>
                  <a:lnTo>
                    <a:pt x="255556" y="118967"/>
                  </a:lnTo>
                  <a:cubicBezTo>
                    <a:pt x="250889" y="118967"/>
                    <a:pt x="247078" y="122777"/>
                    <a:pt x="247078" y="127445"/>
                  </a:cubicBezTo>
                  <a:close/>
                  <a:moveTo>
                    <a:pt x="34100" y="118967"/>
                  </a:moveTo>
                  <a:lnTo>
                    <a:pt x="8477" y="118967"/>
                  </a:lnTo>
                  <a:cubicBezTo>
                    <a:pt x="3810" y="118967"/>
                    <a:pt x="0" y="122777"/>
                    <a:pt x="0" y="127445"/>
                  </a:cubicBezTo>
                  <a:lnTo>
                    <a:pt x="0" y="127445"/>
                  </a:lnTo>
                  <a:cubicBezTo>
                    <a:pt x="0" y="132112"/>
                    <a:pt x="3810" y="135922"/>
                    <a:pt x="8477" y="135922"/>
                  </a:cubicBezTo>
                  <a:lnTo>
                    <a:pt x="34100" y="135922"/>
                  </a:lnTo>
                  <a:cubicBezTo>
                    <a:pt x="38767" y="135922"/>
                    <a:pt x="42577" y="132112"/>
                    <a:pt x="42577" y="127445"/>
                  </a:cubicBezTo>
                  <a:lnTo>
                    <a:pt x="42577" y="127445"/>
                  </a:lnTo>
                  <a:cubicBezTo>
                    <a:pt x="42577" y="122777"/>
                    <a:pt x="38767" y="118967"/>
                    <a:pt x="34100" y="118967"/>
                  </a:cubicBezTo>
                  <a:close/>
                </a:path>
              </a:pathLst>
            </a:custGeom>
            <a:solidFill>
              <a:srgbClr val="3293C8"/>
            </a:solidFill>
            <a:ln w="9525" cap="flat">
              <a:noFill/>
              <a:prstDash val="solid"/>
              <a:miter/>
            </a:ln>
          </p:spPr>
          <p:txBody>
            <a:bodyPr rtlCol="0" anchor="ctr"/>
            <a:lstStyle/>
            <a:p>
              <a:endParaRPr lang="en-US"/>
            </a:p>
          </p:txBody>
        </p:sp>
      </p:grpSp>
      <p:sp>
        <p:nvSpPr>
          <p:cNvPr id="19" name="Content Placeholder 9">
            <a:extLst>
              <a:ext uri="{FF2B5EF4-FFF2-40B4-BE49-F238E27FC236}">
                <a16:creationId xmlns:a16="http://schemas.microsoft.com/office/drawing/2014/main" id="{20232656-D711-4D84-B896-BFAFE207CFDC}"/>
              </a:ext>
            </a:extLst>
          </p:cNvPr>
          <p:cNvSpPr txBox="1">
            <a:spLocks/>
          </p:cNvSpPr>
          <p:nvPr/>
        </p:nvSpPr>
        <p:spPr>
          <a:xfrm>
            <a:off x="2482854" y="2118768"/>
            <a:ext cx="8220456" cy="2583271"/>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dirty="0">
                <a:solidFill>
                  <a:srgbClr val="003C47"/>
                </a:solidFill>
              </a:rPr>
              <a:t>Safe roads are designed</a:t>
            </a:r>
            <a:br>
              <a:rPr lang="en-US" sz="3600" dirty="0">
                <a:solidFill>
                  <a:srgbClr val="003C47"/>
                </a:solidFill>
              </a:rPr>
            </a:br>
            <a:r>
              <a:rPr lang="en-US" sz="3600" dirty="0">
                <a:solidFill>
                  <a:srgbClr val="003C47"/>
                </a:solidFill>
              </a:rPr>
              <a:t>and operated to:</a:t>
            </a:r>
          </a:p>
          <a:p>
            <a:pPr marL="514350" indent="-514350">
              <a:buFont typeface="+mj-lt"/>
              <a:buAutoNum type="arabicPeriod"/>
            </a:pPr>
            <a:r>
              <a:rPr lang="en-US" sz="3200" b="1" dirty="0">
                <a:solidFill>
                  <a:srgbClr val="3293C8"/>
                </a:solidFill>
              </a:rPr>
              <a:t>Prevent crashes</a:t>
            </a:r>
          </a:p>
          <a:p>
            <a:pPr marL="514350" indent="-514350">
              <a:buFont typeface="+mj-lt"/>
              <a:buAutoNum type="arabicPeriod"/>
            </a:pPr>
            <a:r>
              <a:rPr lang="en-US" sz="3200" b="1" dirty="0">
                <a:solidFill>
                  <a:srgbClr val="3293C8"/>
                </a:solidFill>
              </a:rPr>
              <a:t>Keep impacts on the human body at tolerable levels</a:t>
            </a:r>
          </a:p>
        </p:txBody>
      </p:sp>
      <p:sp>
        <p:nvSpPr>
          <p:cNvPr id="15" name="TextBox 14">
            <a:extLst>
              <a:ext uri="{FF2B5EF4-FFF2-40B4-BE49-F238E27FC236}">
                <a16:creationId xmlns:a16="http://schemas.microsoft.com/office/drawing/2014/main" id="{8D8275A7-FF4A-4734-BA02-AA43D94E9BB9}"/>
              </a:ext>
            </a:extLst>
          </p:cNvPr>
          <p:cNvSpPr txBox="1"/>
          <p:nvPr/>
        </p:nvSpPr>
        <p:spPr>
          <a:xfrm>
            <a:off x="29996" y="6455203"/>
            <a:ext cx="682876" cy="215444"/>
          </a:xfrm>
          <a:prstGeom prst="rect">
            <a:avLst/>
          </a:prstGeom>
          <a:noFill/>
        </p:spPr>
        <p:txBody>
          <a:bodyPr wrap="square" lIns="0" tIns="0" rIns="0" bIns="0" rtlCol="0">
            <a:spAutoFit/>
          </a:bodyPr>
          <a:lstStyle/>
          <a:p>
            <a:pPr algn="r"/>
            <a:fld id="{DDB3D640-4032-4024-920B-AC4F90A03C18}" type="slidenum">
              <a:rPr lang="en-US" sz="1400" smtClean="0">
                <a:solidFill>
                  <a:schemeClr val="bg1"/>
                </a:solidFill>
              </a:rPr>
              <a:t>35</a:t>
            </a:fld>
            <a:endParaRPr lang="en-US" sz="1400" dirty="0">
              <a:solidFill>
                <a:schemeClr val="bg1"/>
              </a:solidFill>
            </a:endParaRPr>
          </a:p>
        </p:txBody>
      </p:sp>
    </p:spTree>
    <p:extLst>
      <p:ext uri="{BB962C8B-B14F-4D97-AF65-F5344CB8AC3E}">
        <p14:creationId xmlns:p14="http://schemas.microsoft.com/office/powerpoint/2010/main" val="1499263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descr="&quot;  &quot;">
            <a:extLst>
              <a:ext uri="{FF2B5EF4-FFF2-40B4-BE49-F238E27FC236}">
                <a16:creationId xmlns:a16="http://schemas.microsoft.com/office/drawing/2014/main" id="{A11E2D51-F2D8-4E72-A4BC-7639D8DDD0EE}"/>
              </a:ext>
            </a:extLst>
          </p:cNvPr>
          <p:cNvSpPr/>
          <p:nvPr/>
        </p:nvSpPr>
        <p:spPr>
          <a:xfrm>
            <a:off x="833436" y="426719"/>
            <a:ext cx="5212080" cy="90219"/>
          </a:xfrm>
          <a:prstGeom prst="rect">
            <a:avLst/>
          </a:prstGeom>
          <a:solidFill>
            <a:srgbClr val="DF8A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itle 3">
            <a:extLst>
              <a:ext uri="{FF2B5EF4-FFF2-40B4-BE49-F238E27FC236}">
                <a16:creationId xmlns:a16="http://schemas.microsoft.com/office/drawing/2014/main" id="{B8632B49-0ADD-4BA7-9896-6B58625EAA68}"/>
              </a:ext>
            </a:extLst>
          </p:cNvPr>
          <p:cNvSpPr>
            <a:spLocks noGrp="1"/>
          </p:cNvSpPr>
          <p:nvPr>
            <p:ph type="title"/>
          </p:nvPr>
        </p:nvSpPr>
        <p:spPr>
          <a:xfrm>
            <a:off x="838200" y="663707"/>
            <a:ext cx="10515600" cy="349501"/>
          </a:xfrm>
        </p:spPr>
        <p:txBody>
          <a:bodyPr/>
          <a:lstStyle/>
          <a:p>
            <a:r>
              <a:rPr lang="en-US" dirty="0"/>
              <a:t>Safe ROADS: AVOIDING CRASHES</a:t>
            </a:r>
          </a:p>
        </p:txBody>
      </p:sp>
      <p:grpSp>
        <p:nvGrpSpPr>
          <p:cNvPr id="26" name="Group 25" descr="Safe System element 4 is the focus of this slide."/>
          <p:cNvGrpSpPr/>
          <p:nvPr/>
        </p:nvGrpSpPr>
        <p:grpSpPr>
          <a:xfrm>
            <a:off x="581025" y="2118768"/>
            <a:ext cx="1304925" cy="3925179"/>
            <a:chOff x="581025" y="2118768"/>
            <a:chExt cx="1304925" cy="3925179"/>
          </a:xfrm>
        </p:grpSpPr>
        <p:pic>
          <p:nvPicPr>
            <p:cNvPr id="31" name="Graphic 40">
              <a:extLst>
                <a:ext uri="{FF2B5EF4-FFF2-40B4-BE49-F238E27FC236}">
                  <a16:creationId xmlns:a16="http://schemas.microsoft.com/office/drawing/2014/main" id="{6F400EBE-2503-4834-B89A-21469971AAD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19181" y="2118768"/>
              <a:ext cx="1221624" cy="383534"/>
            </a:xfrm>
            <a:prstGeom prst="rect">
              <a:avLst/>
            </a:prstGeom>
          </p:spPr>
        </p:pic>
        <p:grpSp>
          <p:nvGrpSpPr>
            <p:cNvPr id="33" name="Group 32">
              <a:extLst>
                <a:ext uri="{FF2B5EF4-FFF2-40B4-BE49-F238E27FC236}">
                  <a16:creationId xmlns:a16="http://schemas.microsoft.com/office/drawing/2014/main" id="{D004D845-F2FA-4E80-B47E-C8B1438D9720}"/>
                </a:ext>
              </a:extLst>
            </p:cNvPr>
            <p:cNvGrpSpPr/>
            <p:nvPr/>
          </p:nvGrpSpPr>
          <p:grpSpPr>
            <a:xfrm>
              <a:off x="700014" y="2861297"/>
              <a:ext cx="993976" cy="565938"/>
              <a:chOff x="4157510" y="1508569"/>
              <a:chExt cx="993976" cy="565938"/>
            </a:xfrm>
            <a:solidFill>
              <a:srgbClr val="3293C8"/>
            </a:solidFill>
          </p:grpSpPr>
          <p:sp>
            <p:nvSpPr>
              <p:cNvPr id="46" name="Freeform: Shape 31">
                <a:extLst>
                  <a:ext uri="{FF2B5EF4-FFF2-40B4-BE49-F238E27FC236}">
                    <a16:creationId xmlns:a16="http://schemas.microsoft.com/office/drawing/2014/main" id="{AE803B13-F15C-4D62-8162-FBA808F44339}"/>
                  </a:ext>
                </a:extLst>
              </p:cNvPr>
              <p:cNvSpPr/>
              <p:nvPr/>
            </p:nvSpPr>
            <p:spPr>
              <a:xfrm>
                <a:off x="4157510" y="1508569"/>
                <a:ext cx="411643" cy="565938"/>
              </a:xfrm>
              <a:custGeom>
                <a:avLst/>
                <a:gdLst>
                  <a:gd name="connsiteX0" fmla="*/ 161734 w 204311"/>
                  <a:gd name="connsiteY0" fmla="*/ 0 h 280892"/>
                  <a:gd name="connsiteX1" fmla="*/ 42577 w 204311"/>
                  <a:gd name="connsiteY1" fmla="*/ 0 h 280892"/>
                  <a:gd name="connsiteX2" fmla="*/ 0 w 204311"/>
                  <a:gd name="connsiteY2" fmla="*/ 42577 h 280892"/>
                  <a:gd name="connsiteX3" fmla="*/ 0 w 204311"/>
                  <a:gd name="connsiteY3" fmla="*/ 212789 h 280892"/>
                  <a:gd name="connsiteX4" fmla="*/ 33052 w 204311"/>
                  <a:gd name="connsiteY4" fmla="*/ 254222 h 280892"/>
                  <a:gd name="connsiteX5" fmla="*/ 33052 w 204311"/>
                  <a:gd name="connsiteY5" fmla="*/ 272225 h 280892"/>
                  <a:gd name="connsiteX6" fmla="*/ 41720 w 204311"/>
                  <a:gd name="connsiteY6" fmla="*/ 280892 h 280892"/>
                  <a:gd name="connsiteX7" fmla="*/ 51911 w 204311"/>
                  <a:gd name="connsiteY7" fmla="*/ 280892 h 280892"/>
                  <a:gd name="connsiteX8" fmla="*/ 60579 w 204311"/>
                  <a:gd name="connsiteY8" fmla="*/ 272225 h 280892"/>
                  <a:gd name="connsiteX9" fmla="*/ 60579 w 204311"/>
                  <a:gd name="connsiteY9" fmla="*/ 255365 h 280892"/>
                  <a:gd name="connsiteX10" fmla="*/ 143732 w 204311"/>
                  <a:gd name="connsiteY10" fmla="*/ 255365 h 280892"/>
                  <a:gd name="connsiteX11" fmla="*/ 143732 w 204311"/>
                  <a:gd name="connsiteY11" fmla="*/ 272225 h 280892"/>
                  <a:gd name="connsiteX12" fmla="*/ 152400 w 204311"/>
                  <a:gd name="connsiteY12" fmla="*/ 280892 h 280892"/>
                  <a:gd name="connsiteX13" fmla="*/ 162592 w 204311"/>
                  <a:gd name="connsiteY13" fmla="*/ 280892 h 280892"/>
                  <a:gd name="connsiteX14" fmla="*/ 171259 w 204311"/>
                  <a:gd name="connsiteY14" fmla="*/ 272225 h 280892"/>
                  <a:gd name="connsiteX15" fmla="*/ 171259 w 204311"/>
                  <a:gd name="connsiteY15" fmla="*/ 254222 h 280892"/>
                  <a:gd name="connsiteX16" fmla="*/ 204311 w 204311"/>
                  <a:gd name="connsiteY16" fmla="*/ 212789 h 280892"/>
                  <a:gd name="connsiteX17" fmla="*/ 204311 w 204311"/>
                  <a:gd name="connsiteY17" fmla="*/ 42577 h 280892"/>
                  <a:gd name="connsiteX18" fmla="*/ 161734 w 204311"/>
                  <a:gd name="connsiteY18" fmla="*/ 0 h 280892"/>
                  <a:gd name="connsiteX19" fmla="*/ 55340 w 204311"/>
                  <a:gd name="connsiteY19" fmla="*/ 21241 h 280892"/>
                  <a:gd name="connsiteX20" fmla="*/ 148971 w 204311"/>
                  <a:gd name="connsiteY20" fmla="*/ 21241 h 280892"/>
                  <a:gd name="connsiteX21" fmla="*/ 157448 w 204311"/>
                  <a:gd name="connsiteY21" fmla="*/ 29718 h 280892"/>
                  <a:gd name="connsiteX22" fmla="*/ 148971 w 204311"/>
                  <a:gd name="connsiteY22" fmla="*/ 38195 h 280892"/>
                  <a:gd name="connsiteX23" fmla="*/ 55340 w 204311"/>
                  <a:gd name="connsiteY23" fmla="*/ 38195 h 280892"/>
                  <a:gd name="connsiteX24" fmla="*/ 46863 w 204311"/>
                  <a:gd name="connsiteY24" fmla="*/ 29718 h 280892"/>
                  <a:gd name="connsiteX25" fmla="*/ 55340 w 204311"/>
                  <a:gd name="connsiteY25" fmla="*/ 21241 h 280892"/>
                  <a:gd name="connsiteX26" fmla="*/ 46863 w 204311"/>
                  <a:gd name="connsiteY26" fmla="*/ 221361 h 280892"/>
                  <a:gd name="connsiteX27" fmla="*/ 31147 w 204311"/>
                  <a:gd name="connsiteY27" fmla="*/ 205645 h 280892"/>
                  <a:gd name="connsiteX28" fmla="*/ 46863 w 204311"/>
                  <a:gd name="connsiteY28" fmla="*/ 189929 h 280892"/>
                  <a:gd name="connsiteX29" fmla="*/ 62579 w 204311"/>
                  <a:gd name="connsiteY29" fmla="*/ 205645 h 280892"/>
                  <a:gd name="connsiteX30" fmla="*/ 46863 w 204311"/>
                  <a:gd name="connsiteY30" fmla="*/ 221361 h 280892"/>
                  <a:gd name="connsiteX31" fmla="*/ 157448 w 204311"/>
                  <a:gd name="connsiteY31" fmla="*/ 221361 h 280892"/>
                  <a:gd name="connsiteX32" fmla="*/ 141732 w 204311"/>
                  <a:gd name="connsiteY32" fmla="*/ 205645 h 280892"/>
                  <a:gd name="connsiteX33" fmla="*/ 157448 w 204311"/>
                  <a:gd name="connsiteY33" fmla="*/ 189929 h 280892"/>
                  <a:gd name="connsiteX34" fmla="*/ 173164 w 204311"/>
                  <a:gd name="connsiteY34" fmla="*/ 205645 h 280892"/>
                  <a:gd name="connsiteX35" fmla="*/ 157448 w 204311"/>
                  <a:gd name="connsiteY35" fmla="*/ 221361 h 280892"/>
                  <a:gd name="connsiteX36" fmla="*/ 178784 w 204311"/>
                  <a:gd name="connsiteY36" fmla="*/ 136112 h 280892"/>
                  <a:gd name="connsiteX37" fmla="*/ 161734 w 204311"/>
                  <a:gd name="connsiteY37" fmla="*/ 153162 h 280892"/>
                  <a:gd name="connsiteX38" fmla="*/ 42577 w 204311"/>
                  <a:gd name="connsiteY38" fmla="*/ 153162 h 280892"/>
                  <a:gd name="connsiteX39" fmla="*/ 25527 w 204311"/>
                  <a:gd name="connsiteY39" fmla="*/ 136112 h 280892"/>
                  <a:gd name="connsiteX40" fmla="*/ 25527 w 204311"/>
                  <a:gd name="connsiteY40" fmla="*/ 76581 h 280892"/>
                  <a:gd name="connsiteX41" fmla="*/ 42577 w 204311"/>
                  <a:gd name="connsiteY41" fmla="*/ 59531 h 280892"/>
                  <a:gd name="connsiteX42" fmla="*/ 161734 w 204311"/>
                  <a:gd name="connsiteY42" fmla="*/ 59531 h 280892"/>
                  <a:gd name="connsiteX43" fmla="*/ 178784 w 204311"/>
                  <a:gd name="connsiteY43" fmla="*/ 76581 h 280892"/>
                  <a:gd name="connsiteX44" fmla="*/ 178784 w 204311"/>
                  <a:gd name="connsiteY44" fmla="*/ 136112 h 28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04311" h="280892">
                    <a:moveTo>
                      <a:pt x="161734" y="0"/>
                    </a:moveTo>
                    <a:lnTo>
                      <a:pt x="42577" y="0"/>
                    </a:lnTo>
                    <a:cubicBezTo>
                      <a:pt x="19050" y="0"/>
                      <a:pt x="0" y="19050"/>
                      <a:pt x="0" y="42577"/>
                    </a:cubicBezTo>
                    <a:lnTo>
                      <a:pt x="0" y="212789"/>
                    </a:lnTo>
                    <a:cubicBezTo>
                      <a:pt x="0" y="232981"/>
                      <a:pt x="14097" y="249936"/>
                      <a:pt x="33052" y="254222"/>
                    </a:cubicBezTo>
                    <a:lnTo>
                      <a:pt x="33052" y="272225"/>
                    </a:lnTo>
                    <a:cubicBezTo>
                      <a:pt x="33052" y="276987"/>
                      <a:pt x="36957" y="280892"/>
                      <a:pt x="41720" y="280892"/>
                    </a:cubicBezTo>
                    <a:lnTo>
                      <a:pt x="51911" y="280892"/>
                    </a:lnTo>
                    <a:cubicBezTo>
                      <a:pt x="56674" y="280892"/>
                      <a:pt x="60579" y="276987"/>
                      <a:pt x="60579" y="272225"/>
                    </a:cubicBezTo>
                    <a:lnTo>
                      <a:pt x="60579" y="255365"/>
                    </a:lnTo>
                    <a:lnTo>
                      <a:pt x="143732" y="255365"/>
                    </a:lnTo>
                    <a:lnTo>
                      <a:pt x="143732" y="272225"/>
                    </a:lnTo>
                    <a:cubicBezTo>
                      <a:pt x="143732" y="276987"/>
                      <a:pt x="147638" y="280892"/>
                      <a:pt x="152400" y="280892"/>
                    </a:cubicBezTo>
                    <a:lnTo>
                      <a:pt x="162592" y="280892"/>
                    </a:lnTo>
                    <a:cubicBezTo>
                      <a:pt x="167354" y="280892"/>
                      <a:pt x="171259" y="276987"/>
                      <a:pt x="171259" y="272225"/>
                    </a:cubicBezTo>
                    <a:lnTo>
                      <a:pt x="171259" y="254222"/>
                    </a:lnTo>
                    <a:cubicBezTo>
                      <a:pt x="190214" y="249936"/>
                      <a:pt x="204311" y="232981"/>
                      <a:pt x="204311" y="212789"/>
                    </a:cubicBezTo>
                    <a:lnTo>
                      <a:pt x="204311" y="42577"/>
                    </a:lnTo>
                    <a:cubicBezTo>
                      <a:pt x="204311" y="19050"/>
                      <a:pt x="185261" y="0"/>
                      <a:pt x="161734" y="0"/>
                    </a:cubicBezTo>
                    <a:close/>
                    <a:moveTo>
                      <a:pt x="55340" y="21241"/>
                    </a:moveTo>
                    <a:lnTo>
                      <a:pt x="148971" y="21241"/>
                    </a:lnTo>
                    <a:cubicBezTo>
                      <a:pt x="153638" y="21241"/>
                      <a:pt x="157448" y="25051"/>
                      <a:pt x="157448" y="29718"/>
                    </a:cubicBezTo>
                    <a:cubicBezTo>
                      <a:pt x="157448" y="34385"/>
                      <a:pt x="153638" y="38195"/>
                      <a:pt x="148971" y="38195"/>
                    </a:cubicBezTo>
                    <a:lnTo>
                      <a:pt x="55340" y="38195"/>
                    </a:lnTo>
                    <a:cubicBezTo>
                      <a:pt x="50673" y="38195"/>
                      <a:pt x="46863" y="34385"/>
                      <a:pt x="46863" y="29718"/>
                    </a:cubicBezTo>
                    <a:cubicBezTo>
                      <a:pt x="46863" y="25051"/>
                      <a:pt x="50673" y="21241"/>
                      <a:pt x="55340" y="21241"/>
                    </a:cubicBezTo>
                    <a:close/>
                    <a:moveTo>
                      <a:pt x="46863" y="221361"/>
                    </a:moveTo>
                    <a:cubicBezTo>
                      <a:pt x="38195" y="221361"/>
                      <a:pt x="31147" y="214313"/>
                      <a:pt x="31147" y="205645"/>
                    </a:cubicBezTo>
                    <a:cubicBezTo>
                      <a:pt x="31147" y="196977"/>
                      <a:pt x="38195" y="189929"/>
                      <a:pt x="46863" y="189929"/>
                    </a:cubicBezTo>
                    <a:cubicBezTo>
                      <a:pt x="55531" y="189929"/>
                      <a:pt x="62579" y="196977"/>
                      <a:pt x="62579" y="205645"/>
                    </a:cubicBezTo>
                    <a:cubicBezTo>
                      <a:pt x="62579" y="214313"/>
                      <a:pt x="55531" y="221361"/>
                      <a:pt x="46863" y="221361"/>
                    </a:cubicBezTo>
                    <a:close/>
                    <a:moveTo>
                      <a:pt x="157448" y="221361"/>
                    </a:moveTo>
                    <a:cubicBezTo>
                      <a:pt x="148780" y="221361"/>
                      <a:pt x="141732" y="214313"/>
                      <a:pt x="141732" y="205645"/>
                    </a:cubicBezTo>
                    <a:cubicBezTo>
                      <a:pt x="141732" y="196977"/>
                      <a:pt x="148780" y="189929"/>
                      <a:pt x="157448" y="189929"/>
                    </a:cubicBezTo>
                    <a:cubicBezTo>
                      <a:pt x="166116" y="189929"/>
                      <a:pt x="173164" y="196977"/>
                      <a:pt x="173164" y="205645"/>
                    </a:cubicBezTo>
                    <a:cubicBezTo>
                      <a:pt x="173164" y="214313"/>
                      <a:pt x="166211" y="221361"/>
                      <a:pt x="157448" y="221361"/>
                    </a:cubicBezTo>
                    <a:close/>
                    <a:moveTo>
                      <a:pt x="178784" y="136112"/>
                    </a:moveTo>
                    <a:cubicBezTo>
                      <a:pt x="178784" y="145542"/>
                      <a:pt x="171164" y="153162"/>
                      <a:pt x="161734" y="153162"/>
                    </a:cubicBezTo>
                    <a:lnTo>
                      <a:pt x="42577" y="153162"/>
                    </a:lnTo>
                    <a:cubicBezTo>
                      <a:pt x="33147" y="153162"/>
                      <a:pt x="25527" y="145542"/>
                      <a:pt x="25527" y="136112"/>
                    </a:cubicBezTo>
                    <a:lnTo>
                      <a:pt x="25527" y="76581"/>
                    </a:lnTo>
                    <a:cubicBezTo>
                      <a:pt x="25527" y="67151"/>
                      <a:pt x="33147" y="59531"/>
                      <a:pt x="42577" y="59531"/>
                    </a:cubicBezTo>
                    <a:lnTo>
                      <a:pt x="161734" y="59531"/>
                    </a:lnTo>
                    <a:cubicBezTo>
                      <a:pt x="171164" y="59531"/>
                      <a:pt x="178784" y="67151"/>
                      <a:pt x="178784" y="76581"/>
                    </a:cubicBezTo>
                    <a:lnTo>
                      <a:pt x="178784" y="136112"/>
                    </a:lnTo>
                    <a:close/>
                  </a:path>
                </a:pathLst>
              </a:custGeom>
              <a:grpFill/>
              <a:ln w="9525" cap="flat">
                <a:noFill/>
                <a:prstDash val="solid"/>
                <a:miter/>
              </a:ln>
            </p:spPr>
            <p:txBody>
              <a:bodyPr rtlCol="0" anchor="ctr"/>
              <a:lstStyle/>
              <a:p>
                <a:endParaRPr lang="en-US"/>
              </a:p>
            </p:txBody>
          </p:sp>
          <p:sp>
            <p:nvSpPr>
              <p:cNvPr id="47" name="Freeform: Shape 35">
                <a:extLst>
                  <a:ext uri="{FF2B5EF4-FFF2-40B4-BE49-F238E27FC236}">
                    <a16:creationId xmlns:a16="http://schemas.microsoft.com/office/drawing/2014/main" id="{FFC7D7BF-641E-44E0-933B-DB5F2FE74D5D}"/>
                  </a:ext>
                </a:extLst>
              </p:cNvPr>
              <p:cNvSpPr/>
              <p:nvPr/>
            </p:nvSpPr>
            <p:spPr>
              <a:xfrm>
                <a:off x="4633109" y="1684934"/>
                <a:ext cx="518377" cy="389191"/>
              </a:xfrm>
              <a:custGeom>
                <a:avLst/>
                <a:gdLst>
                  <a:gd name="connsiteX0" fmla="*/ 255626 w 257286"/>
                  <a:gd name="connsiteY0" fmla="*/ 59817 h 193167"/>
                  <a:gd name="connsiteX1" fmla="*/ 250197 w 257286"/>
                  <a:gd name="connsiteY1" fmla="*/ 57245 h 193167"/>
                  <a:gd name="connsiteX2" fmla="*/ 223622 w 257286"/>
                  <a:gd name="connsiteY2" fmla="*/ 57245 h 193167"/>
                  <a:gd name="connsiteX3" fmla="*/ 198857 w 257286"/>
                  <a:gd name="connsiteY3" fmla="*/ 16573 h 193167"/>
                  <a:gd name="connsiteX4" fmla="*/ 58364 w 257286"/>
                  <a:gd name="connsiteY4" fmla="*/ 16573 h 193167"/>
                  <a:gd name="connsiteX5" fmla="*/ 33599 w 257286"/>
                  <a:gd name="connsiteY5" fmla="*/ 57245 h 193167"/>
                  <a:gd name="connsiteX6" fmla="*/ 7024 w 257286"/>
                  <a:gd name="connsiteY6" fmla="*/ 57245 h 193167"/>
                  <a:gd name="connsiteX7" fmla="*/ 1595 w 257286"/>
                  <a:gd name="connsiteY7" fmla="*/ 59817 h 193167"/>
                  <a:gd name="connsiteX8" fmla="*/ 166 w 257286"/>
                  <a:gd name="connsiteY8" fmla="*/ 65627 h 193167"/>
                  <a:gd name="connsiteX9" fmla="*/ 4071 w 257286"/>
                  <a:gd name="connsiteY9" fmla="*/ 84677 h 193167"/>
                  <a:gd name="connsiteX10" fmla="*/ 10929 w 257286"/>
                  <a:gd name="connsiteY10" fmla="*/ 90202 h 193167"/>
                  <a:gd name="connsiteX11" fmla="*/ 18835 w 257286"/>
                  <a:gd name="connsiteY11" fmla="*/ 90202 h 193167"/>
                  <a:gd name="connsiteX12" fmla="*/ 7500 w 257286"/>
                  <a:gd name="connsiteY12" fmla="*/ 121063 h 193167"/>
                  <a:gd name="connsiteX13" fmla="*/ 32551 w 257286"/>
                  <a:gd name="connsiteY13" fmla="*/ 165735 h 193167"/>
                  <a:gd name="connsiteX14" fmla="*/ 32551 w 257286"/>
                  <a:gd name="connsiteY14" fmla="*/ 184499 h 193167"/>
                  <a:gd name="connsiteX15" fmla="*/ 41219 w 257286"/>
                  <a:gd name="connsiteY15" fmla="*/ 193167 h 193167"/>
                  <a:gd name="connsiteX16" fmla="*/ 51410 w 257286"/>
                  <a:gd name="connsiteY16" fmla="*/ 193167 h 193167"/>
                  <a:gd name="connsiteX17" fmla="*/ 60078 w 257286"/>
                  <a:gd name="connsiteY17" fmla="*/ 184499 h 193167"/>
                  <a:gd name="connsiteX18" fmla="*/ 60078 w 257286"/>
                  <a:gd name="connsiteY18" fmla="*/ 165735 h 193167"/>
                  <a:gd name="connsiteX19" fmla="*/ 197238 w 257286"/>
                  <a:gd name="connsiteY19" fmla="*/ 165735 h 193167"/>
                  <a:gd name="connsiteX20" fmla="*/ 197238 w 257286"/>
                  <a:gd name="connsiteY20" fmla="*/ 184499 h 193167"/>
                  <a:gd name="connsiteX21" fmla="*/ 205906 w 257286"/>
                  <a:gd name="connsiteY21" fmla="*/ 193167 h 193167"/>
                  <a:gd name="connsiteX22" fmla="*/ 216098 w 257286"/>
                  <a:gd name="connsiteY22" fmla="*/ 193167 h 193167"/>
                  <a:gd name="connsiteX23" fmla="*/ 224765 w 257286"/>
                  <a:gd name="connsiteY23" fmla="*/ 184499 h 193167"/>
                  <a:gd name="connsiteX24" fmla="*/ 224765 w 257286"/>
                  <a:gd name="connsiteY24" fmla="*/ 165735 h 193167"/>
                  <a:gd name="connsiteX25" fmla="*/ 249911 w 257286"/>
                  <a:gd name="connsiteY25" fmla="*/ 122015 h 193167"/>
                  <a:gd name="connsiteX26" fmla="*/ 238100 w 257286"/>
                  <a:gd name="connsiteY26" fmla="*/ 90202 h 193167"/>
                  <a:gd name="connsiteX27" fmla="*/ 246482 w 257286"/>
                  <a:gd name="connsiteY27" fmla="*/ 90202 h 193167"/>
                  <a:gd name="connsiteX28" fmla="*/ 253340 w 257286"/>
                  <a:gd name="connsiteY28" fmla="*/ 84582 h 193167"/>
                  <a:gd name="connsiteX29" fmla="*/ 257246 w 257286"/>
                  <a:gd name="connsiteY29" fmla="*/ 65532 h 193167"/>
                  <a:gd name="connsiteX30" fmla="*/ 255626 w 257286"/>
                  <a:gd name="connsiteY30" fmla="*/ 59817 h 193167"/>
                  <a:gd name="connsiteX31" fmla="*/ 53411 w 257286"/>
                  <a:gd name="connsiteY31" fmla="*/ 63913 h 193167"/>
                  <a:gd name="connsiteX32" fmla="*/ 69794 w 257286"/>
                  <a:gd name="connsiteY32" fmla="*/ 34099 h 193167"/>
                  <a:gd name="connsiteX33" fmla="*/ 187237 w 257286"/>
                  <a:gd name="connsiteY33" fmla="*/ 34099 h 193167"/>
                  <a:gd name="connsiteX34" fmla="*/ 203620 w 257286"/>
                  <a:gd name="connsiteY34" fmla="*/ 63913 h 193167"/>
                  <a:gd name="connsiteX35" fmla="*/ 200667 w 257286"/>
                  <a:gd name="connsiteY35" fmla="*/ 68199 h 193167"/>
                  <a:gd name="connsiteX36" fmla="*/ 56268 w 257286"/>
                  <a:gd name="connsiteY36" fmla="*/ 68199 h 193167"/>
                  <a:gd name="connsiteX37" fmla="*/ 53411 w 257286"/>
                  <a:gd name="connsiteY37" fmla="*/ 63913 h 193167"/>
                  <a:gd name="connsiteX38" fmla="*/ 59126 w 257286"/>
                  <a:gd name="connsiteY38" fmla="*/ 133826 h 193167"/>
                  <a:gd name="connsiteX39" fmla="*/ 43409 w 257286"/>
                  <a:gd name="connsiteY39" fmla="*/ 118110 h 193167"/>
                  <a:gd name="connsiteX40" fmla="*/ 59126 w 257286"/>
                  <a:gd name="connsiteY40" fmla="*/ 102394 h 193167"/>
                  <a:gd name="connsiteX41" fmla="*/ 74842 w 257286"/>
                  <a:gd name="connsiteY41" fmla="*/ 118110 h 193167"/>
                  <a:gd name="connsiteX42" fmla="*/ 59126 w 257286"/>
                  <a:gd name="connsiteY42" fmla="*/ 133826 h 193167"/>
                  <a:gd name="connsiteX43" fmla="*/ 182570 w 257286"/>
                  <a:gd name="connsiteY43" fmla="*/ 118110 h 193167"/>
                  <a:gd name="connsiteX44" fmla="*/ 198286 w 257286"/>
                  <a:gd name="connsiteY44" fmla="*/ 102394 h 193167"/>
                  <a:gd name="connsiteX45" fmla="*/ 214002 w 257286"/>
                  <a:gd name="connsiteY45" fmla="*/ 118110 h 193167"/>
                  <a:gd name="connsiteX46" fmla="*/ 198286 w 257286"/>
                  <a:gd name="connsiteY46" fmla="*/ 133826 h 193167"/>
                  <a:gd name="connsiteX47" fmla="*/ 182570 w 257286"/>
                  <a:gd name="connsiteY47" fmla="*/ 118110 h 193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57286" h="193167">
                    <a:moveTo>
                      <a:pt x="255626" y="59817"/>
                    </a:moveTo>
                    <a:cubicBezTo>
                      <a:pt x="254293" y="58198"/>
                      <a:pt x="252293" y="57245"/>
                      <a:pt x="250197" y="57245"/>
                    </a:cubicBezTo>
                    <a:lnTo>
                      <a:pt x="223622" y="57245"/>
                    </a:lnTo>
                    <a:cubicBezTo>
                      <a:pt x="217050" y="39910"/>
                      <a:pt x="208573" y="23051"/>
                      <a:pt x="198857" y="16573"/>
                    </a:cubicBezTo>
                    <a:cubicBezTo>
                      <a:pt x="165234" y="-5524"/>
                      <a:pt x="91892" y="-5524"/>
                      <a:pt x="58364" y="16573"/>
                    </a:cubicBezTo>
                    <a:cubicBezTo>
                      <a:pt x="48648" y="22955"/>
                      <a:pt x="40171" y="39910"/>
                      <a:pt x="33599" y="57245"/>
                    </a:cubicBezTo>
                    <a:lnTo>
                      <a:pt x="7024" y="57245"/>
                    </a:lnTo>
                    <a:cubicBezTo>
                      <a:pt x="4928" y="57245"/>
                      <a:pt x="2928" y="58198"/>
                      <a:pt x="1595" y="59817"/>
                    </a:cubicBezTo>
                    <a:cubicBezTo>
                      <a:pt x="261" y="61436"/>
                      <a:pt x="-310" y="63627"/>
                      <a:pt x="166" y="65627"/>
                    </a:cubicBezTo>
                    <a:lnTo>
                      <a:pt x="4071" y="84677"/>
                    </a:lnTo>
                    <a:cubicBezTo>
                      <a:pt x="4738" y="87916"/>
                      <a:pt x="7595" y="90202"/>
                      <a:pt x="10929" y="90202"/>
                    </a:cubicBezTo>
                    <a:lnTo>
                      <a:pt x="18835" y="90202"/>
                    </a:lnTo>
                    <a:cubicBezTo>
                      <a:pt x="11215" y="98965"/>
                      <a:pt x="7595" y="110014"/>
                      <a:pt x="7500" y="121063"/>
                    </a:cubicBezTo>
                    <a:cubicBezTo>
                      <a:pt x="7405" y="134684"/>
                      <a:pt x="23121" y="157067"/>
                      <a:pt x="32551" y="165735"/>
                    </a:cubicBezTo>
                    <a:lnTo>
                      <a:pt x="32551" y="184499"/>
                    </a:lnTo>
                    <a:cubicBezTo>
                      <a:pt x="32551" y="189262"/>
                      <a:pt x="36456" y="193167"/>
                      <a:pt x="41219" y="193167"/>
                    </a:cubicBezTo>
                    <a:lnTo>
                      <a:pt x="51410" y="193167"/>
                    </a:lnTo>
                    <a:cubicBezTo>
                      <a:pt x="56173" y="193167"/>
                      <a:pt x="60078" y="189262"/>
                      <a:pt x="60078" y="184499"/>
                    </a:cubicBezTo>
                    <a:lnTo>
                      <a:pt x="60078" y="165735"/>
                    </a:lnTo>
                    <a:lnTo>
                      <a:pt x="197238" y="165735"/>
                    </a:lnTo>
                    <a:lnTo>
                      <a:pt x="197238" y="184499"/>
                    </a:lnTo>
                    <a:cubicBezTo>
                      <a:pt x="197238" y="189262"/>
                      <a:pt x="201143" y="193167"/>
                      <a:pt x="205906" y="193167"/>
                    </a:cubicBezTo>
                    <a:lnTo>
                      <a:pt x="216098" y="193167"/>
                    </a:lnTo>
                    <a:cubicBezTo>
                      <a:pt x="220860" y="193167"/>
                      <a:pt x="224765" y="189262"/>
                      <a:pt x="224765" y="184499"/>
                    </a:cubicBezTo>
                    <a:lnTo>
                      <a:pt x="224765" y="165735"/>
                    </a:lnTo>
                    <a:cubicBezTo>
                      <a:pt x="234862" y="156496"/>
                      <a:pt x="249816" y="134684"/>
                      <a:pt x="249911" y="122015"/>
                    </a:cubicBezTo>
                    <a:cubicBezTo>
                      <a:pt x="249911" y="110585"/>
                      <a:pt x="246101" y="99155"/>
                      <a:pt x="238100" y="90202"/>
                    </a:cubicBezTo>
                    <a:lnTo>
                      <a:pt x="246482" y="90202"/>
                    </a:lnTo>
                    <a:cubicBezTo>
                      <a:pt x="249816" y="90202"/>
                      <a:pt x="252674" y="87916"/>
                      <a:pt x="253340" y="84582"/>
                    </a:cubicBezTo>
                    <a:lnTo>
                      <a:pt x="257246" y="65532"/>
                    </a:lnTo>
                    <a:cubicBezTo>
                      <a:pt x="257436" y="63627"/>
                      <a:pt x="256960" y="61436"/>
                      <a:pt x="255626" y="59817"/>
                    </a:cubicBezTo>
                    <a:close/>
                    <a:moveTo>
                      <a:pt x="53411" y="63913"/>
                    </a:moveTo>
                    <a:cubicBezTo>
                      <a:pt x="59030" y="49054"/>
                      <a:pt x="65031" y="37243"/>
                      <a:pt x="69794" y="34099"/>
                    </a:cubicBezTo>
                    <a:cubicBezTo>
                      <a:pt x="96559" y="16478"/>
                      <a:pt x="160472" y="16478"/>
                      <a:pt x="187237" y="34099"/>
                    </a:cubicBezTo>
                    <a:cubicBezTo>
                      <a:pt x="191999" y="37243"/>
                      <a:pt x="198000" y="48959"/>
                      <a:pt x="203620" y="63913"/>
                    </a:cubicBezTo>
                    <a:cubicBezTo>
                      <a:pt x="204382" y="66008"/>
                      <a:pt x="202858" y="68199"/>
                      <a:pt x="200667" y="68199"/>
                    </a:cubicBezTo>
                    <a:lnTo>
                      <a:pt x="56268" y="68199"/>
                    </a:lnTo>
                    <a:cubicBezTo>
                      <a:pt x="54173" y="68199"/>
                      <a:pt x="52649" y="66008"/>
                      <a:pt x="53411" y="63913"/>
                    </a:cubicBezTo>
                    <a:close/>
                    <a:moveTo>
                      <a:pt x="59126" y="133826"/>
                    </a:moveTo>
                    <a:cubicBezTo>
                      <a:pt x="50458" y="133826"/>
                      <a:pt x="43409" y="126778"/>
                      <a:pt x="43409" y="118110"/>
                    </a:cubicBezTo>
                    <a:cubicBezTo>
                      <a:pt x="43409" y="109442"/>
                      <a:pt x="50458" y="102394"/>
                      <a:pt x="59126" y="102394"/>
                    </a:cubicBezTo>
                    <a:cubicBezTo>
                      <a:pt x="67793" y="102394"/>
                      <a:pt x="74842" y="109442"/>
                      <a:pt x="74842" y="118110"/>
                    </a:cubicBezTo>
                    <a:cubicBezTo>
                      <a:pt x="74842" y="126778"/>
                      <a:pt x="67793" y="133826"/>
                      <a:pt x="59126" y="133826"/>
                    </a:cubicBezTo>
                    <a:close/>
                    <a:moveTo>
                      <a:pt x="182570" y="118110"/>
                    </a:moveTo>
                    <a:cubicBezTo>
                      <a:pt x="182570" y="109442"/>
                      <a:pt x="189618" y="102394"/>
                      <a:pt x="198286" y="102394"/>
                    </a:cubicBezTo>
                    <a:cubicBezTo>
                      <a:pt x="206953" y="102394"/>
                      <a:pt x="214002" y="109442"/>
                      <a:pt x="214002" y="118110"/>
                    </a:cubicBezTo>
                    <a:cubicBezTo>
                      <a:pt x="214002" y="126778"/>
                      <a:pt x="206953" y="133826"/>
                      <a:pt x="198286" y="133826"/>
                    </a:cubicBezTo>
                    <a:cubicBezTo>
                      <a:pt x="189618" y="133826"/>
                      <a:pt x="182570" y="126778"/>
                      <a:pt x="182570" y="118110"/>
                    </a:cubicBezTo>
                    <a:close/>
                  </a:path>
                </a:pathLst>
              </a:custGeom>
              <a:grpFill/>
              <a:ln w="9525" cap="flat">
                <a:noFill/>
                <a:prstDash val="solid"/>
                <a:miter/>
              </a:ln>
            </p:spPr>
            <p:txBody>
              <a:bodyPr rtlCol="0" anchor="ctr"/>
              <a:lstStyle/>
              <a:p>
                <a:endParaRPr lang="en-US"/>
              </a:p>
            </p:txBody>
          </p:sp>
        </p:grpSp>
        <p:grpSp>
          <p:nvGrpSpPr>
            <p:cNvPr id="34" name="Group 33">
              <a:extLst>
                <a:ext uri="{FF2B5EF4-FFF2-40B4-BE49-F238E27FC236}">
                  <a16:creationId xmlns:a16="http://schemas.microsoft.com/office/drawing/2014/main" id="{AF43DD85-E31D-4019-B16C-50F9213C2574}"/>
                </a:ext>
              </a:extLst>
            </p:cNvPr>
            <p:cNvGrpSpPr/>
            <p:nvPr/>
          </p:nvGrpSpPr>
          <p:grpSpPr>
            <a:xfrm>
              <a:off x="825083" y="3786230"/>
              <a:ext cx="743838" cy="520696"/>
              <a:chOff x="4759529" y="3579024"/>
              <a:chExt cx="743838" cy="520696"/>
            </a:xfrm>
            <a:solidFill>
              <a:srgbClr val="3293C8"/>
            </a:solidFill>
          </p:grpSpPr>
          <p:sp>
            <p:nvSpPr>
              <p:cNvPr id="44" name="Freeform: Shape 27">
                <a:extLst>
                  <a:ext uri="{FF2B5EF4-FFF2-40B4-BE49-F238E27FC236}">
                    <a16:creationId xmlns:a16="http://schemas.microsoft.com/office/drawing/2014/main" id="{62E3A27E-5D12-4E50-A505-C7F0165AF5E1}"/>
                  </a:ext>
                </a:extLst>
              </p:cNvPr>
              <p:cNvSpPr/>
              <p:nvPr/>
            </p:nvSpPr>
            <p:spPr>
              <a:xfrm>
                <a:off x="4983319" y="3764928"/>
                <a:ext cx="186612" cy="217255"/>
              </a:xfrm>
              <a:custGeom>
                <a:avLst/>
                <a:gdLst>
                  <a:gd name="connsiteX0" fmla="*/ 4083 w 92621"/>
                  <a:gd name="connsiteY0" fmla="*/ 623 h 107830"/>
                  <a:gd name="connsiteX1" fmla="*/ 88284 w 92621"/>
                  <a:gd name="connsiteY1" fmla="*/ 76632 h 107830"/>
                  <a:gd name="connsiteX2" fmla="*/ 85712 w 92621"/>
                  <a:gd name="connsiteY2" fmla="*/ 103493 h 107830"/>
                  <a:gd name="connsiteX3" fmla="*/ 58852 w 92621"/>
                  <a:gd name="connsiteY3" fmla="*/ 100921 h 107830"/>
                  <a:gd name="connsiteX4" fmla="*/ 368 w 92621"/>
                  <a:gd name="connsiteY4" fmla="*/ 3671 h 107830"/>
                  <a:gd name="connsiteX5" fmla="*/ 4083 w 92621"/>
                  <a:gd name="connsiteY5" fmla="*/ 623 h 107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621" h="107830">
                    <a:moveTo>
                      <a:pt x="4083" y="623"/>
                    </a:moveTo>
                    <a:cubicBezTo>
                      <a:pt x="28181" y="21864"/>
                      <a:pt x="83045" y="70346"/>
                      <a:pt x="88284" y="76632"/>
                    </a:cubicBezTo>
                    <a:cubicBezTo>
                      <a:pt x="94951" y="84729"/>
                      <a:pt x="93808" y="96825"/>
                      <a:pt x="85712" y="103493"/>
                    </a:cubicBezTo>
                    <a:cubicBezTo>
                      <a:pt x="77616" y="110160"/>
                      <a:pt x="65519" y="109017"/>
                      <a:pt x="58852" y="100921"/>
                    </a:cubicBezTo>
                    <a:cubicBezTo>
                      <a:pt x="53613" y="94635"/>
                      <a:pt x="16560" y="31389"/>
                      <a:pt x="368" y="3671"/>
                    </a:cubicBezTo>
                    <a:cubicBezTo>
                      <a:pt x="-1061" y="1290"/>
                      <a:pt x="1987" y="-1187"/>
                      <a:pt x="4083" y="623"/>
                    </a:cubicBezTo>
                    <a:close/>
                  </a:path>
                </a:pathLst>
              </a:custGeom>
              <a:grpFill/>
              <a:ln w="9525" cap="flat">
                <a:noFill/>
                <a:prstDash val="solid"/>
                <a:miter/>
              </a:ln>
            </p:spPr>
            <p:txBody>
              <a:bodyPr rtlCol="0" anchor="ctr"/>
              <a:lstStyle/>
              <a:p>
                <a:endParaRPr lang="en-US"/>
              </a:p>
            </p:txBody>
          </p:sp>
          <p:sp>
            <p:nvSpPr>
              <p:cNvPr id="45" name="Freeform: Shape 28">
                <a:extLst>
                  <a:ext uri="{FF2B5EF4-FFF2-40B4-BE49-F238E27FC236}">
                    <a16:creationId xmlns:a16="http://schemas.microsoft.com/office/drawing/2014/main" id="{12174BCF-0CCD-4599-957C-484BFD109740}"/>
                  </a:ext>
                </a:extLst>
              </p:cNvPr>
              <p:cNvSpPr/>
              <p:nvPr/>
            </p:nvSpPr>
            <p:spPr>
              <a:xfrm>
                <a:off x="4759529" y="3579024"/>
                <a:ext cx="743838" cy="520696"/>
              </a:xfrm>
              <a:custGeom>
                <a:avLst/>
                <a:gdLst>
                  <a:gd name="connsiteX0" fmla="*/ 2857 w 369189"/>
                  <a:gd name="connsiteY0" fmla="*/ 152614 h 258437"/>
                  <a:gd name="connsiteX1" fmla="*/ 11144 w 369189"/>
                  <a:gd name="connsiteY1" fmla="*/ 121468 h 258437"/>
                  <a:gd name="connsiteX2" fmla="*/ 24765 w 369189"/>
                  <a:gd name="connsiteY2" fmla="*/ 92321 h 258437"/>
                  <a:gd name="connsiteX3" fmla="*/ 43244 w 369189"/>
                  <a:gd name="connsiteY3" fmla="*/ 65937 h 258437"/>
                  <a:gd name="connsiteX4" fmla="*/ 66008 w 369189"/>
                  <a:gd name="connsiteY4" fmla="*/ 43172 h 258437"/>
                  <a:gd name="connsiteX5" fmla="*/ 92297 w 369189"/>
                  <a:gd name="connsiteY5" fmla="*/ 24694 h 258437"/>
                  <a:gd name="connsiteX6" fmla="*/ 121444 w 369189"/>
                  <a:gd name="connsiteY6" fmla="*/ 11073 h 258437"/>
                  <a:gd name="connsiteX7" fmla="*/ 152495 w 369189"/>
                  <a:gd name="connsiteY7" fmla="*/ 2786 h 258437"/>
                  <a:gd name="connsiteX8" fmla="*/ 216598 w 369189"/>
                  <a:gd name="connsiteY8" fmla="*/ 2786 h 258437"/>
                  <a:gd name="connsiteX9" fmla="*/ 247745 w 369189"/>
                  <a:gd name="connsiteY9" fmla="*/ 11073 h 258437"/>
                  <a:gd name="connsiteX10" fmla="*/ 276892 w 369189"/>
                  <a:gd name="connsiteY10" fmla="*/ 24694 h 258437"/>
                  <a:gd name="connsiteX11" fmla="*/ 303276 w 369189"/>
                  <a:gd name="connsiteY11" fmla="*/ 43172 h 258437"/>
                  <a:gd name="connsiteX12" fmla="*/ 326041 w 369189"/>
                  <a:gd name="connsiteY12" fmla="*/ 65937 h 258437"/>
                  <a:gd name="connsiteX13" fmla="*/ 344519 w 369189"/>
                  <a:gd name="connsiteY13" fmla="*/ 92226 h 258437"/>
                  <a:gd name="connsiteX14" fmla="*/ 358140 w 369189"/>
                  <a:gd name="connsiteY14" fmla="*/ 121372 h 258437"/>
                  <a:gd name="connsiteX15" fmla="*/ 366427 w 369189"/>
                  <a:gd name="connsiteY15" fmla="*/ 152424 h 258437"/>
                  <a:gd name="connsiteX16" fmla="*/ 369189 w 369189"/>
                  <a:gd name="connsiteY16" fmla="*/ 184428 h 258437"/>
                  <a:gd name="connsiteX17" fmla="*/ 366427 w 369189"/>
                  <a:gd name="connsiteY17" fmla="*/ 216432 h 258437"/>
                  <a:gd name="connsiteX18" fmla="*/ 358140 w 369189"/>
                  <a:gd name="connsiteY18" fmla="*/ 247579 h 258437"/>
                  <a:gd name="connsiteX19" fmla="*/ 354235 w 369189"/>
                  <a:gd name="connsiteY19" fmla="*/ 258342 h 258437"/>
                  <a:gd name="connsiteX20" fmla="*/ 340900 w 369189"/>
                  <a:gd name="connsiteY20" fmla="*/ 253484 h 258437"/>
                  <a:gd name="connsiteX21" fmla="*/ 340900 w 369189"/>
                  <a:gd name="connsiteY21" fmla="*/ 253484 h 258437"/>
                  <a:gd name="connsiteX22" fmla="*/ 339090 w 369189"/>
                  <a:gd name="connsiteY22" fmla="*/ 252817 h 258437"/>
                  <a:gd name="connsiteX23" fmla="*/ 332708 w 369189"/>
                  <a:gd name="connsiteY23" fmla="*/ 250531 h 258437"/>
                  <a:gd name="connsiteX24" fmla="*/ 332708 w 369189"/>
                  <a:gd name="connsiteY24" fmla="*/ 250531 h 258437"/>
                  <a:gd name="connsiteX25" fmla="*/ 315754 w 369189"/>
                  <a:gd name="connsiteY25" fmla="*/ 244340 h 258437"/>
                  <a:gd name="connsiteX26" fmla="*/ 323564 w 369189"/>
                  <a:gd name="connsiteY26" fmla="*/ 222814 h 258437"/>
                  <a:gd name="connsiteX27" fmla="*/ 339947 w 369189"/>
                  <a:gd name="connsiteY27" fmla="*/ 228814 h 258437"/>
                  <a:gd name="connsiteX28" fmla="*/ 343757 w 369189"/>
                  <a:gd name="connsiteY28" fmla="*/ 212527 h 258437"/>
                  <a:gd name="connsiteX29" fmla="*/ 345662 w 369189"/>
                  <a:gd name="connsiteY29" fmla="*/ 195858 h 258437"/>
                  <a:gd name="connsiteX30" fmla="*/ 328231 w 369189"/>
                  <a:gd name="connsiteY30" fmla="*/ 195858 h 258437"/>
                  <a:gd name="connsiteX31" fmla="*/ 328231 w 369189"/>
                  <a:gd name="connsiteY31" fmla="*/ 172998 h 258437"/>
                  <a:gd name="connsiteX32" fmla="*/ 345662 w 369189"/>
                  <a:gd name="connsiteY32" fmla="*/ 172998 h 258437"/>
                  <a:gd name="connsiteX33" fmla="*/ 343757 w 369189"/>
                  <a:gd name="connsiteY33" fmla="*/ 156329 h 258437"/>
                  <a:gd name="connsiteX34" fmla="*/ 339947 w 369189"/>
                  <a:gd name="connsiteY34" fmla="*/ 140041 h 258437"/>
                  <a:gd name="connsiteX35" fmla="*/ 323564 w 369189"/>
                  <a:gd name="connsiteY35" fmla="*/ 146042 h 258437"/>
                  <a:gd name="connsiteX36" fmla="*/ 315754 w 369189"/>
                  <a:gd name="connsiteY36" fmla="*/ 124516 h 258437"/>
                  <a:gd name="connsiteX37" fmla="*/ 332137 w 369189"/>
                  <a:gd name="connsiteY37" fmla="*/ 118515 h 258437"/>
                  <a:gd name="connsiteX38" fmla="*/ 324612 w 369189"/>
                  <a:gd name="connsiteY38" fmla="*/ 103561 h 258437"/>
                  <a:gd name="connsiteX39" fmla="*/ 315373 w 369189"/>
                  <a:gd name="connsiteY39" fmla="*/ 89559 h 258437"/>
                  <a:gd name="connsiteX40" fmla="*/ 301943 w 369189"/>
                  <a:gd name="connsiteY40" fmla="*/ 100798 h 258437"/>
                  <a:gd name="connsiteX41" fmla="*/ 287274 w 369189"/>
                  <a:gd name="connsiteY41" fmla="*/ 83272 h 258437"/>
                  <a:gd name="connsiteX42" fmla="*/ 300704 w 369189"/>
                  <a:gd name="connsiteY42" fmla="*/ 72033 h 258437"/>
                  <a:gd name="connsiteX43" fmla="*/ 288512 w 369189"/>
                  <a:gd name="connsiteY43" fmla="*/ 60603 h 258437"/>
                  <a:gd name="connsiteX44" fmla="*/ 275082 w 369189"/>
                  <a:gd name="connsiteY44" fmla="*/ 50602 h 258437"/>
                  <a:gd name="connsiteX45" fmla="*/ 266319 w 369189"/>
                  <a:gd name="connsiteY45" fmla="*/ 65746 h 258437"/>
                  <a:gd name="connsiteX46" fmla="*/ 246507 w 369189"/>
                  <a:gd name="connsiteY46" fmla="*/ 54316 h 258437"/>
                  <a:gd name="connsiteX47" fmla="*/ 255270 w 369189"/>
                  <a:gd name="connsiteY47" fmla="*/ 39172 h 258437"/>
                  <a:gd name="connsiteX48" fmla="*/ 239935 w 369189"/>
                  <a:gd name="connsiteY48" fmla="*/ 32504 h 258437"/>
                  <a:gd name="connsiteX49" fmla="*/ 223933 w 369189"/>
                  <a:gd name="connsiteY49" fmla="*/ 27742 h 258437"/>
                  <a:gd name="connsiteX50" fmla="*/ 220885 w 369189"/>
                  <a:gd name="connsiteY50" fmla="*/ 44887 h 258437"/>
                  <a:gd name="connsiteX51" fmla="*/ 198311 w 369189"/>
                  <a:gd name="connsiteY51" fmla="*/ 40886 h 258437"/>
                  <a:gd name="connsiteX52" fmla="*/ 201358 w 369189"/>
                  <a:gd name="connsiteY52" fmla="*/ 23741 h 258437"/>
                  <a:gd name="connsiteX53" fmla="*/ 167926 w 369189"/>
                  <a:gd name="connsiteY53" fmla="*/ 23741 h 258437"/>
                  <a:gd name="connsiteX54" fmla="*/ 170974 w 369189"/>
                  <a:gd name="connsiteY54" fmla="*/ 40886 h 258437"/>
                  <a:gd name="connsiteX55" fmla="*/ 148399 w 369189"/>
                  <a:gd name="connsiteY55" fmla="*/ 44887 h 258437"/>
                  <a:gd name="connsiteX56" fmla="*/ 145352 w 369189"/>
                  <a:gd name="connsiteY56" fmla="*/ 27742 h 258437"/>
                  <a:gd name="connsiteX57" fmla="*/ 129349 w 369189"/>
                  <a:gd name="connsiteY57" fmla="*/ 32504 h 258437"/>
                  <a:gd name="connsiteX58" fmla="*/ 113919 w 369189"/>
                  <a:gd name="connsiteY58" fmla="*/ 39172 h 258437"/>
                  <a:gd name="connsiteX59" fmla="*/ 122682 w 369189"/>
                  <a:gd name="connsiteY59" fmla="*/ 54316 h 258437"/>
                  <a:gd name="connsiteX60" fmla="*/ 102870 w 369189"/>
                  <a:gd name="connsiteY60" fmla="*/ 65746 h 258437"/>
                  <a:gd name="connsiteX61" fmla="*/ 94107 w 369189"/>
                  <a:gd name="connsiteY61" fmla="*/ 50602 h 258437"/>
                  <a:gd name="connsiteX62" fmla="*/ 80677 w 369189"/>
                  <a:gd name="connsiteY62" fmla="*/ 60603 h 258437"/>
                  <a:gd name="connsiteX63" fmla="*/ 68485 w 369189"/>
                  <a:gd name="connsiteY63" fmla="*/ 72128 h 258437"/>
                  <a:gd name="connsiteX64" fmla="*/ 81915 w 369189"/>
                  <a:gd name="connsiteY64" fmla="*/ 83368 h 258437"/>
                  <a:gd name="connsiteX65" fmla="*/ 67246 w 369189"/>
                  <a:gd name="connsiteY65" fmla="*/ 100894 h 258437"/>
                  <a:gd name="connsiteX66" fmla="*/ 53816 w 369189"/>
                  <a:gd name="connsiteY66" fmla="*/ 89654 h 258437"/>
                  <a:gd name="connsiteX67" fmla="*/ 44577 w 369189"/>
                  <a:gd name="connsiteY67" fmla="*/ 103656 h 258437"/>
                  <a:gd name="connsiteX68" fmla="*/ 37052 w 369189"/>
                  <a:gd name="connsiteY68" fmla="*/ 118610 h 258437"/>
                  <a:gd name="connsiteX69" fmla="*/ 53435 w 369189"/>
                  <a:gd name="connsiteY69" fmla="*/ 124611 h 258437"/>
                  <a:gd name="connsiteX70" fmla="*/ 45625 w 369189"/>
                  <a:gd name="connsiteY70" fmla="*/ 146137 h 258437"/>
                  <a:gd name="connsiteX71" fmla="*/ 29242 w 369189"/>
                  <a:gd name="connsiteY71" fmla="*/ 140137 h 258437"/>
                  <a:gd name="connsiteX72" fmla="*/ 25432 w 369189"/>
                  <a:gd name="connsiteY72" fmla="*/ 156424 h 258437"/>
                  <a:gd name="connsiteX73" fmla="*/ 23527 w 369189"/>
                  <a:gd name="connsiteY73" fmla="*/ 173093 h 258437"/>
                  <a:gd name="connsiteX74" fmla="*/ 40957 w 369189"/>
                  <a:gd name="connsiteY74" fmla="*/ 173093 h 258437"/>
                  <a:gd name="connsiteX75" fmla="*/ 40957 w 369189"/>
                  <a:gd name="connsiteY75" fmla="*/ 195953 h 258437"/>
                  <a:gd name="connsiteX76" fmla="*/ 23527 w 369189"/>
                  <a:gd name="connsiteY76" fmla="*/ 195953 h 258437"/>
                  <a:gd name="connsiteX77" fmla="*/ 25432 w 369189"/>
                  <a:gd name="connsiteY77" fmla="*/ 212622 h 258437"/>
                  <a:gd name="connsiteX78" fmla="*/ 29242 w 369189"/>
                  <a:gd name="connsiteY78" fmla="*/ 228910 h 258437"/>
                  <a:gd name="connsiteX79" fmla="*/ 45625 w 369189"/>
                  <a:gd name="connsiteY79" fmla="*/ 222909 h 258437"/>
                  <a:gd name="connsiteX80" fmla="*/ 53435 w 369189"/>
                  <a:gd name="connsiteY80" fmla="*/ 244435 h 258437"/>
                  <a:gd name="connsiteX81" fmla="*/ 28289 w 369189"/>
                  <a:gd name="connsiteY81" fmla="*/ 253579 h 258437"/>
                  <a:gd name="connsiteX82" fmla="*/ 28289 w 369189"/>
                  <a:gd name="connsiteY82" fmla="*/ 253579 h 258437"/>
                  <a:gd name="connsiteX83" fmla="*/ 14954 w 369189"/>
                  <a:gd name="connsiteY83" fmla="*/ 258437 h 258437"/>
                  <a:gd name="connsiteX84" fmla="*/ 11049 w 369189"/>
                  <a:gd name="connsiteY84" fmla="*/ 247674 h 258437"/>
                  <a:gd name="connsiteX85" fmla="*/ 2762 w 369189"/>
                  <a:gd name="connsiteY85" fmla="*/ 216622 h 258437"/>
                  <a:gd name="connsiteX86" fmla="*/ 0 w 369189"/>
                  <a:gd name="connsiteY86" fmla="*/ 184618 h 258437"/>
                  <a:gd name="connsiteX87" fmla="*/ 2857 w 369189"/>
                  <a:gd name="connsiteY87" fmla="*/ 152614 h 258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369189" h="258437">
                    <a:moveTo>
                      <a:pt x="2857" y="152614"/>
                    </a:moveTo>
                    <a:cubicBezTo>
                      <a:pt x="4667" y="142042"/>
                      <a:pt x="7525" y="131564"/>
                      <a:pt x="11144" y="121468"/>
                    </a:cubicBezTo>
                    <a:cubicBezTo>
                      <a:pt x="14859" y="111371"/>
                      <a:pt x="19431" y="101560"/>
                      <a:pt x="24765" y="92321"/>
                    </a:cubicBezTo>
                    <a:cubicBezTo>
                      <a:pt x="30099" y="83082"/>
                      <a:pt x="36290" y="74224"/>
                      <a:pt x="43244" y="65937"/>
                    </a:cubicBezTo>
                    <a:cubicBezTo>
                      <a:pt x="50102" y="57745"/>
                      <a:pt x="57817" y="50125"/>
                      <a:pt x="66008" y="43172"/>
                    </a:cubicBezTo>
                    <a:cubicBezTo>
                      <a:pt x="74200" y="36314"/>
                      <a:pt x="83058" y="30028"/>
                      <a:pt x="92297" y="24694"/>
                    </a:cubicBezTo>
                    <a:cubicBezTo>
                      <a:pt x="101537" y="19360"/>
                      <a:pt x="111347" y="14788"/>
                      <a:pt x="121444" y="11073"/>
                    </a:cubicBezTo>
                    <a:cubicBezTo>
                      <a:pt x="131445" y="7453"/>
                      <a:pt x="141922" y="4596"/>
                      <a:pt x="152495" y="2786"/>
                    </a:cubicBezTo>
                    <a:cubicBezTo>
                      <a:pt x="173450" y="-929"/>
                      <a:pt x="195644" y="-929"/>
                      <a:pt x="216598" y="2786"/>
                    </a:cubicBezTo>
                    <a:cubicBezTo>
                      <a:pt x="227171" y="4596"/>
                      <a:pt x="237649" y="7453"/>
                      <a:pt x="247745" y="11073"/>
                    </a:cubicBezTo>
                    <a:cubicBezTo>
                      <a:pt x="257842" y="14788"/>
                      <a:pt x="267653" y="19360"/>
                      <a:pt x="276892" y="24694"/>
                    </a:cubicBezTo>
                    <a:cubicBezTo>
                      <a:pt x="286131" y="30028"/>
                      <a:pt x="294989" y="36219"/>
                      <a:pt x="303276" y="43172"/>
                    </a:cubicBezTo>
                    <a:cubicBezTo>
                      <a:pt x="311468" y="50030"/>
                      <a:pt x="319088" y="57745"/>
                      <a:pt x="326041" y="65937"/>
                    </a:cubicBezTo>
                    <a:cubicBezTo>
                      <a:pt x="332994" y="74224"/>
                      <a:pt x="339185" y="83082"/>
                      <a:pt x="344519" y="92226"/>
                    </a:cubicBezTo>
                    <a:cubicBezTo>
                      <a:pt x="349853" y="101465"/>
                      <a:pt x="354425" y="111276"/>
                      <a:pt x="358140" y="121372"/>
                    </a:cubicBezTo>
                    <a:cubicBezTo>
                      <a:pt x="361855" y="131469"/>
                      <a:pt x="364617" y="141946"/>
                      <a:pt x="366427" y="152424"/>
                    </a:cubicBezTo>
                    <a:cubicBezTo>
                      <a:pt x="368237" y="162901"/>
                      <a:pt x="369189" y="173760"/>
                      <a:pt x="369189" y="184428"/>
                    </a:cubicBezTo>
                    <a:cubicBezTo>
                      <a:pt x="369189" y="195191"/>
                      <a:pt x="368237" y="205954"/>
                      <a:pt x="366427" y="216432"/>
                    </a:cubicBezTo>
                    <a:cubicBezTo>
                      <a:pt x="364617" y="227005"/>
                      <a:pt x="361760" y="237482"/>
                      <a:pt x="358140" y="247579"/>
                    </a:cubicBezTo>
                    <a:lnTo>
                      <a:pt x="354235" y="258342"/>
                    </a:lnTo>
                    <a:lnTo>
                      <a:pt x="340900" y="253484"/>
                    </a:lnTo>
                    <a:lnTo>
                      <a:pt x="340900" y="253484"/>
                    </a:lnTo>
                    <a:lnTo>
                      <a:pt x="339090" y="252817"/>
                    </a:lnTo>
                    <a:lnTo>
                      <a:pt x="332708" y="250531"/>
                    </a:lnTo>
                    <a:lnTo>
                      <a:pt x="332708" y="250531"/>
                    </a:lnTo>
                    <a:lnTo>
                      <a:pt x="315754" y="244340"/>
                    </a:lnTo>
                    <a:lnTo>
                      <a:pt x="323564" y="222814"/>
                    </a:lnTo>
                    <a:lnTo>
                      <a:pt x="339947" y="228814"/>
                    </a:lnTo>
                    <a:cubicBezTo>
                      <a:pt x="341471" y="223480"/>
                      <a:pt x="342805" y="218051"/>
                      <a:pt x="343757" y="212527"/>
                    </a:cubicBezTo>
                    <a:cubicBezTo>
                      <a:pt x="344710" y="207097"/>
                      <a:pt x="345281" y="201478"/>
                      <a:pt x="345662" y="195858"/>
                    </a:cubicBezTo>
                    <a:lnTo>
                      <a:pt x="328231" y="195858"/>
                    </a:lnTo>
                    <a:lnTo>
                      <a:pt x="328231" y="172998"/>
                    </a:lnTo>
                    <a:lnTo>
                      <a:pt x="345662" y="172998"/>
                    </a:lnTo>
                    <a:cubicBezTo>
                      <a:pt x="345281" y="167378"/>
                      <a:pt x="344710" y="161854"/>
                      <a:pt x="343757" y="156329"/>
                    </a:cubicBezTo>
                    <a:cubicBezTo>
                      <a:pt x="342805" y="150805"/>
                      <a:pt x="341471" y="145375"/>
                      <a:pt x="339947" y="140041"/>
                    </a:cubicBezTo>
                    <a:lnTo>
                      <a:pt x="323564" y="146042"/>
                    </a:lnTo>
                    <a:lnTo>
                      <a:pt x="315754" y="124516"/>
                    </a:lnTo>
                    <a:lnTo>
                      <a:pt x="332137" y="118515"/>
                    </a:lnTo>
                    <a:cubicBezTo>
                      <a:pt x="329851" y="113371"/>
                      <a:pt x="327374" y="108418"/>
                      <a:pt x="324612" y="103561"/>
                    </a:cubicBezTo>
                    <a:cubicBezTo>
                      <a:pt x="321850" y="98798"/>
                      <a:pt x="318706" y="94131"/>
                      <a:pt x="315373" y="89559"/>
                    </a:cubicBezTo>
                    <a:lnTo>
                      <a:pt x="301943" y="100798"/>
                    </a:lnTo>
                    <a:lnTo>
                      <a:pt x="287274" y="83272"/>
                    </a:lnTo>
                    <a:lnTo>
                      <a:pt x="300704" y="72033"/>
                    </a:lnTo>
                    <a:cubicBezTo>
                      <a:pt x="296799" y="68032"/>
                      <a:pt x="292798" y="64127"/>
                      <a:pt x="288512" y="60603"/>
                    </a:cubicBezTo>
                    <a:cubicBezTo>
                      <a:pt x="284226" y="56983"/>
                      <a:pt x="279749" y="53745"/>
                      <a:pt x="275082" y="50602"/>
                    </a:cubicBezTo>
                    <a:lnTo>
                      <a:pt x="266319" y="65746"/>
                    </a:lnTo>
                    <a:lnTo>
                      <a:pt x="246507" y="54316"/>
                    </a:lnTo>
                    <a:lnTo>
                      <a:pt x="255270" y="39172"/>
                    </a:lnTo>
                    <a:cubicBezTo>
                      <a:pt x="250222" y="36695"/>
                      <a:pt x="245173" y="34409"/>
                      <a:pt x="239935" y="32504"/>
                    </a:cubicBezTo>
                    <a:cubicBezTo>
                      <a:pt x="234696" y="30599"/>
                      <a:pt x="229362" y="29075"/>
                      <a:pt x="223933" y="27742"/>
                    </a:cubicBezTo>
                    <a:lnTo>
                      <a:pt x="220885" y="44887"/>
                    </a:lnTo>
                    <a:lnTo>
                      <a:pt x="198311" y="40886"/>
                    </a:lnTo>
                    <a:lnTo>
                      <a:pt x="201358" y="23741"/>
                    </a:lnTo>
                    <a:cubicBezTo>
                      <a:pt x="190310" y="22598"/>
                      <a:pt x="179070" y="22598"/>
                      <a:pt x="167926" y="23741"/>
                    </a:cubicBezTo>
                    <a:lnTo>
                      <a:pt x="170974" y="40886"/>
                    </a:lnTo>
                    <a:lnTo>
                      <a:pt x="148399" y="44887"/>
                    </a:lnTo>
                    <a:lnTo>
                      <a:pt x="145352" y="27742"/>
                    </a:lnTo>
                    <a:cubicBezTo>
                      <a:pt x="139922" y="29075"/>
                      <a:pt x="134588" y="30599"/>
                      <a:pt x="129349" y="32504"/>
                    </a:cubicBezTo>
                    <a:cubicBezTo>
                      <a:pt x="124111" y="34409"/>
                      <a:pt x="118967" y="36695"/>
                      <a:pt x="113919" y="39172"/>
                    </a:cubicBezTo>
                    <a:lnTo>
                      <a:pt x="122682" y="54316"/>
                    </a:lnTo>
                    <a:lnTo>
                      <a:pt x="102870" y="65746"/>
                    </a:lnTo>
                    <a:lnTo>
                      <a:pt x="94107" y="50602"/>
                    </a:lnTo>
                    <a:cubicBezTo>
                      <a:pt x="89535" y="53745"/>
                      <a:pt x="84963" y="56983"/>
                      <a:pt x="80677" y="60603"/>
                    </a:cubicBezTo>
                    <a:cubicBezTo>
                      <a:pt x="76390" y="64222"/>
                      <a:pt x="72390" y="68032"/>
                      <a:pt x="68485" y="72128"/>
                    </a:cubicBezTo>
                    <a:lnTo>
                      <a:pt x="81915" y="83368"/>
                    </a:lnTo>
                    <a:lnTo>
                      <a:pt x="67246" y="100894"/>
                    </a:lnTo>
                    <a:lnTo>
                      <a:pt x="53816" y="89654"/>
                    </a:lnTo>
                    <a:cubicBezTo>
                      <a:pt x="50482" y="94226"/>
                      <a:pt x="47435" y="98798"/>
                      <a:pt x="44577" y="103656"/>
                    </a:cubicBezTo>
                    <a:cubicBezTo>
                      <a:pt x="41815" y="108418"/>
                      <a:pt x="39338" y="113467"/>
                      <a:pt x="37052" y="118610"/>
                    </a:cubicBezTo>
                    <a:lnTo>
                      <a:pt x="53435" y="124611"/>
                    </a:lnTo>
                    <a:lnTo>
                      <a:pt x="45625" y="146137"/>
                    </a:lnTo>
                    <a:lnTo>
                      <a:pt x="29242" y="140137"/>
                    </a:lnTo>
                    <a:cubicBezTo>
                      <a:pt x="27718" y="145471"/>
                      <a:pt x="26384" y="150900"/>
                      <a:pt x="25432" y="156424"/>
                    </a:cubicBezTo>
                    <a:cubicBezTo>
                      <a:pt x="24479" y="161854"/>
                      <a:pt x="23908" y="167473"/>
                      <a:pt x="23527" y="173093"/>
                    </a:cubicBezTo>
                    <a:lnTo>
                      <a:pt x="40957" y="173093"/>
                    </a:lnTo>
                    <a:lnTo>
                      <a:pt x="40957" y="195953"/>
                    </a:lnTo>
                    <a:lnTo>
                      <a:pt x="23527" y="195953"/>
                    </a:lnTo>
                    <a:cubicBezTo>
                      <a:pt x="23908" y="201573"/>
                      <a:pt x="24479" y="207097"/>
                      <a:pt x="25432" y="212622"/>
                    </a:cubicBezTo>
                    <a:cubicBezTo>
                      <a:pt x="26384" y="218146"/>
                      <a:pt x="27718" y="223576"/>
                      <a:pt x="29242" y="228910"/>
                    </a:cubicBezTo>
                    <a:lnTo>
                      <a:pt x="45625" y="222909"/>
                    </a:lnTo>
                    <a:lnTo>
                      <a:pt x="53435" y="244435"/>
                    </a:lnTo>
                    <a:lnTo>
                      <a:pt x="28289" y="253579"/>
                    </a:lnTo>
                    <a:lnTo>
                      <a:pt x="28289" y="253579"/>
                    </a:lnTo>
                    <a:lnTo>
                      <a:pt x="14954" y="258437"/>
                    </a:lnTo>
                    <a:lnTo>
                      <a:pt x="11049" y="247674"/>
                    </a:lnTo>
                    <a:cubicBezTo>
                      <a:pt x="7334" y="237577"/>
                      <a:pt x="4572" y="227100"/>
                      <a:pt x="2762" y="216622"/>
                    </a:cubicBezTo>
                    <a:cubicBezTo>
                      <a:pt x="953" y="206145"/>
                      <a:pt x="0" y="195382"/>
                      <a:pt x="0" y="184618"/>
                    </a:cubicBezTo>
                    <a:cubicBezTo>
                      <a:pt x="0" y="173855"/>
                      <a:pt x="1048" y="163092"/>
                      <a:pt x="2857" y="152614"/>
                    </a:cubicBezTo>
                    <a:close/>
                  </a:path>
                </a:pathLst>
              </a:custGeom>
              <a:grpFill/>
              <a:ln w="9525" cap="flat">
                <a:noFill/>
                <a:prstDash val="solid"/>
                <a:miter/>
              </a:ln>
            </p:spPr>
            <p:txBody>
              <a:bodyPr rtlCol="0" anchor="ctr"/>
              <a:lstStyle/>
              <a:p>
                <a:endParaRPr lang="en-US"/>
              </a:p>
            </p:txBody>
          </p:sp>
        </p:grpSp>
        <p:pic>
          <p:nvPicPr>
            <p:cNvPr id="38" name="Graphic 39">
              <a:extLst>
                <a:ext uri="{FF2B5EF4-FFF2-40B4-BE49-F238E27FC236}">
                  <a16:creationId xmlns:a16="http://schemas.microsoft.com/office/drawing/2014/main" id="{08AE2BA0-1EB2-498C-BB5B-26129EC710F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3526" y="4739030"/>
              <a:ext cx="1106951" cy="415106"/>
            </a:xfrm>
            <a:prstGeom prst="rect">
              <a:avLst/>
            </a:prstGeom>
          </p:spPr>
        </p:pic>
        <p:sp>
          <p:nvSpPr>
            <p:cNvPr id="39" name="Rectangle 38">
              <a:extLst>
                <a:ext uri="{FF2B5EF4-FFF2-40B4-BE49-F238E27FC236}">
                  <a16:creationId xmlns:a16="http://schemas.microsoft.com/office/drawing/2014/main" id="{343E72F2-07A3-4ACF-B61B-E37D550FD2BC}"/>
                </a:ext>
              </a:extLst>
            </p:cNvPr>
            <p:cNvSpPr/>
            <p:nvPr/>
          </p:nvSpPr>
          <p:spPr>
            <a:xfrm>
              <a:off x="581025" y="4593429"/>
              <a:ext cx="1304925" cy="703576"/>
            </a:xfrm>
            <a:prstGeom prst="rect">
              <a:avLst/>
            </a:prstGeom>
            <a:noFill/>
            <a:ln w="25400">
              <a:solidFill>
                <a:srgbClr val="3293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Shape 36">
              <a:extLst>
                <a:ext uri="{FF2B5EF4-FFF2-40B4-BE49-F238E27FC236}">
                  <a16:creationId xmlns:a16="http://schemas.microsoft.com/office/drawing/2014/main" id="{BF48190C-DC39-4914-9529-D4CDDFDEF30A}"/>
                </a:ext>
              </a:extLst>
            </p:cNvPr>
            <p:cNvSpPr/>
            <p:nvPr/>
          </p:nvSpPr>
          <p:spPr>
            <a:xfrm>
              <a:off x="905206" y="5513129"/>
              <a:ext cx="583593" cy="530818"/>
            </a:xfrm>
            <a:custGeom>
              <a:avLst/>
              <a:gdLst>
                <a:gd name="connsiteX0" fmla="*/ 264128 w 289655"/>
                <a:gd name="connsiteY0" fmla="*/ 237935 h 263461"/>
                <a:gd name="connsiteX1" fmla="*/ 238601 w 289655"/>
                <a:gd name="connsiteY1" fmla="*/ 237935 h 263461"/>
                <a:gd name="connsiteX2" fmla="*/ 223266 w 289655"/>
                <a:gd name="connsiteY2" fmla="*/ 83249 h 263461"/>
                <a:gd name="connsiteX3" fmla="*/ 206216 w 289655"/>
                <a:gd name="connsiteY3" fmla="*/ 67913 h 263461"/>
                <a:gd name="connsiteX4" fmla="*/ 83534 w 289655"/>
                <a:gd name="connsiteY4" fmla="*/ 67913 h 263461"/>
                <a:gd name="connsiteX5" fmla="*/ 66484 w 289655"/>
                <a:gd name="connsiteY5" fmla="*/ 83249 h 263461"/>
                <a:gd name="connsiteX6" fmla="*/ 51149 w 289655"/>
                <a:gd name="connsiteY6" fmla="*/ 237935 h 263461"/>
                <a:gd name="connsiteX7" fmla="*/ 25622 w 289655"/>
                <a:gd name="connsiteY7" fmla="*/ 237935 h 263461"/>
                <a:gd name="connsiteX8" fmla="*/ 25622 w 289655"/>
                <a:gd name="connsiteY8" fmla="*/ 263462 h 263461"/>
                <a:gd name="connsiteX9" fmla="*/ 264223 w 289655"/>
                <a:gd name="connsiteY9" fmla="*/ 263462 h 263461"/>
                <a:gd name="connsiteX10" fmla="*/ 264223 w 289655"/>
                <a:gd name="connsiteY10" fmla="*/ 237935 h 263461"/>
                <a:gd name="connsiteX11" fmla="*/ 182308 w 289655"/>
                <a:gd name="connsiteY11" fmla="*/ 110490 h 263461"/>
                <a:gd name="connsiteX12" fmla="*/ 193357 w 289655"/>
                <a:gd name="connsiteY12" fmla="*/ 220980 h 263461"/>
                <a:gd name="connsiteX13" fmla="*/ 175927 w 289655"/>
                <a:gd name="connsiteY13" fmla="*/ 220980 h 263461"/>
                <a:gd name="connsiteX14" fmla="*/ 165259 w 289655"/>
                <a:gd name="connsiteY14" fmla="*/ 110490 h 263461"/>
                <a:gd name="connsiteX15" fmla="*/ 182308 w 289655"/>
                <a:gd name="connsiteY15" fmla="*/ 110490 h 263461"/>
                <a:gd name="connsiteX16" fmla="*/ 144875 w 289655"/>
                <a:gd name="connsiteY16" fmla="*/ 0 h 263461"/>
                <a:gd name="connsiteX17" fmla="*/ 144875 w 289655"/>
                <a:gd name="connsiteY17" fmla="*/ 0 h 263461"/>
                <a:gd name="connsiteX18" fmla="*/ 136303 w 289655"/>
                <a:gd name="connsiteY18" fmla="*/ 8477 h 263461"/>
                <a:gd name="connsiteX19" fmla="*/ 136303 w 289655"/>
                <a:gd name="connsiteY19" fmla="*/ 42482 h 263461"/>
                <a:gd name="connsiteX20" fmla="*/ 144780 w 289655"/>
                <a:gd name="connsiteY20" fmla="*/ 50959 h 263461"/>
                <a:gd name="connsiteX21" fmla="*/ 144780 w 289655"/>
                <a:gd name="connsiteY21" fmla="*/ 50959 h 263461"/>
                <a:gd name="connsiteX22" fmla="*/ 153257 w 289655"/>
                <a:gd name="connsiteY22" fmla="*/ 42482 h 263461"/>
                <a:gd name="connsiteX23" fmla="*/ 153257 w 289655"/>
                <a:gd name="connsiteY23" fmla="*/ 8477 h 263461"/>
                <a:gd name="connsiteX24" fmla="*/ 144875 w 289655"/>
                <a:gd name="connsiteY24" fmla="*/ 0 h 263461"/>
                <a:gd name="connsiteX25" fmla="*/ 266224 w 289655"/>
                <a:gd name="connsiteY25" fmla="*/ 23622 h 263461"/>
                <a:gd name="connsiteX26" fmla="*/ 266224 w 289655"/>
                <a:gd name="connsiteY26" fmla="*/ 23622 h 263461"/>
                <a:gd name="connsiteX27" fmla="*/ 254222 w 289655"/>
                <a:gd name="connsiteY27" fmla="*/ 23622 h 263461"/>
                <a:gd name="connsiteX28" fmla="*/ 232219 w 289655"/>
                <a:gd name="connsiteY28" fmla="*/ 45529 h 263461"/>
                <a:gd name="connsiteX29" fmla="*/ 232219 w 289655"/>
                <a:gd name="connsiteY29" fmla="*/ 57531 h 263461"/>
                <a:gd name="connsiteX30" fmla="*/ 232219 w 289655"/>
                <a:gd name="connsiteY30" fmla="*/ 57531 h 263461"/>
                <a:gd name="connsiteX31" fmla="*/ 244221 w 289655"/>
                <a:gd name="connsiteY31" fmla="*/ 57531 h 263461"/>
                <a:gd name="connsiteX32" fmla="*/ 266224 w 289655"/>
                <a:gd name="connsiteY32" fmla="*/ 35624 h 263461"/>
                <a:gd name="connsiteX33" fmla="*/ 266224 w 289655"/>
                <a:gd name="connsiteY33" fmla="*/ 23622 h 263461"/>
                <a:gd name="connsiteX34" fmla="*/ 57245 w 289655"/>
                <a:gd name="connsiteY34" fmla="*/ 45339 h 263461"/>
                <a:gd name="connsiteX35" fmla="*/ 35242 w 289655"/>
                <a:gd name="connsiteY35" fmla="*/ 23432 h 263461"/>
                <a:gd name="connsiteX36" fmla="*/ 23241 w 289655"/>
                <a:gd name="connsiteY36" fmla="*/ 23432 h 263461"/>
                <a:gd name="connsiteX37" fmla="*/ 23241 w 289655"/>
                <a:gd name="connsiteY37" fmla="*/ 23432 h 263461"/>
                <a:gd name="connsiteX38" fmla="*/ 23241 w 289655"/>
                <a:gd name="connsiteY38" fmla="*/ 35433 h 263461"/>
                <a:gd name="connsiteX39" fmla="*/ 45244 w 289655"/>
                <a:gd name="connsiteY39" fmla="*/ 57341 h 263461"/>
                <a:gd name="connsiteX40" fmla="*/ 57245 w 289655"/>
                <a:gd name="connsiteY40" fmla="*/ 57341 h 263461"/>
                <a:gd name="connsiteX41" fmla="*/ 57245 w 289655"/>
                <a:gd name="connsiteY41" fmla="*/ 57341 h 263461"/>
                <a:gd name="connsiteX42" fmla="*/ 57245 w 289655"/>
                <a:gd name="connsiteY42" fmla="*/ 45339 h 263461"/>
                <a:gd name="connsiteX43" fmla="*/ 247078 w 289655"/>
                <a:gd name="connsiteY43" fmla="*/ 127445 h 263461"/>
                <a:gd name="connsiteX44" fmla="*/ 247078 w 289655"/>
                <a:gd name="connsiteY44" fmla="*/ 127445 h 263461"/>
                <a:gd name="connsiteX45" fmla="*/ 255556 w 289655"/>
                <a:gd name="connsiteY45" fmla="*/ 135922 h 263461"/>
                <a:gd name="connsiteX46" fmla="*/ 281178 w 289655"/>
                <a:gd name="connsiteY46" fmla="*/ 135922 h 263461"/>
                <a:gd name="connsiteX47" fmla="*/ 289655 w 289655"/>
                <a:gd name="connsiteY47" fmla="*/ 127445 h 263461"/>
                <a:gd name="connsiteX48" fmla="*/ 289655 w 289655"/>
                <a:gd name="connsiteY48" fmla="*/ 127445 h 263461"/>
                <a:gd name="connsiteX49" fmla="*/ 281178 w 289655"/>
                <a:gd name="connsiteY49" fmla="*/ 118967 h 263461"/>
                <a:gd name="connsiteX50" fmla="*/ 255556 w 289655"/>
                <a:gd name="connsiteY50" fmla="*/ 118967 h 263461"/>
                <a:gd name="connsiteX51" fmla="*/ 247078 w 289655"/>
                <a:gd name="connsiteY51" fmla="*/ 127445 h 263461"/>
                <a:gd name="connsiteX52" fmla="*/ 34100 w 289655"/>
                <a:gd name="connsiteY52" fmla="*/ 118967 h 263461"/>
                <a:gd name="connsiteX53" fmla="*/ 8477 w 289655"/>
                <a:gd name="connsiteY53" fmla="*/ 118967 h 263461"/>
                <a:gd name="connsiteX54" fmla="*/ 0 w 289655"/>
                <a:gd name="connsiteY54" fmla="*/ 127445 h 263461"/>
                <a:gd name="connsiteX55" fmla="*/ 0 w 289655"/>
                <a:gd name="connsiteY55" fmla="*/ 127445 h 263461"/>
                <a:gd name="connsiteX56" fmla="*/ 8477 w 289655"/>
                <a:gd name="connsiteY56" fmla="*/ 135922 h 263461"/>
                <a:gd name="connsiteX57" fmla="*/ 34100 w 289655"/>
                <a:gd name="connsiteY57" fmla="*/ 135922 h 263461"/>
                <a:gd name="connsiteX58" fmla="*/ 42577 w 289655"/>
                <a:gd name="connsiteY58" fmla="*/ 127445 h 263461"/>
                <a:gd name="connsiteX59" fmla="*/ 42577 w 289655"/>
                <a:gd name="connsiteY59" fmla="*/ 127445 h 263461"/>
                <a:gd name="connsiteX60" fmla="*/ 34100 w 289655"/>
                <a:gd name="connsiteY60" fmla="*/ 118967 h 263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89655" h="263461">
                  <a:moveTo>
                    <a:pt x="264128" y="237935"/>
                  </a:moveTo>
                  <a:lnTo>
                    <a:pt x="238601" y="237935"/>
                  </a:lnTo>
                  <a:lnTo>
                    <a:pt x="223266" y="83249"/>
                  </a:lnTo>
                  <a:cubicBezTo>
                    <a:pt x="222409" y="74771"/>
                    <a:pt x="215170" y="67913"/>
                    <a:pt x="206216" y="67913"/>
                  </a:cubicBezTo>
                  <a:lnTo>
                    <a:pt x="83534" y="67913"/>
                  </a:lnTo>
                  <a:cubicBezTo>
                    <a:pt x="74581" y="67913"/>
                    <a:pt x="67342" y="74676"/>
                    <a:pt x="66484" y="83249"/>
                  </a:cubicBezTo>
                  <a:lnTo>
                    <a:pt x="51149" y="237935"/>
                  </a:lnTo>
                  <a:lnTo>
                    <a:pt x="25622" y="237935"/>
                  </a:lnTo>
                  <a:lnTo>
                    <a:pt x="25622" y="263462"/>
                  </a:lnTo>
                  <a:lnTo>
                    <a:pt x="264223" y="263462"/>
                  </a:lnTo>
                  <a:lnTo>
                    <a:pt x="264223" y="237935"/>
                  </a:lnTo>
                  <a:close/>
                  <a:moveTo>
                    <a:pt x="182308" y="110490"/>
                  </a:moveTo>
                  <a:lnTo>
                    <a:pt x="193357" y="220980"/>
                  </a:lnTo>
                  <a:lnTo>
                    <a:pt x="175927" y="220980"/>
                  </a:lnTo>
                  <a:lnTo>
                    <a:pt x="165259" y="110490"/>
                  </a:lnTo>
                  <a:lnTo>
                    <a:pt x="182308" y="110490"/>
                  </a:lnTo>
                  <a:close/>
                  <a:moveTo>
                    <a:pt x="144875" y="0"/>
                  </a:moveTo>
                  <a:lnTo>
                    <a:pt x="144875" y="0"/>
                  </a:lnTo>
                  <a:cubicBezTo>
                    <a:pt x="140113" y="0"/>
                    <a:pt x="136303" y="3810"/>
                    <a:pt x="136303" y="8477"/>
                  </a:cubicBezTo>
                  <a:lnTo>
                    <a:pt x="136303" y="42482"/>
                  </a:lnTo>
                  <a:cubicBezTo>
                    <a:pt x="136303" y="47149"/>
                    <a:pt x="140113" y="50959"/>
                    <a:pt x="144780" y="50959"/>
                  </a:cubicBezTo>
                  <a:lnTo>
                    <a:pt x="144780" y="50959"/>
                  </a:lnTo>
                  <a:cubicBezTo>
                    <a:pt x="149447" y="50959"/>
                    <a:pt x="153257" y="47149"/>
                    <a:pt x="153257" y="42482"/>
                  </a:cubicBezTo>
                  <a:lnTo>
                    <a:pt x="153257" y="8477"/>
                  </a:lnTo>
                  <a:cubicBezTo>
                    <a:pt x="153352" y="3810"/>
                    <a:pt x="149543" y="0"/>
                    <a:pt x="144875" y="0"/>
                  </a:cubicBezTo>
                  <a:close/>
                  <a:moveTo>
                    <a:pt x="266224" y="23622"/>
                  </a:moveTo>
                  <a:lnTo>
                    <a:pt x="266224" y="23622"/>
                  </a:lnTo>
                  <a:cubicBezTo>
                    <a:pt x="262890" y="20288"/>
                    <a:pt x="257556" y="20288"/>
                    <a:pt x="254222" y="23622"/>
                  </a:cubicBezTo>
                  <a:lnTo>
                    <a:pt x="232219" y="45529"/>
                  </a:lnTo>
                  <a:cubicBezTo>
                    <a:pt x="228886" y="48863"/>
                    <a:pt x="228886" y="54197"/>
                    <a:pt x="232219" y="57531"/>
                  </a:cubicBezTo>
                  <a:lnTo>
                    <a:pt x="232219" y="57531"/>
                  </a:lnTo>
                  <a:cubicBezTo>
                    <a:pt x="235553" y="60865"/>
                    <a:pt x="240887" y="60865"/>
                    <a:pt x="244221" y="57531"/>
                  </a:cubicBezTo>
                  <a:lnTo>
                    <a:pt x="266224" y="35624"/>
                  </a:lnTo>
                  <a:cubicBezTo>
                    <a:pt x="269557" y="32290"/>
                    <a:pt x="269557" y="26861"/>
                    <a:pt x="266224" y="23622"/>
                  </a:cubicBezTo>
                  <a:close/>
                  <a:moveTo>
                    <a:pt x="57245" y="45339"/>
                  </a:moveTo>
                  <a:lnTo>
                    <a:pt x="35242" y="23432"/>
                  </a:lnTo>
                  <a:cubicBezTo>
                    <a:pt x="31909" y="20098"/>
                    <a:pt x="26575" y="20098"/>
                    <a:pt x="23241" y="23432"/>
                  </a:cubicBezTo>
                  <a:lnTo>
                    <a:pt x="23241" y="23432"/>
                  </a:lnTo>
                  <a:cubicBezTo>
                    <a:pt x="19907" y="26765"/>
                    <a:pt x="19907" y="32099"/>
                    <a:pt x="23241" y="35433"/>
                  </a:cubicBezTo>
                  <a:lnTo>
                    <a:pt x="45244" y="57341"/>
                  </a:lnTo>
                  <a:cubicBezTo>
                    <a:pt x="48577" y="60674"/>
                    <a:pt x="53911" y="60674"/>
                    <a:pt x="57245" y="57341"/>
                  </a:cubicBezTo>
                  <a:lnTo>
                    <a:pt x="57245" y="57341"/>
                  </a:lnTo>
                  <a:cubicBezTo>
                    <a:pt x="60579" y="54007"/>
                    <a:pt x="60579" y="48578"/>
                    <a:pt x="57245" y="45339"/>
                  </a:cubicBezTo>
                  <a:close/>
                  <a:moveTo>
                    <a:pt x="247078" y="127445"/>
                  </a:moveTo>
                  <a:lnTo>
                    <a:pt x="247078" y="127445"/>
                  </a:lnTo>
                  <a:cubicBezTo>
                    <a:pt x="247078" y="132112"/>
                    <a:pt x="250889" y="135922"/>
                    <a:pt x="255556" y="135922"/>
                  </a:cubicBezTo>
                  <a:lnTo>
                    <a:pt x="281178" y="135922"/>
                  </a:lnTo>
                  <a:cubicBezTo>
                    <a:pt x="285845" y="135922"/>
                    <a:pt x="289655" y="132112"/>
                    <a:pt x="289655" y="127445"/>
                  </a:cubicBezTo>
                  <a:lnTo>
                    <a:pt x="289655" y="127445"/>
                  </a:lnTo>
                  <a:cubicBezTo>
                    <a:pt x="289655" y="122777"/>
                    <a:pt x="285845" y="118967"/>
                    <a:pt x="281178" y="118967"/>
                  </a:cubicBezTo>
                  <a:lnTo>
                    <a:pt x="255556" y="118967"/>
                  </a:lnTo>
                  <a:cubicBezTo>
                    <a:pt x="250889" y="118967"/>
                    <a:pt x="247078" y="122777"/>
                    <a:pt x="247078" y="127445"/>
                  </a:cubicBezTo>
                  <a:close/>
                  <a:moveTo>
                    <a:pt x="34100" y="118967"/>
                  </a:moveTo>
                  <a:lnTo>
                    <a:pt x="8477" y="118967"/>
                  </a:lnTo>
                  <a:cubicBezTo>
                    <a:pt x="3810" y="118967"/>
                    <a:pt x="0" y="122777"/>
                    <a:pt x="0" y="127445"/>
                  </a:cubicBezTo>
                  <a:lnTo>
                    <a:pt x="0" y="127445"/>
                  </a:lnTo>
                  <a:cubicBezTo>
                    <a:pt x="0" y="132112"/>
                    <a:pt x="3810" y="135922"/>
                    <a:pt x="8477" y="135922"/>
                  </a:cubicBezTo>
                  <a:lnTo>
                    <a:pt x="34100" y="135922"/>
                  </a:lnTo>
                  <a:cubicBezTo>
                    <a:pt x="38767" y="135922"/>
                    <a:pt x="42577" y="132112"/>
                    <a:pt x="42577" y="127445"/>
                  </a:cubicBezTo>
                  <a:lnTo>
                    <a:pt x="42577" y="127445"/>
                  </a:lnTo>
                  <a:cubicBezTo>
                    <a:pt x="42577" y="122777"/>
                    <a:pt x="38767" y="118967"/>
                    <a:pt x="34100" y="118967"/>
                  </a:cubicBezTo>
                  <a:close/>
                </a:path>
              </a:pathLst>
            </a:custGeom>
            <a:solidFill>
              <a:srgbClr val="3293C8"/>
            </a:solidFill>
            <a:ln w="9525" cap="flat">
              <a:noFill/>
              <a:prstDash val="solid"/>
              <a:miter/>
            </a:ln>
          </p:spPr>
          <p:txBody>
            <a:bodyPr rtlCol="0" anchor="ctr"/>
            <a:lstStyle/>
            <a:p>
              <a:endParaRPr lang="en-US"/>
            </a:p>
          </p:txBody>
        </p:sp>
      </p:grpSp>
      <p:sp>
        <p:nvSpPr>
          <p:cNvPr id="19" name="Content Placeholder 9">
            <a:extLst>
              <a:ext uri="{FF2B5EF4-FFF2-40B4-BE49-F238E27FC236}">
                <a16:creationId xmlns:a16="http://schemas.microsoft.com/office/drawing/2014/main" id="{20232656-D711-4D84-B896-BFAFE207CFDC}"/>
              </a:ext>
            </a:extLst>
          </p:cNvPr>
          <p:cNvSpPr txBox="1">
            <a:spLocks/>
          </p:cNvSpPr>
          <p:nvPr/>
        </p:nvSpPr>
        <p:spPr>
          <a:xfrm>
            <a:off x="2357848" y="2033940"/>
            <a:ext cx="8220456" cy="498598"/>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dirty="0">
                <a:solidFill>
                  <a:srgbClr val="003C47"/>
                </a:solidFill>
              </a:rPr>
              <a:t>Avoiding crashes involves:</a:t>
            </a:r>
          </a:p>
        </p:txBody>
      </p:sp>
      <p:pic>
        <p:nvPicPr>
          <p:cNvPr id="22" name="Picture 21" descr="A bicyclist on a bike path with lane markers.">
            <a:extLst>
              <a:ext uri="{FF2B5EF4-FFF2-40B4-BE49-F238E27FC236}">
                <a16:creationId xmlns:a16="http://schemas.microsoft.com/office/drawing/2014/main" id="{4B95325A-EA8A-4598-BF7B-E1B8B8109EFE}"/>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a:stretch/>
        </p:blipFill>
        <p:spPr>
          <a:xfrm>
            <a:off x="2330455" y="2698022"/>
            <a:ext cx="2813800" cy="1875524"/>
          </a:xfrm>
          <a:prstGeom prst="rect">
            <a:avLst/>
          </a:prstGeom>
        </p:spPr>
      </p:pic>
      <p:sp>
        <p:nvSpPr>
          <p:cNvPr id="16" name="Content Placeholder 9">
            <a:extLst>
              <a:ext uri="{FF2B5EF4-FFF2-40B4-BE49-F238E27FC236}">
                <a16:creationId xmlns:a16="http://schemas.microsoft.com/office/drawing/2014/main" id="{A477F49D-C391-458F-BBB7-58E00892FFD8}"/>
              </a:ext>
            </a:extLst>
          </p:cNvPr>
          <p:cNvSpPr txBox="1">
            <a:spLocks/>
          </p:cNvSpPr>
          <p:nvPr/>
        </p:nvSpPr>
        <p:spPr>
          <a:xfrm>
            <a:off x="2357848" y="4739030"/>
            <a:ext cx="2410922" cy="1094697"/>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rgbClr val="3293C8"/>
                </a:solidFill>
              </a:rPr>
              <a:t>Separating users in space</a:t>
            </a:r>
          </a:p>
        </p:txBody>
      </p:sp>
      <p:pic>
        <p:nvPicPr>
          <p:cNvPr id="23" name="Picture 22" descr="Pedestrians crossing an intersection in a crosswalk, with automobile traffic stopped short of the crosswalk.">
            <a:extLst>
              <a:ext uri="{FF2B5EF4-FFF2-40B4-BE49-F238E27FC236}">
                <a16:creationId xmlns:a16="http://schemas.microsoft.com/office/drawing/2014/main" id="{84832759-C357-4C5C-A06F-05F9F73BC0F6}"/>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a:stretch/>
        </p:blipFill>
        <p:spPr>
          <a:xfrm>
            <a:off x="5347901" y="2698022"/>
            <a:ext cx="2813529" cy="1875686"/>
          </a:xfrm>
          <a:prstGeom prst="rect">
            <a:avLst/>
          </a:prstGeom>
        </p:spPr>
      </p:pic>
      <p:sp>
        <p:nvSpPr>
          <p:cNvPr id="17" name="Content Placeholder 9">
            <a:extLst>
              <a:ext uri="{FF2B5EF4-FFF2-40B4-BE49-F238E27FC236}">
                <a16:creationId xmlns:a16="http://schemas.microsoft.com/office/drawing/2014/main" id="{31933BDB-8E5D-4B00-8887-1742B54AF552}"/>
              </a:ext>
            </a:extLst>
          </p:cNvPr>
          <p:cNvSpPr txBox="1">
            <a:spLocks/>
          </p:cNvSpPr>
          <p:nvPr/>
        </p:nvSpPr>
        <p:spPr>
          <a:xfrm>
            <a:off x="5347901" y="4739030"/>
            <a:ext cx="2086829" cy="1094697"/>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rgbClr val="3293C8"/>
                </a:solidFill>
              </a:rPr>
              <a:t>Separating users in time</a:t>
            </a:r>
          </a:p>
        </p:txBody>
      </p:sp>
      <p:pic>
        <p:nvPicPr>
          <p:cNvPr id="21" name="Picture 20" descr="Street signs by a road indicating the location of a crosswalk.">
            <a:extLst>
              <a:ext uri="{FF2B5EF4-FFF2-40B4-BE49-F238E27FC236}">
                <a16:creationId xmlns:a16="http://schemas.microsoft.com/office/drawing/2014/main" id="{D4479062-CDE5-462C-94EA-8FCFD15BB366}"/>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a:stretch/>
        </p:blipFill>
        <p:spPr>
          <a:xfrm>
            <a:off x="8365348" y="2698022"/>
            <a:ext cx="2813286" cy="1875524"/>
          </a:xfrm>
          <a:prstGeom prst="rect">
            <a:avLst/>
          </a:prstGeom>
        </p:spPr>
      </p:pic>
      <p:sp>
        <p:nvSpPr>
          <p:cNvPr id="20" name="Content Placeholder 9">
            <a:extLst>
              <a:ext uri="{FF2B5EF4-FFF2-40B4-BE49-F238E27FC236}">
                <a16:creationId xmlns:a16="http://schemas.microsoft.com/office/drawing/2014/main" id="{E617344E-7F3C-486D-AB90-1130C995AC64}"/>
              </a:ext>
            </a:extLst>
          </p:cNvPr>
          <p:cNvSpPr txBox="1">
            <a:spLocks/>
          </p:cNvSpPr>
          <p:nvPr/>
        </p:nvSpPr>
        <p:spPr>
          <a:xfrm>
            <a:off x="8365347" y="4739030"/>
            <a:ext cx="2334088" cy="1094697"/>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rgbClr val="3293C8"/>
                </a:solidFill>
              </a:rPr>
              <a:t>Increasing attentiveness and awareness</a:t>
            </a:r>
          </a:p>
        </p:txBody>
      </p:sp>
      <p:sp>
        <p:nvSpPr>
          <p:cNvPr id="24" name="TextBox 23">
            <a:extLst>
              <a:ext uri="{FF2B5EF4-FFF2-40B4-BE49-F238E27FC236}">
                <a16:creationId xmlns:a16="http://schemas.microsoft.com/office/drawing/2014/main" id="{B58B5F65-9EF3-4D89-835E-DAD0DE80F32E}"/>
              </a:ext>
            </a:extLst>
          </p:cNvPr>
          <p:cNvSpPr txBox="1"/>
          <p:nvPr/>
        </p:nvSpPr>
        <p:spPr>
          <a:xfrm>
            <a:off x="7349924" y="6378258"/>
            <a:ext cx="4294208" cy="184666"/>
          </a:xfrm>
          <a:prstGeom prst="rect">
            <a:avLst/>
          </a:prstGeom>
          <a:noFill/>
        </p:spPr>
        <p:txBody>
          <a:bodyPr wrap="square" lIns="0" tIns="0" rIns="0" bIns="0" rtlCol="0">
            <a:spAutoFit/>
          </a:bodyPr>
          <a:lstStyle/>
          <a:p>
            <a:pPr algn="r"/>
            <a:r>
              <a:rPr lang="en-US" sz="1200" dirty="0">
                <a:solidFill>
                  <a:schemeClr val="bg1"/>
                </a:solidFill>
              </a:rPr>
              <a:t>Source for all images: Fehr &amp; Peers</a:t>
            </a:r>
          </a:p>
        </p:txBody>
      </p:sp>
      <p:sp>
        <p:nvSpPr>
          <p:cNvPr id="15" name="TextBox 14">
            <a:extLst>
              <a:ext uri="{FF2B5EF4-FFF2-40B4-BE49-F238E27FC236}">
                <a16:creationId xmlns:a16="http://schemas.microsoft.com/office/drawing/2014/main" id="{8D8275A7-FF4A-4734-BA02-AA43D94E9BB9}"/>
              </a:ext>
            </a:extLst>
          </p:cNvPr>
          <p:cNvSpPr txBox="1"/>
          <p:nvPr/>
        </p:nvSpPr>
        <p:spPr>
          <a:xfrm>
            <a:off x="29996" y="6455203"/>
            <a:ext cx="682876" cy="215444"/>
          </a:xfrm>
          <a:prstGeom prst="rect">
            <a:avLst/>
          </a:prstGeom>
          <a:noFill/>
        </p:spPr>
        <p:txBody>
          <a:bodyPr wrap="square" lIns="0" tIns="0" rIns="0" bIns="0" rtlCol="0">
            <a:spAutoFit/>
          </a:bodyPr>
          <a:lstStyle/>
          <a:p>
            <a:pPr algn="r"/>
            <a:fld id="{DDB3D640-4032-4024-920B-AC4F90A03C18}" type="slidenum">
              <a:rPr lang="en-US" sz="1400" smtClean="0">
                <a:solidFill>
                  <a:schemeClr val="bg1"/>
                </a:solidFill>
              </a:rPr>
              <a:t>36</a:t>
            </a:fld>
            <a:endParaRPr lang="en-US" sz="1400" dirty="0">
              <a:solidFill>
                <a:schemeClr val="bg1"/>
              </a:solidFill>
            </a:endParaRPr>
          </a:p>
        </p:txBody>
      </p:sp>
    </p:spTree>
    <p:extLst>
      <p:ext uri="{BB962C8B-B14F-4D97-AF65-F5344CB8AC3E}">
        <p14:creationId xmlns:p14="http://schemas.microsoft.com/office/powerpoint/2010/main" val="24755263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descr="&quot;  &quot;">
            <a:extLst>
              <a:ext uri="{FF2B5EF4-FFF2-40B4-BE49-F238E27FC236}">
                <a16:creationId xmlns:a16="http://schemas.microsoft.com/office/drawing/2014/main" id="{A11E2D51-F2D8-4E72-A4BC-7639D8DDD0EE}"/>
              </a:ext>
            </a:extLst>
          </p:cNvPr>
          <p:cNvSpPr/>
          <p:nvPr/>
        </p:nvSpPr>
        <p:spPr>
          <a:xfrm>
            <a:off x="833436" y="426719"/>
            <a:ext cx="5943600" cy="90219"/>
          </a:xfrm>
          <a:prstGeom prst="rect">
            <a:avLst/>
          </a:prstGeom>
          <a:solidFill>
            <a:srgbClr val="DF8A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itle 3">
            <a:extLst>
              <a:ext uri="{FF2B5EF4-FFF2-40B4-BE49-F238E27FC236}">
                <a16:creationId xmlns:a16="http://schemas.microsoft.com/office/drawing/2014/main" id="{B8632B49-0ADD-4BA7-9896-6B58625EAA68}"/>
              </a:ext>
            </a:extLst>
          </p:cNvPr>
          <p:cNvSpPr>
            <a:spLocks noGrp="1"/>
          </p:cNvSpPr>
          <p:nvPr>
            <p:ph type="title"/>
          </p:nvPr>
        </p:nvSpPr>
        <p:spPr>
          <a:xfrm>
            <a:off x="838200" y="663707"/>
            <a:ext cx="10515600" cy="349501"/>
          </a:xfrm>
        </p:spPr>
        <p:txBody>
          <a:bodyPr/>
          <a:lstStyle/>
          <a:p>
            <a:r>
              <a:rPr lang="en-US" dirty="0"/>
              <a:t>Safe ROADS: Crash Kinetic Energy</a:t>
            </a:r>
          </a:p>
        </p:txBody>
      </p:sp>
      <p:grpSp>
        <p:nvGrpSpPr>
          <p:cNvPr id="34" name="Group 33" descr="Safe System element 4 is the focus of this slide."/>
          <p:cNvGrpSpPr/>
          <p:nvPr/>
        </p:nvGrpSpPr>
        <p:grpSpPr>
          <a:xfrm>
            <a:off x="581025" y="2118768"/>
            <a:ext cx="1304925" cy="3925179"/>
            <a:chOff x="581025" y="2118768"/>
            <a:chExt cx="1304925" cy="3925179"/>
          </a:xfrm>
        </p:grpSpPr>
        <p:pic>
          <p:nvPicPr>
            <p:cNvPr id="38" name="Graphic 40">
              <a:extLst>
                <a:ext uri="{FF2B5EF4-FFF2-40B4-BE49-F238E27FC236}">
                  <a16:creationId xmlns:a16="http://schemas.microsoft.com/office/drawing/2014/main" id="{6F400EBE-2503-4834-B89A-21469971AAD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19181" y="2118768"/>
              <a:ext cx="1221624" cy="383534"/>
            </a:xfrm>
            <a:prstGeom prst="rect">
              <a:avLst/>
            </a:prstGeom>
          </p:spPr>
        </p:pic>
        <p:grpSp>
          <p:nvGrpSpPr>
            <p:cNvPr id="39" name="Group 38">
              <a:extLst>
                <a:ext uri="{FF2B5EF4-FFF2-40B4-BE49-F238E27FC236}">
                  <a16:creationId xmlns:a16="http://schemas.microsoft.com/office/drawing/2014/main" id="{D004D845-F2FA-4E80-B47E-C8B1438D9720}"/>
                </a:ext>
              </a:extLst>
            </p:cNvPr>
            <p:cNvGrpSpPr/>
            <p:nvPr/>
          </p:nvGrpSpPr>
          <p:grpSpPr>
            <a:xfrm>
              <a:off x="700014" y="2861297"/>
              <a:ext cx="993976" cy="565938"/>
              <a:chOff x="4157510" y="1508569"/>
              <a:chExt cx="993976" cy="565938"/>
            </a:xfrm>
            <a:solidFill>
              <a:srgbClr val="3293C8"/>
            </a:solidFill>
          </p:grpSpPr>
          <p:sp>
            <p:nvSpPr>
              <p:cNvPr id="55" name="Freeform: Shape 31">
                <a:extLst>
                  <a:ext uri="{FF2B5EF4-FFF2-40B4-BE49-F238E27FC236}">
                    <a16:creationId xmlns:a16="http://schemas.microsoft.com/office/drawing/2014/main" id="{AE803B13-F15C-4D62-8162-FBA808F44339}"/>
                  </a:ext>
                </a:extLst>
              </p:cNvPr>
              <p:cNvSpPr/>
              <p:nvPr/>
            </p:nvSpPr>
            <p:spPr>
              <a:xfrm>
                <a:off x="4157510" y="1508569"/>
                <a:ext cx="411643" cy="565938"/>
              </a:xfrm>
              <a:custGeom>
                <a:avLst/>
                <a:gdLst>
                  <a:gd name="connsiteX0" fmla="*/ 161734 w 204311"/>
                  <a:gd name="connsiteY0" fmla="*/ 0 h 280892"/>
                  <a:gd name="connsiteX1" fmla="*/ 42577 w 204311"/>
                  <a:gd name="connsiteY1" fmla="*/ 0 h 280892"/>
                  <a:gd name="connsiteX2" fmla="*/ 0 w 204311"/>
                  <a:gd name="connsiteY2" fmla="*/ 42577 h 280892"/>
                  <a:gd name="connsiteX3" fmla="*/ 0 w 204311"/>
                  <a:gd name="connsiteY3" fmla="*/ 212789 h 280892"/>
                  <a:gd name="connsiteX4" fmla="*/ 33052 w 204311"/>
                  <a:gd name="connsiteY4" fmla="*/ 254222 h 280892"/>
                  <a:gd name="connsiteX5" fmla="*/ 33052 w 204311"/>
                  <a:gd name="connsiteY5" fmla="*/ 272225 h 280892"/>
                  <a:gd name="connsiteX6" fmla="*/ 41720 w 204311"/>
                  <a:gd name="connsiteY6" fmla="*/ 280892 h 280892"/>
                  <a:gd name="connsiteX7" fmla="*/ 51911 w 204311"/>
                  <a:gd name="connsiteY7" fmla="*/ 280892 h 280892"/>
                  <a:gd name="connsiteX8" fmla="*/ 60579 w 204311"/>
                  <a:gd name="connsiteY8" fmla="*/ 272225 h 280892"/>
                  <a:gd name="connsiteX9" fmla="*/ 60579 w 204311"/>
                  <a:gd name="connsiteY9" fmla="*/ 255365 h 280892"/>
                  <a:gd name="connsiteX10" fmla="*/ 143732 w 204311"/>
                  <a:gd name="connsiteY10" fmla="*/ 255365 h 280892"/>
                  <a:gd name="connsiteX11" fmla="*/ 143732 w 204311"/>
                  <a:gd name="connsiteY11" fmla="*/ 272225 h 280892"/>
                  <a:gd name="connsiteX12" fmla="*/ 152400 w 204311"/>
                  <a:gd name="connsiteY12" fmla="*/ 280892 h 280892"/>
                  <a:gd name="connsiteX13" fmla="*/ 162592 w 204311"/>
                  <a:gd name="connsiteY13" fmla="*/ 280892 h 280892"/>
                  <a:gd name="connsiteX14" fmla="*/ 171259 w 204311"/>
                  <a:gd name="connsiteY14" fmla="*/ 272225 h 280892"/>
                  <a:gd name="connsiteX15" fmla="*/ 171259 w 204311"/>
                  <a:gd name="connsiteY15" fmla="*/ 254222 h 280892"/>
                  <a:gd name="connsiteX16" fmla="*/ 204311 w 204311"/>
                  <a:gd name="connsiteY16" fmla="*/ 212789 h 280892"/>
                  <a:gd name="connsiteX17" fmla="*/ 204311 w 204311"/>
                  <a:gd name="connsiteY17" fmla="*/ 42577 h 280892"/>
                  <a:gd name="connsiteX18" fmla="*/ 161734 w 204311"/>
                  <a:gd name="connsiteY18" fmla="*/ 0 h 280892"/>
                  <a:gd name="connsiteX19" fmla="*/ 55340 w 204311"/>
                  <a:gd name="connsiteY19" fmla="*/ 21241 h 280892"/>
                  <a:gd name="connsiteX20" fmla="*/ 148971 w 204311"/>
                  <a:gd name="connsiteY20" fmla="*/ 21241 h 280892"/>
                  <a:gd name="connsiteX21" fmla="*/ 157448 w 204311"/>
                  <a:gd name="connsiteY21" fmla="*/ 29718 h 280892"/>
                  <a:gd name="connsiteX22" fmla="*/ 148971 w 204311"/>
                  <a:gd name="connsiteY22" fmla="*/ 38195 h 280892"/>
                  <a:gd name="connsiteX23" fmla="*/ 55340 w 204311"/>
                  <a:gd name="connsiteY23" fmla="*/ 38195 h 280892"/>
                  <a:gd name="connsiteX24" fmla="*/ 46863 w 204311"/>
                  <a:gd name="connsiteY24" fmla="*/ 29718 h 280892"/>
                  <a:gd name="connsiteX25" fmla="*/ 55340 w 204311"/>
                  <a:gd name="connsiteY25" fmla="*/ 21241 h 280892"/>
                  <a:gd name="connsiteX26" fmla="*/ 46863 w 204311"/>
                  <a:gd name="connsiteY26" fmla="*/ 221361 h 280892"/>
                  <a:gd name="connsiteX27" fmla="*/ 31147 w 204311"/>
                  <a:gd name="connsiteY27" fmla="*/ 205645 h 280892"/>
                  <a:gd name="connsiteX28" fmla="*/ 46863 w 204311"/>
                  <a:gd name="connsiteY28" fmla="*/ 189929 h 280892"/>
                  <a:gd name="connsiteX29" fmla="*/ 62579 w 204311"/>
                  <a:gd name="connsiteY29" fmla="*/ 205645 h 280892"/>
                  <a:gd name="connsiteX30" fmla="*/ 46863 w 204311"/>
                  <a:gd name="connsiteY30" fmla="*/ 221361 h 280892"/>
                  <a:gd name="connsiteX31" fmla="*/ 157448 w 204311"/>
                  <a:gd name="connsiteY31" fmla="*/ 221361 h 280892"/>
                  <a:gd name="connsiteX32" fmla="*/ 141732 w 204311"/>
                  <a:gd name="connsiteY32" fmla="*/ 205645 h 280892"/>
                  <a:gd name="connsiteX33" fmla="*/ 157448 w 204311"/>
                  <a:gd name="connsiteY33" fmla="*/ 189929 h 280892"/>
                  <a:gd name="connsiteX34" fmla="*/ 173164 w 204311"/>
                  <a:gd name="connsiteY34" fmla="*/ 205645 h 280892"/>
                  <a:gd name="connsiteX35" fmla="*/ 157448 w 204311"/>
                  <a:gd name="connsiteY35" fmla="*/ 221361 h 280892"/>
                  <a:gd name="connsiteX36" fmla="*/ 178784 w 204311"/>
                  <a:gd name="connsiteY36" fmla="*/ 136112 h 280892"/>
                  <a:gd name="connsiteX37" fmla="*/ 161734 w 204311"/>
                  <a:gd name="connsiteY37" fmla="*/ 153162 h 280892"/>
                  <a:gd name="connsiteX38" fmla="*/ 42577 w 204311"/>
                  <a:gd name="connsiteY38" fmla="*/ 153162 h 280892"/>
                  <a:gd name="connsiteX39" fmla="*/ 25527 w 204311"/>
                  <a:gd name="connsiteY39" fmla="*/ 136112 h 280892"/>
                  <a:gd name="connsiteX40" fmla="*/ 25527 w 204311"/>
                  <a:gd name="connsiteY40" fmla="*/ 76581 h 280892"/>
                  <a:gd name="connsiteX41" fmla="*/ 42577 w 204311"/>
                  <a:gd name="connsiteY41" fmla="*/ 59531 h 280892"/>
                  <a:gd name="connsiteX42" fmla="*/ 161734 w 204311"/>
                  <a:gd name="connsiteY42" fmla="*/ 59531 h 280892"/>
                  <a:gd name="connsiteX43" fmla="*/ 178784 w 204311"/>
                  <a:gd name="connsiteY43" fmla="*/ 76581 h 280892"/>
                  <a:gd name="connsiteX44" fmla="*/ 178784 w 204311"/>
                  <a:gd name="connsiteY44" fmla="*/ 136112 h 28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04311" h="280892">
                    <a:moveTo>
                      <a:pt x="161734" y="0"/>
                    </a:moveTo>
                    <a:lnTo>
                      <a:pt x="42577" y="0"/>
                    </a:lnTo>
                    <a:cubicBezTo>
                      <a:pt x="19050" y="0"/>
                      <a:pt x="0" y="19050"/>
                      <a:pt x="0" y="42577"/>
                    </a:cubicBezTo>
                    <a:lnTo>
                      <a:pt x="0" y="212789"/>
                    </a:lnTo>
                    <a:cubicBezTo>
                      <a:pt x="0" y="232981"/>
                      <a:pt x="14097" y="249936"/>
                      <a:pt x="33052" y="254222"/>
                    </a:cubicBezTo>
                    <a:lnTo>
                      <a:pt x="33052" y="272225"/>
                    </a:lnTo>
                    <a:cubicBezTo>
                      <a:pt x="33052" y="276987"/>
                      <a:pt x="36957" y="280892"/>
                      <a:pt x="41720" y="280892"/>
                    </a:cubicBezTo>
                    <a:lnTo>
                      <a:pt x="51911" y="280892"/>
                    </a:lnTo>
                    <a:cubicBezTo>
                      <a:pt x="56674" y="280892"/>
                      <a:pt x="60579" y="276987"/>
                      <a:pt x="60579" y="272225"/>
                    </a:cubicBezTo>
                    <a:lnTo>
                      <a:pt x="60579" y="255365"/>
                    </a:lnTo>
                    <a:lnTo>
                      <a:pt x="143732" y="255365"/>
                    </a:lnTo>
                    <a:lnTo>
                      <a:pt x="143732" y="272225"/>
                    </a:lnTo>
                    <a:cubicBezTo>
                      <a:pt x="143732" y="276987"/>
                      <a:pt x="147638" y="280892"/>
                      <a:pt x="152400" y="280892"/>
                    </a:cubicBezTo>
                    <a:lnTo>
                      <a:pt x="162592" y="280892"/>
                    </a:lnTo>
                    <a:cubicBezTo>
                      <a:pt x="167354" y="280892"/>
                      <a:pt x="171259" y="276987"/>
                      <a:pt x="171259" y="272225"/>
                    </a:cubicBezTo>
                    <a:lnTo>
                      <a:pt x="171259" y="254222"/>
                    </a:lnTo>
                    <a:cubicBezTo>
                      <a:pt x="190214" y="249936"/>
                      <a:pt x="204311" y="232981"/>
                      <a:pt x="204311" y="212789"/>
                    </a:cubicBezTo>
                    <a:lnTo>
                      <a:pt x="204311" y="42577"/>
                    </a:lnTo>
                    <a:cubicBezTo>
                      <a:pt x="204311" y="19050"/>
                      <a:pt x="185261" y="0"/>
                      <a:pt x="161734" y="0"/>
                    </a:cubicBezTo>
                    <a:close/>
                    <a:moveTo>
                      <a:pt x="55340" y="21241"/>
                    </a:moveTo>
                    <a:lnTo>
                      <a:pt x="148971" y="21241"/>
                    </a:lnTo>
                    <a:cubicBezTo>
                      <a:pt x="153638" y="21241"/>
                      <a:pt x="157448" y="25051"/>
                      <a:pt x="157448" y="29718"/>
                    </a:cubicBezTo>
                    <a:cubicBezTo>
                      <a:pt x="157448" y="34385"/>
                      <a:pt x="153638" y="38195"/>
                      <a:pt x="148971" y="38195"/>
                    </a:cubicBezTo>
                    <a:lnTo>
                      <a:pt x="55340" y="38195"/>
                    </a:lnTo>
                    <a:cubicBezTo>
                      <a:pt x="50673" y="38195"/>
                      <a:pt x="46863" y="34385"/>
                      <a:pt x="46863" y="29718"/>
                    </a:cubicBezTo>
                    <a:cubicBezTo>
                      <a:pt x="46863" y="25051"/>
                      <a:pt x="50673" y="21241"/>
                      <a:pt x="55340" y="21241"/>
                    </a:cubicBezTo>
                    <a:close/>
                    <a:moveTo>
                      <a:pt x="46863" y="221361"/>
                    </a:moveTo>
                    <a:cubicBezTo>
                      <a:pt x="38195" y="221361"/>
                      <a:pt x="31147" y="214313"/>
                      <a:pt x="31147" y="205645"/>
                    </a:cubicBezTo>
                    <a:cubicBezTo>
                      <a:pt x="31147" y="196977"/>
                      <a:pt x="38195" y="189929"/>
                      <a:pt x="46863" y="189929"/>
                    </a:cubicBezTo>
                    <a:cubicBezTo>
                      <a:pt x="55531" y="189929"/>
                      <a:pt x="62579" y="196977"/>
                      <a:pt x="62579" y="205645"/>
                    </a:cubicBezTo>
                    <a:cubicBezTo>
                      <a:pt x="62579" y="214313"/>
                      <a:pt x="55531" y="221361"/>
                      <a:pt x="46863" y="221361"/>
                    </a:cubicBezTo>
                    <a:close/>
                    <a:moveTo>
                      <a:pt x="157448" y="221361"/>
                    </a:moveTo>
                    <a:cubicBezTo>
                      <a:pt x="148780" y="221361"/>
                      <a:pt x="141732" y="214313"/>
                      <a:pt x="141732" y="205645"/>
                    </a:cubicBezTo>
                    <a:cubicBezTo>
                      <a:pt x="141732" y="196977"/>
                      <a:pt x="148780" y="189929"/>
                      <a:pt x="157448" y="189929"/>
                    </a:cubicBezTo>
                    <a:cubicBezTo>
                      <a:pt x="166116" y="189929"/>
                      <a:pt x="173164" y="196977"/>
                      <a:pt x="173164" y="205645"/>
                    </a:cubicBezTo>
                    <a:cubicBezTo>
                      <a:pt x="173164" y="214313"/>
                      <a:pt x="166211" y="221361"/>
                      <a:pt x="157448" y="221361"/>
                    </a:cubicBezTo>
                    <a:close/>
                    <a:moveTo>
                      <a:pt x="178784" y="136112"/>
                    </a:moveTo>
                    <a:cubicBezTo>
                      <a:pt x="178784" y="145542"/>
                      <a:pt x="171164" y="153162"/>
                      <a:pt x="161734" y="153162"/>
                    </a:cubicBezTo>
                    <a:lnTo>
                      <a:pt x="42577" y="153162"/>
                    </a:lnTo>
                    <a:cubicBezTo>
                      <a:pt x="33147" y="153162"/>
                      <a:pt x="25527" y="145542"/>
                      <a:pt x="25527" y="136112"/>
                    </a:cubicBezTo>
                    <a:lnTo>
                      <a:pt x="25527" y="76581"/>
                    </a:lnTo>
                    <a:cubicBezTo>
                      <a:pt x="25527" y="67151"/>
                      <a:pt x="33147" y="59531"/>
                      <a:pt x="42577" y="59531"/>
                    </a:cubicBezTo>
                    <a:lnTo>
                      <a:pt x="161734" y="59531"/>
                    </a:lnTo>
                    <a:cubicBezTo>
                      <a:pt x="171164" y="59531"/>
                      <a:pt x="178784" y="67151"/>
                      <a:pt x="178784" y="76581"/>
                    </a:cubicBezTo>
                    <a:lnTo>
                      <a:pt x="178784" y="136112"/>
                    </a:lnTo>
                    <a:close/>
                  </a:path>
                </a:pathLst>
              </a:custGeom>
              <a:grpFill/>
              <a:ln w="9525" cap="flat">
                <a:noFill/>
                <a:prstDash val="solid"/>
                <a:miter/>
              </a:ln>
            </p:spPr>
            <p:txBody>
              <a:bodyPr rtlCol="0" anchor="ctr"/>
              <a:lstStyle/>
              <a:p>
                <a:endParaRPr lang="en-US"/>
              </a:p>
            </p:txBody>
          </p:sp>
          <p:sp>
            <p:nvSpPr>
              <p:cNvPr id="56" name="Freeform: Shape 35">
                <a:extLst>
                  <a:ext uri="{FF2B5EF4-FFF2-40B4-BE49-F238E27FC236}">
                    <a16:creationId xmlns:a16="http://schemas.microsoft.com/office/drawing/2014/main" id="{FFC7D7BF-641E-44E0-933B-DB5F2FE74D5D}"/>
                  </a:ext>
                </a:extLst>
              </p:cNvPr>
              <p:cNvSpPr/>
              <p:nvPr/>
            </p:nvSpPr>
            <p:spPr>
              <a:xfrm>
                <a:off x="4633109" y="1684934"/>
                <a:ext cx="518377" cy="389191"/>
              </a:xfrm>
              <a:custGeom>
                <a:avLst/>
                <a:gdLst>
                  <a:gd name="connsiteX0" fmla="*/ 255626 w 257286"/>
                  <a:gd name="connsiteY0" fmla="*/ 59817 h 193167"/>
                  <a:gd name="connsiteX1" fmla="*/ 250197 w 257286"/>
                  <a:gd name="connsiteY1" fmla="*/ 57245 h 193167"/>
                  <a:gd name="connsiteX2" fmla="*/ 223622 w 257286"/>
                  <a:gd name="connsiteY2" fmla="*/ 57245 h 193167"/>
                  <a:gd name="connsiteX3" fmla="*/ 198857 w 257286"/>
                  <a:gd name="connsiteY3" fmla="*/ 16573 h 193167"/>
                  <a:gd name="connsiteX4" fmla="*/ 58364 w 257286"/>
                  <a:gd name="connsiteY4" fmla="*/ 16573 h 193167"/>
                  <a:gd name="connsiteX5" fmla="*/ 33599 w 257286"/>
                  <a:gd name="connsiteY5" fmla="*/ 57245 h 193167"/>
                  <a:gd name="connsiteX6" fmla="*/ 7024 w 257286"/>
                  <a:gd name="connsiteY6" fmla="*/ 57245 h 193167"/>
                  <a:gd name="connsiteX7" fmla="*/ 1595 w 257286"/>
                  <a:gd name="connsiteY7" fmla="*/ 59817 h 193167"/>
                  <a:gd name="connsiteX8" fmla="*/ 166 w 257286"/>
                  <a:gd name="connsiteY8" fmla="*/ 65627 h 193167"/>
                  <a:gd name="connsiteX9" fmla="*/ 4071 w 257286"/>
                  <a:gd name="connsiteY9" fmla="*/ 84677 h 193167"/>
                  <a:gd name="connsiteX10" fmla="*/ 10929 w 257286"/>
                  <a:gd name="connsiteY10" fmla="*/ 90202 h 193167"/>
                  <a:gd name="connsiteX11" fmla="*/ 18835 w 257286"/>
                  <a:gd name="connsiteY11" fmla="*/ 90202 h 193167"/>
                  <a:gd name="connsiteX12" fmla="*/ 7500 w 257286"/>
                  <a:gd name="connsiteY12" fmla="*/ 121063 h 193167"/>
                  <a:gd name="connsiteX13" fmla="*/ 32551 w 257286"/>
                  <a:gd name="connsiteY13" fmla="*/ 165735 h 193167"/>
                  <a:gd name="connsiteX14" fmla="*/ 32551 w 257286"/>
                  <a:gd name="connsiteY14" fmla="*/ 184499 h 193167"/>
                  <a:gd name="connsiteX15" fmla="*/ 41219 w 257286"/>
                  <a:gd name="connsiteY15" fmla="*/ 193167 h 193167"/>
                  <a:gd name="connsiteX16" fmla="*/ 51410 w 257286"/>
                  <a:gd name="connsiteY16" fmla="*/ 193167 h 193167"/>
                  <a:gd name="connsiteX17" fmla="*/ 60078 w 257286"/>
                  <a:gd name="connsiteY17" fmla="*/ 184499 h 193167"/>
                  <a:gd name="connsiteX18" fmla="*/ 60078 w 257286"/>
                  <a:gd name="connsiteY18" fmla="*/ 165735 h 193167"/>
                  <a:gd name="connsiteX19" fmla="*/ 197238 w 257286"/>
                  <a:gd name="connsiteY19" fmla="*/ 165735 h 193167"/>
                  <a:gd name="connsiteX20" fmla="*/ 197238 w 257286"/>
                  <a:gd name="connsiteY20" fmla="*/ 184499 h 193167"/>
                  <a:gd name="connsiteX21" fmla="*/ 205906 w 257286"/>
                  <a:gd name="connsiteY21" fmla="*/ 193167 h 193167"/>
                  <a:gd name="connsiteX22" fmla="*/ 216098 w 257286"/>
                  <a:gd name="connsiteY22" fmla="*/ 193167 h 193167"/>
                  <a:gd name="connsiteX23" fmla="*/ 224765 w 257286"/>
                  <a:gd name="connsiteY23" fmla="*/ 184499 h 193167"/>
                  <a:gd name="connsiteX24" fmla="*/ 224765 w 257286"/>
                  <a:gd name="connsiteY24" fmla="*/ 165735 h 193167"/>
                  <a:gd name="connsiteX25" fmla="*/ 249911 w 257286"/>
                  <a:gd name="connsiteY25" fmla="*/ 122015 h 193167"/>
                  <a:gd name="connsiteX26" fmla="*/ 238100 w 257286"/>
                  <a:gd name="connsiteY26" fmla="*/ 90202 h 193167"/>
                  <a:gd name="connsiteX27" fmla="*/ 246482 w 257286"/>
                  <a:gd name="connsiteY27" fmla="*/ 90202 h 193167"/>
                  <a:gd name="connsiteX28" fmla="*/ 253340 w 257286"/>
                  <a:gd name="connsiteY28" fmla="*/ 84582 h 193167"/>
                  <a:gd name="connsiteX29" fmla="*/ 257246 w 257286"/>
                  <a:gd name="connsiteY29" fmla="*/ 65532 h 193167"/>
                  <a:gd name="connsiteX30" fmla="*/ 255626 w 257286"/>
                  <a:gd name="connsiteY30" fmla="*/ 59817 h 193167"/>
                  <a:gd name="connsiteX31" fmla="*/ 53411 w 257286"/>
                  <a:gd name="connsiteY31" fmla="*/ 63913 h 193167"/>
                  <a:gd name="connsiteX32" fmla="*/ 69794 w 257286"/>
                  <a:gd name="connsiteY32" fmla="*/ 34099 h 193167"/>
                  <a:gd name="connsiteX33" fmla="*/ 187237 w 257286"/>
                  <a:gd name="connsiteY33" fmla="*/ 34099 h 193167"/>
                  <a:gd name="connsiteX34" fmla="*/ 203620 w 257286"/>
                  <a:gd name="connsiteY34" fmla="*/ 63913 h 193167"/>
                  <a:gd name="connsiteX35" fmla="*/ 200667 w 257286"/>
                  <a:gd name="connsiteY35" fmla="*/ 68199 h 193167"/>
                  <a:gd name="connsiteX36" fmla="*/ 56268 w 257286"/>
                  <a:gd name="connsiteY36" fmla="*/ 68199 h 193167"/>
                  <a:gd name="connsiteX37" fmla="*/ 53411 w 257286"/>
                  <a:gd name="connsiteY37" fmla="*/ 63913 h 193167"/>
                  <a:gd name="connsiteX38" fmla="*/ 59126 w 257286"/>
                  <a:gd name="connsiteY38" fmla="*/ 133826 h 193167"/>
                  <a:gd name="connsiteX39" fmla="*/ 43409 w 257286"/>
                  <a:gd name="connsiteY39" fmla="*/ 118110 h 193167"/>
                  <a:gd name="connsiteX40" fmla="*/ 59126 w 257286"/>
                  <a:gd name="connsiteY40" fmla="*/ 102394 h 193167"/>
                  <a:gd name="connsiteX41" fmla="*/ 74842 w 257286"/>
                  <a:gd name="connsiteY41" fmla="*/ 118110 h 193167"/>
                  <a:gd name="connsiteX42" fmla="*/ 59126 w 257286"/>
                  <a:gd name="connsiteY42" fmla="*/ 133826 h 193167"/>
                  <a:gd name="connsiteX43" fmla="*/ 182570 w 257286"/>
                  <a:gd name="connsiteY43" fmla="*/ 118110 h 193167"/>
                  <a:gd name="connsiteX44" fmla="*/ 198286 w 257286"/>
                  <a:gd name="connsiteY44" fmla="*/ 102394 h 193167"/>
                  <a:gd name="connsiteX45" fmla="*/ 214002 w 257286"/>
                  <a:gd name="connsiteY45" fmla="*/ 118110 h 193167"/>
                  <a:gd name="connsiteX46" fmla="*/ 198286 w 257286"/>
                  <a:gd name="connsiteY46" fmla="*/ 133826 h 193167"/>
                  <a:gd name="connsiteX47" fmla="*/ 182570 w 257286"/>
                  <a:gd name="connsiteY47" fmla="*/ 118110 h 193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57286" h="193167">
                    <a:moveTo>
                      <a:pt x="255626" y="59817"/>
                    </a:moveTo>
                    <a:cubicBezTo>
                      <a:pt x="254293" y="58198"/>
                      <a:pt x="252293" y="57245"/>
                      <a:pt x="250197" y="57245"/>
                    </a:cubicBezTo>
                    <a:lnTo>
                      <a:pt x="223622" y="57245"/>
                    </a:lnTo>
                    <a:cubicBezTo>
                      <a:pt x="217050" y="39910"/>
                      <a:pt x="208573" y="23051"/>
                      <a:pt x="198857" y="16573"/>
                    </a:cubicBezTo>
                    <a:cubicBezTo>
                      <a:pt x="165234" y="-5524"/>
                      <a:pt x="91892" y="-5524"/>
                      <a:pt x="58364" y="16573"/>
                    </a:cubicBezTo>
                    <a:cubicBezTo>
                      <a:pt x="48648" y="22955"/>
                      <a:pt x="40171" y="39910"/>
                      <a:pt x="33599" y="57245"/>
                    </a:cubicBezTo>
                    <a:lnTo>
                      <a:pt x="7024" y="57245"/>
                    </a:lnTo>
                    <a:cubicBezTo>
                      <a:pt x="4928" y="57245"/>
                      <a:pt x="2928" y="58198"/>
                      <a:pt x="1595" y="59817"/>
                    </a:cubicBezTo>
                    <a:cubicBezTo>
                      <a:pt x="261" y="61436"/>
                      <a:pt x="-310" y="63627"/>
                      <a:pt x="166" y="65627"/>
                    </a:cubicBezTo>
                    <a:lnTo>
                      <a:pt x="4071" y="84677"/>
                    </a:lnTo>
                    <a:cubicBezTo>
                      <a:pt x="4738" y="87916"/>
                      <a:pt x="7595" y="90202"/>
                      <a:pt x="10929" y="90202"/>
                    </a:cubicBezTo>
                    <a:lnTo>
                      <a:pt x="18835" y="90202"/>
                    </a:lnTo>
                    <a:cubicBezTo>
                      <a:pt x="11215" y="98965"/>
                      <a:pt x="7595" y="110014"/>
                      <a:pt x="7500" y="121063"/>
                    </a:cubicBezTo>
                    <a:cubicBezTo>
                      <a:pt x="7405" y="134684"/>
                      <a:pt x="23121" y="157067"/>
                      <a:pt x="32551" y="165735"/>
                    </a:cubicBezTo>
                    <a:lnTo>
                      <a:pt x="32551" y="184499"/>
                    </a:lnTo>
                    <a:cubicBezTo>
                      <a:pt x="32551" y="189262"/>
                      <a:pt x="36456" y="193167"/>
                      <a:pt x="41219" y="193167"/>
                    </a:cubicBezTo>
                    <a:lnTo>
                      <a:pt x="51410" y="193167"/>
                    </a:lnTo>
                    <a:cubicBezTo>
                      <a:pt x="56173" y="193167"/>
                      <a:pt x="60078" y="189262"/>
                      <a:pt x="60078" y="184499"/>
                    </a:cubicBezTo>
                    <a:lnTo>
                      <a:pt x="60078" y="165735"/>
                    </a:lnTo>
                    <a:lnTo>
                      <a:pt x="197238" y="165735"/>
                    </a:lnTo>
                    <a:lnTo>
                      <a:pt x="197238" y="184499"/>
                    </a:lnTo>
                    <a:cubicBezTo>
                      <a:pt x="197238" y="189262"/>
                      <a:pt x="201143" y="193167"/>
                      <a:pt x="205906" y="193167"/>
                    </a:cubicBezTo>
                    <a:lnTo>
                      <a:pt x="216098" y="193167"/>
                    </a:lnTo>
                    <a:cubicBezTo>
                      <a:pt x="220860" y="193167"/>
                      <a:pt x="224765" y="189262"/>
                      <a:pt x="224765" y="184499"/>
                    </a:cubicBezTo>
                    <a:lnTo>
                      <a:pt x="224765" y="165735"/>
                    </a:lnTo>
                    <a:cubicBezTo>
                      <a:pt x="234862" y="156496"/>
                      <a:pt x="249816" y="134684"/>
                      <a:pt x="249911" y="122015"/>
                    </a:cubicBezTo>
                    <a:cubicBezTo>
                      <a:pt x="249911" y="110585"/>
                      <a:pt x="246101" y="99155"/>
                      <a:pt x="238100" y="90202"/>
                    </a:cubicBezTo>
                    <a:lnTo>
                      <a:pt x="246482" y="90202"/>
                    </a:lnTo>
                    <a:cubicBezTo>
                      <a:pt x="249816" y="90202"/>
                      <a:pt x="252674" y="87916"/>
                      <a:pt x="253340" y="84582"/>
                    </a:cubicBezTo>
                    <a:lnTo>
                      <a:pt x="257246" y="65532"/>
                    </a:lnTo>
                    <a:cubicBezTo>
                      <a:pt x="257436" y="63627"/>
                      <a:pt x="256960" y="61436"/>
                      <a:pt x="255626" y="59817"/>
                    </a:cubicBezTo>
                    <a:close/>
                    <a:moveTo>
                      <a:pt x="53411" y="63913"/>
                    </a:moveTo>
                    <a:cubicBezTo>
                      <a:pt x="59030" y="49054"/>
                      <a:pt x="65031" y="37243"/>
                      <a:pt x="69794" y="34099"/>
                    </a:cubicBezTo>
                    <a:cubicBezTo>
                      <a:pt x="96559" y="16478"/>
                      <a:pt x="160472" y="16478"/>
                      <a:pt x="187237" y="34099"/>
                    </a:cubicBezTo>
                    <a:cubicBezTo>
                      <a:pt x="191999" y="37243"/>
                      <a:pt x="198000" y="48959"/>
                      <a:pt x="203620" y="63913"/>
                    </a:cubicBezTo>
                    <a:cubicBezTo>
                      <a:pt x="204382" y="66008"/>
                      <a:pt x="202858" y="68199"/>
                      <a:pt x="200667" y="68199"/>
                    </a:cubicBezTo>
                    <a:lnTo>
                      <a:pt x="56268" y="68199"/>
                    </a:lnTo>
                    <a:cubicBezTo>
                      <a:pt x="54173" y="68199"/>
                      <a:pt x="52649" y="66008"/>
                      <a:pt x="53411" y="63913"/>
                    </a:cubicBezTo>
                    <a:close/>
                    <a:moveTo>
                      <a:pt x="59126" y="133826"/>
                    </a:moveTo>
                    <a:cubicBezTo>
                      <a:pt x="50458" y="133826"/>
                      <a:pt x="43409" y="126778"/>
                      <a:pt x="43409" y="118110"/>
                    </a:cubicBezTo>
                    <a:cubicBezTo>
                      <a:pt x="43409" y="109442"/>
                      <a:pt x="50458" y="102394"/>
                      <a:pt x="59126" y="102394"/>
                    </a:cubicBezTo>
                    <a:cubicBezTo>
                      <a:pt x="67793" y="102394"/>
                      <a:pt x="74842" y="109442"/>
                      <a:pt x="74842" y="118110"/>
                    </a:cubicBezTo>
                    <a:cubicBezTo>
                      <a:pt x="74842" y="126778"/>
                      <a:pt x="67793" y="133826"/>
                      <a:pt x="59126" y="133826"/>
                    </a:cubicBezTo>
                    <a:close/>
                    <a:moveTo>
                      <a:pt x="182570" y="118110"/>
                    </a:moveTo>
                    <a:cubicBezTo>
                      <a:pt x="182570" y="109442"/>
                      <a:pt x="189618" y="102394"/>
                      <a:pt x="198286" y="102394"/>
                    </a:cubicBezTo>
                    <a:cubicBezTo>
                      <a:pt x="206953" y="102394"/>
                      <a:pt x="214002" y="109442"/>
                      <a:pt x="214002" y="118110"/>
                    </a:cubicBezTo>
                    <a:cubicBezTo>
                      <a:pt x="214002" y="126778"/>
                      <a:pt x="206953" y="133826"/>
                      <a:pt x="198286" y="133826"/>
                    </a:cubicBezTo>
                    <a:cubicBezTo>
                      <a:pt x="189618" y="133826"/>
                      <a:pt x="182570" y="126778"/>
                      <a:pt x="182570" y="118110"/>
                    </a:cubicBezTo>
                    <a:close/>
                  </a:path>
                </a:pathLst>
              </a:custGeom>
              <a:grpFill/>
              <a:ln w="9525" cap="flat">
                <a:noFill/>
                <a:prstDash val="solid"/>
                <a:miter/>
              </a:ln>
            </p:spPr>
            <p:txBody>
              <a:bodyPr rtlCol="0" anchor="ctr"/>
              <a:lstStyle/>
              <a:p>
                <a:endParaRPr lang="en-US"/>
              </a:p>
            </p:txBody>
          </p:sp>
        </p:grpSp>
        <p:grpSp>
          <p:nvGrpSpPr>
            <p:cNvPr id="49" name="Group 48">
              <a:extLst>
                <a:ext uri="{FF2B5EF4-FFF2-40B4-BE49-F238E27FC236}">
                  <a16:creationId xmlns:a16="http://schemas.microsoft.com/office/drawing/2014/main" id="{AF43DD85-E31D-4019-B16C-50F9213C2574}"/>
                </a:ext>
              </a:extLst>
            </p:cNvPr>
            <p:cNvGrpSpPr/>
            <p:nvPr/>
          </p:nvGrpSpPr>
          <p:grpSpPr>
            <a:xfrm>
              <a:off x="825083" y="3786230"/>
              <a:ext cx="743838" cy="520696"/>
              <a:chOff x="4759529" y="3579024"/>
              <a:chExt cx="743838" cy="520696"/>
            </a:xfrm>
            <a:solidFill>
              <a:srgbClr val="3293C8"/>
            </a:solidFill>
          </p:grpSpPr>
          <p:sp>
            <p:nvSpPr>
              <p:cNvPr id="53" name="Freeform: Shape 27">
                <a:extLst>
                  <a:ext uri="{FF2B5EF4-FFF2-40B4-BE49-F238E27FC236}">
                    <a16:creationId xmlns:a16="http://schemas.microsoft.com/office/drawing/2014/main" id="{62E3A27E-5D12-4E50-A505-C7F0165AF5E1}"/>
                  </a:ext>
                </a:extLst>
              </p:cNvPr>
              <p:cNvSpPr/>
              <p:nvPr/>
            </p:nvSpPr>
            <p:spPr>
              <a:xfrm>
                <a:off x="4983319" y="3764928"/>
                <a:ext cx="186612" cy="217255"/>
              </a:xfrm>
              <a:custGeom>
                <a:avLst/>
                <a:gdLst>
                  <a:gd name="connsiteX0" fmla="*/ 4083 w 92621"/>
                  <a:gd name="connsiteY0" fmla="*/ 623 h 107830"/>
                  <a:gd name="connsiteX1" fmla="*/ 88284 w 92621"/>
                  <a:gd name="connsiteY1" fmla="*/ 76632 h 107830"/>
                  <a:gd name="connsiteX2" fmla="*/ 85712 w 92621"/>
                  <a:gd name="connsiteY2" fmla="*/ 103493 h 107830"/>
                  <a:gd name="connsiteX3" fmla="*/ 58852 w 92621"/>
                  <a:gd name="connsiteY3" fmla="*/ 100921 h 107830"/>
                  <a:gd name="connsiteX4" fmla="*/ 368 w 92621"/>
                  <a:gd name="connsiteY4" fmla="*/ 3671 h 107830"/>
                  <a:gd name="connsiteX5" fmla="*/ 4083 w 92621"/>
                  <a:gd name="connsiteY5" fmla="*/ 623 h 107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621" h="107830">
                    <a:moveTo>
                      <a:pt x="4083" y="623"/>
                    </a:moveTo>
                    <a:cubicBezTo>
                      <a:pt x="28181" y="21864"/>
                      <a:pt x="83045" y="70346"/>
                      <a:pt x="88284" y="76632"/>
                    </a:cubicBezTo>
                    <a:cubicBezTo>
                      <a:pt x="94951" y="84729"/>
                      <a:pt x="93808" y="96825"/>
                      <a:pt x="85712" y="103493"/>
                    </a:cubicBezTo>
                    <a:cubicBezTo>
                      <a:pt x="77616" y="110160"/>
                      <a:pt x="65519" y="109017"/>
                      <a:pt x="58852" y="100921"/>
                    </a:cubicBezTo>
                    <a:cubicBezTo>
                      <a:pt x="53613" y="94635"/>
                      <a:pt x="16560" y="31389"/>
                      <a:pt x="368" y="3671"/>
                    </a:cubicBezTo>
                    <a:cubicBezTo>
                      <a:pt x="-1061" y="1290"/>
                      <a:pt x="1987" y="-1187"/>
                      <a:pt x="4083" y="623"/>
                    </a:cubicBezTo>
                    <a:close/>
                  </a:path>
                </a:pathLst>
              </a:custGeom>
              <a:grpFill/>
              <a:ln w="9525" cap="flat">
                <a:noFill/>
                <a:prstDash val="solid"/>
                <a:miter/>
              </a:ln>
            </p:spPr>
            <p:txBody>
              <a:bodyPr rtlCol="0" anchor="ctr"/>
              <a:lstStyle/>
              <a:p>
                <a:endParaRPr lang="en-US"/>
              </a:p>
            </p:txBody>
          </p:sp>
          <p:sp>
            <p:nvSpPr>
              <p:cNvPr id="54" name="Freeform: Shape 28">
                <a:extLst>
                  <a:ext uri="{FF2B5EF4-FFF2-40B4-BE49-F238E27FC236}">
                    <a16:creationId xmlns:a16="http://schemas.microsoft.com/office/drawing/2014/main" id="{12174BCF-0CCD-4599-957C-484BFD109740}"/>
                  </a:ext>
                </a:extLst>
              </p:cNvPr>
              <p:cNvSpPr/>
              <p:nvPr/>
            </p:nvSpPr>
            <p:spPr>
              <a:xfrm>
                <a:off x="4759529" y="3579024"/>
                <a:ext cx="743838" cy="520696"/>
              </a:xfrm>
              <a:custGeom>
                <a:avLst/>
                <a:gdLst>
                  <a:gd name="connsiteX0" fmla="*/ 2857 w 369189"/>
                  <a:gd name="connsiteY0" fmla="*/ 152614 h 258437"/>
                  <a:gd name="connsiteX1" fmla="*/ 11144 w 369189"/>
                  <a:gd name="connsiteY1" fmla="*/ 121468 h 258437"/>
                  <a:gd name="connsiteX2" fmla="*/ 24765 w 369189"/>
                  <a:gd name="connsiteY2" fmla="*/ 92321 h 258437"/>
                  <a:gd name="connsiteX3" fmla="*/ 43244 w 369189"/>
                  <a:gd name="connsiteY3" fmla="*/ 65937 h 258437"/>
                  <a:gd name="connsiteX4" fmla="*/ 66008 w 369189"/>
                  <a:gd name="connsiteY4" fmla="*/ 43172 h 258437"/>
                  <a:gd name="connsiteX5" fmla="*/ 92297 w 369189"/>
                  <a:gd name="connsiteY5" fmla="*/ 24694 h 258437"/>
                  <a:gd name="connsiteX6" fmla="*/ 121444 w 369189"/>
                  <a:gd name="connsiteY6" fmla="*/ 11073 h 258437"/>
                  <a:gd name="connsiteX7" fmla="*/ 152495 w 369189"/>
                  <a:gd name="connsiteY7" fmla="*/ 2786 h 258437"/>
                  <a:gd name="connsiteX8" fmla="*/ 216598 w 369189"/>
                  <a:gd name="connsiteY8" fmla="*/ 2786 h 258437"/>
                  <a:gd name="connsiteX9" fmla="*/ 247745 w 369189"/>
                  <a:gd name="connsiteY9" fmla="*/ 11073 h 258437"/>
                  <a:gd name="connsiteX10" fmla="*/ 276892 w 369189"/>
                  <a:gd name="connsiteY10" fmla="*/ 24694 h 258437"/>
                  <a:gd name="connsiteX11" fmla="*/ 303276 w 369189"/>
                  <a:gd name="connsiteY11" fmla="*/ 43172 h 258437"/>
                  <a:gd name="connsiteX12" fmla="*/ 326041 w 369189"/>
                  <a:gd name="connsiteY12" fmla="*/ 65937 h 258437"/>
                  <a:gd name="connsiteX13" fmla="*/ 344519 w 369189"/>
                  <a:gd name="connsiteY13" fmla="*/ 92226 h 258437"/>
                  <a:gd name="connsiteX14" fmla="*/ 358140 w 369189"/>
                  <a:gd name="connsiteY14" fmla="*/ 121372 h 258437"/>
                  <a:gd name="connsiteX15" fmla="*/ 366427 w 369189"/>
                  <a:gd name="connsiteY15" fmla="*/ 152424 h 258437"/>
                  <a:gd name="connsiteX16" fmla="*/ 369189 w 369189"/>
                  <a:gd name="connsiteY16" fmla="*/ 184428 h 258437"/>
                  <a:gd name="connsiteX17" fmla="*/ 366427 w 369189"/>
                  <a:gd name="connsiteY17" fmla="*/ 216432 h 258437"/>
                  <a:gd name="connsiteX18" fmla="*/ 358140 w 369189"/>
                  <a:gd name="connsiteY18" fmla="*/ 247579 h 258437"/>
                  <a:gd name="connsiteX19" fmla="*/ 354235 w 369189"/>
                  <a:gd name="connsiteY19" fmla="*/ 258342 h 258437"/>
                  <a:gd name="connsiteX20" fmla="*/ 340900 w 369189"/>
                  <a:gd name="connsiteY20" fmla="*/ 253484 h 258437"/>
                  <a:gd name="connsiteX21" fmla="*/ 340900 w 369189"/>
                  <a:gd name="connsiteY21" fmla="*/ 253484 h 258437"/>
                  <a:gd name="connsiteX22" fmla="*/ 339090 w 369189"/>
                  <a:gd name="connsiteY22" fmla="*/ 252817 h 258437"/>
                  <a:gd name="connsiteX23" fmla="*/ 332708 w 369189"/>
                  <a:gd name="connsiteY23" fmla="*/ 250531 h 258437"/>
                  <a:gd name="connsiteX24" fmla="*/ 332708 w 369189"/>
                  <a:gd name="connsiteY24" fmla="*/ 250531 h 258437"/>
                  <a:gd name="connsiteX25" fmla="*/ 315754 w 369189"/>
                  <a:gd name="connsiteY25" fmla="*/ 244340 h 258437"/>
                  <a:gd name="connsiteX26" fmla="*/ 323564 w 369189"/>
                  <a:gd name="connsiteY26" fmla="*/ 222814 h 258437"/>
                  <a:gd name="connsiteX27" fmla="*/ 339947 w 369189"/>
                  <a:gd name="connsiteY27" fmla="*/ 228814 h 258437"/>
                  <a:gd name="connsiteX28" fmla="*/ 343757 w 369189"/>
                  <a:gd name="connsiteY28" fmla="*/ 212527 h 258437"/>
                  <a:gd name="connsiteX29" fmla="*/ 345662 w 369189"/>
                  <a:gd name="connsiteY29" fmla="*/ 195858 h 258437"/>
                  <a:gd name="connsiteX30" fmla="*/ 328231 w 369189"/>
                  <a:gd name="connsiteY30" fmla="*/ 195858 h 258437"/>
                  <a:gd name="connsiteX31" fmla="*/ 328231 w 369189"/>
                  <a:gd name="connsiteY31" fmla="*/ 172998 h 258437"/>
                  <a:gd name="connsiteX32" fmla="*/ 345662 w 369189"/>
                  <a:gd name="connsiteY32" fmla="*/ 172998 h 258437"/>
                  <a:gd name="connsiteX33" fmla="*/ 343757 w 369189"/>
                  <a:gd name="connsiteY33" fmla="*/ 156329 h 258437"/>
                  <a:gd name="connsiteX34" fmla="*/ 339947 w 369189"/>
                  <a:gd name="connsiteY34" fmla="*/ 140041 h 258437"/>
                  <a:gd name="connsiteX35" fmla="*/ 323564 w 369189"/>
                  <a:gd name="connsiteY35" fmla="*/ 146042 h 258437"/>
                  <a:gd name="connsiteX36" fmla="*/ 315754 w 369189"/>
                  <a:gd name="connsiteY36" fmla="*/ 124516 h 258437"/>
                  <a:gd name="connsiteX37" fmla="*/ 332137 w 369189"/>
                  <a:gd name="connsiteY37" fmla="*/ 118515 h 258437"/>
                  <a:gd name="connsiteX38" fmla="*/ 324612 w 369189"/>
                  <a:gd name="connsiteY38" fmla="*/ 103561 h 258437"/>
                  <a:gd name="connsiteX39" fmla="*/ 315373 w 369189"/>
                  <a:gd name="connsiteY39" fmla="*/ 89559 h 258437"/>
                  <a:gd name="connsiteX40" fmla="*/ 301943 w 369189"/>
                  <a:gd name="connsiteY40" fmla="*/ 100798 h 258437"/>
                  <a:gd name="connsiteX41" fmla="*/ 287274 w 369189"/>
                  <a:gd name="connsiteY41" fmla="*/ 83272 h 258437"/>
                  <a:gd name="connsiteX42" fmla="*/ 300704 w 369189"/>
                  <a:gd name="connsiteY42" fmla="*/ 72033 h 258437"/>
                  <a:gd name="connsiteX43" fmla="*/ 288512 w 369189"/>
                  <a:gd name="connsiteY43" fmla="*/ 60603 h 258437"/>
                  <a:gd name="connsiteX44" fmla="*/ 275082 w 369189"/>
                  <a:gd name="connsiteY44" fmla="*/ 50602 h 258437"/>
                  <a:gd name="connsiteX45" fmla="*/ 266319 w 369189"/>
                  <a:gd name="connsiteY45" fmla="*/ 65746 h 258437"/>
                  <a:gd name="connsiteX46" fmla="*/ 246507 w 369189"/>
                  <a:gd name="connsiteY46" fmla="*/ 54316 h 258437"/>
                  <a:gd name="connsiteX47" fmla="*/ 255270 w 369189"/>
                  <a:gd name="connsiteY47" fmla="*/ 39172 h 258437"/>
                  <a:gd name="connsiteX48" fmla="*/ 239935 w 369189"/>
                  <a:gd name="connsiteY48" fmla="*/ 32504 h 258437"/>
                  <a:gd name="connsiteX49" fmla="*/ 223933 w 369189"/>
                  <a:gd name="connsiteY49" fmla="*/ 27742 h 258437"/>
                  <a:gd name="connsiteX50" fmla="*/ 220885 w 369189"/>
                  <a:gd name="connsiteY50" fmla="*/ 44887 h 258437"/>
                  <a:gd name="connsiteX51" fmla="*/ 198311 w 369189"/>
                  <a:gd name="connsiteY51" fmla="*/ 40886 h 258437"/>
                  <a:gd name="connsiteX52" fmla="*/ 201358 w 369189"/>
                  <a:gd name="connsiteY52" fmla="*/ 23741 h 258437"/>
                  <a:gd name="connsiteX53" fmla="*/ 167926 w 369189"/>
                  <a:gd name="connsiteY53" fmla="*/ 23741 h 258437"/>
                  <a:gd name="connsiteX54" fmla="*/ 170974 w 369189"/>
                  <a:gd name="connsiteY54" fmla="*/ 40886 h 258437"/>
                  <a:gd name="connsiteX55" fmla="*/ 148399 w 369189"/>
                  <a:gd name="connsiteY55" fmla="*/ 44887 h 258437"/>
                  <a:gd name="connsiteX56" fmla="*/ 145352 w 369189"/>
                  <a:gd name="connsiteY56" fmla="*/ 27742 h 258437"/>
                  <a:gd name="connsiteX57" fmla="*/ 129349 w 369189"/>
                  <a:gd name="connsiteY57" fmla="*/ 32504 h 258437"/>
                  <a:gd name="connsiteX58" fmla="*/ 113919 w 369189"/>
                  <a:gd name="connsiteY58" fmla="*/ 39172 h 258437"/>
                  <a:gd name="connsiteX59" fmla="*/ 122682 w 369189"/>
                  <a:gd name="connsiteY59" fmla="*/ 54316 h 258437"/>
                  <a:gd name="connsiteX60" fmla="*/ 102870 w 369189"/>
                  <a:gd name="connsiteY60" fmla="*/ 65746 h 258437"/>
                  <a:gd name="connsiteX61" fmla="*/ 94107 w 369189"/>
                  <a:gd name="connsiteY61" fmla="*/ 50602 h 258437"/>
                  <a:gd name="connsiteX62" fmla="*/ 80677 w 369189"/>
                  <a:gd name="connsiteY62" fmla="*/ 60603 h 258437"/>
                  <a:gd name="connsiteX63" fmla="*/ 68485 w 369189"/>
                  <a:gd name="connsiteY63" fmla="*/ 72128 h 258437"/>
                  <a:gd name="connsiteX64" fmla="*/ 81915 w 369189"/>
                  <a:gd name="connsiteY64" fmla="*/ 83368 h 258437"/>
                  <a:gd name="connsiteX65" fmla="*/ 67246 w 369189"/>
                  <a:gd name="connsiteY65" fmla="*/ 100894 h 258437"/>
                  <a:gd name="connsiteX66" fmla="*/ 53816 w 369189"/>
                  <a:gd name="connsiteY66" fmla="*/ 89654 h 258437"/>
                  <a:gd name="connsiteX67" fmla="*/ 44577 w 369189"/>
                  <a:gd name="connsiteY67" fmla="*/ 103656 h 258437"/>
                  <a:gd name="connsiteX68" fmla="*/ 37052 w 369189"/>
                  <a:gd name="connsiteY68" fmla="*/ 118610 h 258437"/>
                  <a:gd name="connsiteX69" fmla="*/ 53435 w 369189"/>
                  <a:gd name="connsiteY69" fmla="*/ 124611 h 258437"/>
                  <a:gd name="connsiteX70" fmla="*/ 45625 w 369189"/>
                  <a:gd name="connsiteY70" fmla="*/ 146137 h 258437"/>
                  <a:gd name="connsiteX71" fmla="*/ 29242 w 369189"/>
                  <a:gd name="connsiteY71" fmla="*/ 140137 h 258437"/>
                  <a:gd name="connsiteX72" fmla="*/ 25432 w 369189"/>
                  <a:gd name="connsiteY72" fmla="*/ 156424 h 258437"/>
                  <a:gd name="connsiteX73" fmla="*/ 23527 w 369189"/>
                  <a:gd name="connsiteY73" fmla="*/ 173093 h 258437"/>
                  <a:gd name="connsiteX74" fmla="*/ 40957 w 369189"/>
                  <a:gd name="connsiteY74" fmla="*/ 173093 h 258437"/>
                  <a:gd name="connsiteX75" fmla="*/ 40957 w 369189"/>
                  <a:gd name="connsiteY75" fmla="*/ 195953 h 258437"/>
                  <a:gd name="connsiteX76" fmla="*/ 23527 w 369189"/>
                  <a:gd name="connsiteY76" fmla="*/ 195953 h 258437"/>
                  <a:gd name="connsiteX77" fmla="*/ 25432 w 369189"/>
                  <a:gd name="connsiteY77" fmla="*/ 212622 h 258437"/>
                  <a:gd name="connsiteX78" fmla="*/ 29242 w 369189"/>
                  <a:gd name="connsiteY78" fmla="*/ 228910 h 258437"/>
                  <a:gd name="connsiteX79" fmla="*/ 45625 w 369189"/>
                  <a:gd name="connsiteY79" fmla="*/ 222909 h 258437"/>
                  <a:gd name="connsiteX80" fmla="*/ 53435 w 369189"/>
                  <a:gd name="connsiteY80" fmla="*/ 244435 h 258437"/>
                  <a:gd name="connsiteX81" fmla="*/ 28289 w 369189"/>
                  <a:gd name="connsiteY81" fmla="*/ 253579 h 258437"/>
                  <a:gd name="connsiteX82" fmla="*/ 28289 w 369189"/>
                  <a:gd name="connsiteY82" fmla="*/ 253579 h 258437"/>
                  <a:gd name="connsiteX83" fmla="*/ 14954 w 369189"/>
                  <a:gd name="connsiteY83" fmla="*/ 258437 h 258437"/>
                  <a:gd name="connsiteX84" fmla="*/ 11049 w 369189"/>
                  <a:gd name="connsiteY84" fmla="*/ 247674 h 258437"/>
                  <a:gd name="connsiteX85" fmla="*/ 2762 w 369189"/>
                  <a:gd name="connsiteY85" fmla="*/ 216622 h 258437"/>
                  <a:gd name="connsiteX86" fmla="*/ 0 w 369189"/>
                  <a:gd name="connsiteY86" fmla="*/ 184618 h 258437"/>
                  <a:gd name="connsiteX87" fmla="*/ 2857 w 369189"/>
                  <a:gd name="connsiteY87" fmla="*/ 152614 h 258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369189" h="258437">
                    <a:moveTo>
                      <a:pt x="2857" y="152614"/>
                    </a:moveTo>
                    <a:cubicBezTo>
                      <a:pt x="4667" y="142042"/>
                      <a:pt x="7525" y="131564"/>
                      <a:pt x="11144" y="121468"/>
                    </a:cubicBezTo>
                    <a:cubicBezTo>
                      <a:pt x="14859" y="111371"/>
                      <a:pt x="19431" y="101560"/>
                      <a:pt x="24765" y="92321"/>
                    </a:cubicBezTo>
                    <a:cubicBezTo>
                      <a:pt x="30099" y="83082"/>
                      <a:pt x="36290" y="74224"/>
                      <a:pt x="43244" y="65937"/>
                    </a:cubicBezTo>
                    <a:cubicBezTo>
                      <a:pt x="50102" y="57745"/>
                      <a:pt x="57817" y="50125"/>
                      <a:pt x="66008" y="43172"/>
                    </a:cubicBezTo>
                    <a:cubicBezTo>
                      <a:pt x="74200" y="36314"/>
                      <a:pt x="83058" y="30028"/>
                      <a:pt x="92297" y="24694"/>
                    </a:cubicBezTo>
                    <a:cubicBezTo>
                      <a:pt x="101537" y="19360"/>
                      <a:pt x="111347" y="14788"/>
                      <a:pt x="121444" y="11073"/>
                    </a:cubicBezTo>
                    <a:cubicBezTo>
                      <a:pt x="131445" y="7453"/>
                      <a:pt x="141922" y="4596"/>
                      <a:pt x="152495" y="2786"/>
                    </a:cubicBezTo>
                    <a:cubicBezTo>
                      <a:pt x="173450" y="-929"/>
                      <a:pt x="195644" y="-929"/>
                      <a:pt x="216598" y="2786"/>
                    </a:cubicBezTo>
                    <a:cubicBezTo>
                      <a:pt x="227171" y="4596"/>
                      <a:pt x="237649" y="7453"/>
                      <a:pt x="247745" y="11073"/>
                    </a:cubicBezTo>
                    <a:cubicBezTo>
                      <a:pt x="257842" y="14788"/>
                      <a:pt x="267653" y="19360"/>
                      <a:pt x="276892" y="24694"/>
                    </a:cubicBezTo>
                    <a:cubicBezTo>
                      <a:pt x="286131" y="30028"/>
                      <a:pt x="294989" y="36219"/>
                      <a:pt x="303276" y="43172"/>
                    </a:cubicBezTo>
                    <a:cubicBezTo>
                      <a:pt x="311468" y="50030"/>
                      <a:pt x="319088" y="57745"/>
                      <a:pt x="326041" y="65937"/>
                    </a:cubicBezTo>
                    <a:cubicBezTo>
                      <a:pt x="332994" y="74224"/>
                      <a:pt x="339185" y="83082"/>
                      <a:pt x="344519" y="92226"/>
                    </a:cubicBezTo>
                    <a:cubicBezTo>
                      <a:pt x="349853" y="101465"/>
                      <a:pt x="354425" y="111276"/>
                      <a:pt x="358140" y="121372"/>
                    </a:cubicBezTo>
                    <a:cubicBezTo>
                      <a:pt x="361855" y="131469"/>
                      <a:pt x="364617" y="141946"/>
                      <a:pt x="366427" y="152424"/>
                    </a:cubicBezTo>
                    <a:cubicBezTo>
                      <a:pt x="368237" y="162901"/>
                      <a:pt x="369189" y="173760"/>
                      <a:pt x="369189" y="184428"/>
                    </a:cubicBezTo>
                    <a:cubicBezTo>
                      <a:pt x="369189" y="195191"/>
                      <a:pt x="368237" y="205954"/>
                      <a:pt x="366427" y="216432"/>
                    </a:cubicBezTo>
                    <a:cubicBezTo>
                      <a:pt x="364617" y="227005"/>
                      <a:pt x="361760" y="237482"/>
                      <a:pt x="358140" y="247579"/>
                    </a:cubicBezTo>
                    <a:lnTo>
                      <a:pt x="354235" y="258342"/>
                    </a:lnTo>
                    <a:lnTo>
                      <a:pt x="340900" y="253484"/>
                    </a:lnTo>
                    <a:lnTo>
                      <a:pt x="340900" y="253484"/>
                    </a:lnTo>
                    <a:lnTo>
                      <a:pt x="339090" y="252817"/>
                    </a:lnTo>
                    <a:lnTo>
                      <a:pt x="332708" y="250531"/>
                    </a:lnTo>
                    <a:lnTo>
                      <a:pt x="332708" y="250531"/>
                    </a:lnTo>
                    <a:lnTo>
                      <a:pt x="315754" y="244340"/>
                    </a:lnTo>
                    <a:lnTo>
                      <a:pt x="323564" y="222814"/>
                    </a:lnTo>
                    <a:lnTo>
                      <a:pt x="339947" y="228814"/>
                    </a:lnTo>
                    <a:cubicBezTo>
                      <a:pt x="341471" y="223480"/>
                      <a:pt x="342805" y="218051"/>
                      <a:pt x="343757" y="212527"/>
                    </a:cubicBezTo>
                    <a:cubicBezTo>
                      <a:pt x="344710" y="207097"/>
                      <a:pt x="345281" y="201478"/>
                      <a:pt x="345662" y="195858"/>
                    </a:cubicBezTo>
                    <a:lnTo>
                      <a:pt x="328231" y="195858"/>
                    </a:lnTo>
                    <a:lnTo>
                      <a:pt x="328231" y="172998"/>
                    </a:lnTo>
                    <a:lnTo>
                      <a:pt x="345662" y="172998"/>
                    </a:lnTo>
                    <a:cubicBezTo>
                      <a:pt x="345281" y="167378"/>
                      <a:pt x="344710" y="161854"/>
                      <a:pt x="343757" y="156329"/>
                    </a:cubicBezTo>
                    <a:cubicBezTo>
                      <a:pt x="342805" y="150805"/>
                      <a:pt x="341471" y="145375"/>
                      <a:pt x="339947" y="140041"/>
                    </a:cubicBezTo>
                    <a:lnTo>
                      <a:pt x="323564" y="146042"/>
                    </a:lnTo>
                    <a:lnTo>
                      <a:pt x="315754" y="124516"/>
                    </a:lnTo>
                    <a:lnTo>
                      <a:pt x="332137" y="118515"/>
                    </a:lnTo>
                    <a:cubicBezTo>
                      <a:pt x="329851" y="113371"/>
                      <a:pt x="327374" y="108418"/>
                      <a:pt x="324612" y="103561"/>
                    </a:cubicBezTo>
                    <a:cubicBezTo>
                      <a:pt x="321850" y="98798"/>
                      <a:pt x="318706" y="94131"/>
                      <a:pt x="315373" y="89559"/>
                    </a:cubicBezTo>
                    <a:lnTo>
                      <a:pt x="301943" y="100798"/>
                    </a:lnTo>
                    <a:lnTo>
                      <a:pt x="287274" y="83272"/>
                    </a:lnTo>
                    <a:lnTo>
                      <a:pt x="300704" y="72033"/>
                    </a:lnTo>
                    <a:cubicBezTo>
                      <a:pt x="296799" y="68032"/>
                      <a:pt x="292798" y="64127"/>
                      <a:pt x="288512" y="60603"/>
                    </a:cubicBezTo>
                    <a:cubicBezTo>
                      <a:pt x="284226" y="56983"/>
                      <a:pt x="279749" y="53745"/>
                      <a:pt x="275082" y="50602"/>
                    </a:cubicBezTo>
                    <a:lnTo>
                      <a:pt x="266319" y="65746"/>
                    </a:lnTo>
                    <a:lnTo>
                      <a:pt x="246507" y="54316"/>
                    </a:lnTo>
                    <a:lnTo>
                      <a:pt x="255270" y="39172"/>
                    </a:lnTo>
                    <a:cubicBezTo>
                      <a:pt x="250222" y="36695"/>
                      <a:pt x="245173" y="34409"/>
                      <a:pt x="239935" y="32504"/>
                    </a:cubicBezTo>
                    <a:cubicBezTo>
                      <a:pt x="234696" y="30599"/>
                      <a:pt x="229362" y="29075"/>
                      <a:pt x="223933" y="27742"/>
                    </a:cubicBezTo>
                    <a:lnTo>
                      <a:pt x="220885" y="44887"/>
                    </a:lnTo>
                    <a:lnTo>
                      <a:pt x="198311" y="40886"/>
                    </a:lnTo>
                    <a:lnTo>
                      <a:pt x="201358" y="23741"/>
                    </a:lnTo>
                    <a:cubicBezTo>
                      <a:pt x="190310" y="22598"/>
                      <a:pt x="179070" y="22598"/>
                      <a:pt x="167926" y="23741"/>
                    </a:cubicBezTo>
                    <a:lnTo>
                      <a:pt x="170974" y="40886"/>
                    </a:lnTo>
                    <a:lnTo>
                      <a:pt x="148399" y="44887"/>
                    </a:lnTo>
                    <a:lnTo>
                      <a:pt x="145352" y="27742"/>
                    </a:lnTo>
                    <a:cubicBezTo>
                      <a:pt x="139922" y="29075"/>
                      <a:pt x="134588" y="30599"/>
                      <a:pt x="129349" y="32504"/>
                    </a:cubicBezTo>
                    <a:cubicBezTo>
                      <a:pt x="124111" y="34409"/>
                      <a:pt x="118967" y="36695"/>
                      <a:pt x="113919" y="39172"/>
                    </a:cubicBezTo>
                    <a:lnTo>
                      <a:pt x="122682" y="54316"/>
                    </a:lnTo>
                    <a:lnTo>
                      <a:pt x="102870" y="65746"/>
                    </a:lnTo>
                    <a:lnTo>
                      <a:pt x="94107" y="50602"/>
                    </a:lnTo>
                    <a:cubicBezTo>
                      <a:pt x="89535" y="53745"/>
                      <a:pt x="84963" y="56983"/>
                      <a:pt x="80677" y="60603"/>
                    </a:cubicBezTo>
                    <a:cubicBezTo>
                      <a:pt x="76390" y="64222"/>
                      <a:pt x="72390" y="68032"/>
                      <a:pt x="68485" y="72128"/>
                    </a:cubicBezTo>
                    <a:lnTo>
                      <a:pt x="81915" y="83368"/>
                    </a:lnTo>
                    <a:lnTo>
                      <a:pt x="67246" y="100894"/>
                    </a:lnTo>
                    <a:lnTo>
                      <a:pt x="53816" y="89654"/>
                    </a:lnTo>
                    <a:cubicBezTo>
                      <a:pt x="50482" y="94226"/>
                      <a:pt x="47435" y="98798"/>
                      <a:pt x="44577" y="103656"/>
                    </a:cubicBezTo>
                    <a:cubicBezTo>
                      <a:pt x="41815" y="108418"/>
                      <a:pt x="39338" y="113467"/>
                      <a:pt x="37052" y="118610"/>
                    </a:cubicBezTo>
                    <a:lnTo>
                      <a:pt x="53435" y="124611"/>
                    </a:lnTo>
                    <a:lnTo>
                      <a:pt x="45625" y="146137"/>
                    </a:lnTo>
                    <a:lnTo>
                      <a:pt x="29242" y="140137"/>
                    </a:lnTo>
                    <a:cubicBezTo>
                      <a:pt x="27718" y="145471"/>
                      <a:pt x="26384" y="150900"/>
                      <a:pt x="25432" y="156424"/>
                    </a:cubicBezTo>
                    <a:cubicBezTo>
                      <a:pt x="24479" y="161854"/>
                      <a:pt x="23908" y="167473"/>
                      <a:pt x="23527" y="173093"/>
                    </a:cubicBezTo>
                    <a:lnTo>
                      <a:pt x="40957" y="173093"/>
                    </a:lnTo>
                    <a:lnTo>
                      <a:pt x="40957" y="195953"/>
                    </a:lnTo>
                    <a:lnTo>
                      <a:pt x="23527" y="195953"/>
                    </a:lnTo>
                    <a:cubicBezTo>
                      <a:pt x="23908" y="201573"/>
                      <a:pt x="24479" y="207097"/>
                      <a:pt x="25432" y="212622"/>
                    </a:cubicBezTo>
                    <a:cubicBezTo>
                      <a:pt x="26384" y="218146"/>
                      <a:pt x="27718" y="223576"/>
                      <a:pt x="29242" y="228910"/>
                    </a:cubicBezTo>
                    <a:lnTo>
                      <a:pt x="45625" y="222909"/>
                    </a:lnTo>
                    <a:lnTo>
                      <a:pt x="53435" y="244435"/>
                    </a:lnTo>
                    <a:lnTo>
                      <a:pt x="28289" y="253579"/>
                    </a:lnTo>
                    <a:lnTo>
                      <a:pt x="28289" y="253579"/>
                    </a:lnTo>
                    <a:lnTo>
                      <a:pt x="14954" y="258437"/>
                    </a:lnTo>
                    <a:lnTo>
                      <a:pt x="11049" y="247674"/>
                    </a:lnTo>
                    <a:cubicBezTo>
                      <a:pt x="7334" y="237577"/>
                      <a:pt x="4572" y="227100"/>
                      <a:pt x="2762" y="216622"/>
                    </a:cubicBezTo>
                    <a:cubicBezTo>
                      <a:pt x="953" y="206145"/>
                      <a:pt x="0" y="195382"/>
                      <a:pt x="0" y="184618"/>
                    </a:cubicBezTo>
                    <a:cubicBezTo>
                      <a:pt x="0" y="173855"/>
                      <a:pt x="1048" y="163092"/>
                      <a:pt x="2857" y="152614"/>
                    </a:cubicBezTo>
                    <a:close/>
                  </a:path>
                </a:pathLst>
              </a:custGeom>
              <a:grpFill/>
              <a:ln w="9525" cap="flat">
                <a:noFill/>
                <a:prstDash val="solid"/>
                <a:miter/>
              </a:ln>
            </p:spPr>
            <p:txBody>
              <a:bodyPr rtlCol="0" anchor="ctr"/>
              <a:lstStyle/>
              <a:p>
                <a:endParaRPr lang="en-US"/>
              </a:p>
            </p:txBody>
          </p:sp>
        </p:grpSp>
        <p:pic>
          <p:nvPicPr>
            <p:cNvPr id="50" name="Graphic 39">
              <a:extLst>
                <a:ext uri="{FF2B5EF4-FFF2-40B4-BE49-F238E27FC236}">
                  <a16:creationId xmlns:a16="http://schemas.microsoft.com/office/drawing/2014/main" id="{08AE2BA0-1EB2-498C-BB5B-26129EC710F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3526" y="4739030"/>
              <a:ext cx="1106951" cy="415106"/>
            </a:xfrm>
            <a:prstGeom prst="rect">
              <a:avLst/>
            </a:prstGeom>
          </p:spPr>
        </p:pic>
        <p:sp>
          <p:nvSpPr>
            <p:cNvPr id="51" name="Rectangle 50">
              <a:extLst>
                <a:ext uri="{FF2B5EF4-FFF2-40B4-BE49-F238E27FC236}">
                  <a16:creationId xmlns:a16="http://schemas.microsoft.com/office/drawing/2014/main" id="{343E72F2-07A3-4ACF-B61B-E37D550FD2BC}"/>
                </a:ext>
              </a:extLst>
            </p:cNvPr>
            <p:cNvSpPr/>
            <p:nvPr/>
          </p:nvSpPr>
          <p:spPr>
            <a:xfrm>
              <a:off x="581025" y="4593429"/>
              <a:ext cx="1304925" cy="703576"/>
            </a:xfrm>
            <a:prstGeom prst="rect">
              <a:avLst/>
            </a:prstGeom>
            <a:noFill/>
            <a:ln w="25400">
              <a:solidFill>
                <a:srgbClr val="3293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reeform: Shape 36">
              <a:extLst>
                <a:ext uri="{FF2B5EF4-FFF2-40B4-BE49-F238E27FC236}">
                  <a16:creationId xmlns:a16="http://schemas.microsoft.com/office/drawing/2014/main" id="{BF48190C-DC39-4914-9529-D4CDDFDEF30A}"/>
                </a:ext>
              </a:extLst>
            </p:cNvPr>
            <p:cNvSpPr/>
            <p:nvPr/>
          </p:nvSpPr>
          <p:spPr>
            <a:xfrm>
              <a:off x="905206" y="5513129"/>
              <a:ext cx="583593" cy="530818"/>
            </a:xfrm>
            <a:custGeom>
              <a:avLst/>
              <a:gdLst>
                <a:gd name="connsiteX0" fmla="*/ 264128 w 289655"/>
                <a:gd name="connsiteY0" fmla="*/ 237935 h 263461"/>
                <a:gd name="connsiteX1" fmla="*/ 238601 w 289655"/>
                <a:gd name="connsiteY1" fmla="*/ 237935 h 263461"/>
                <a:gd name="connsiteX2" fmla="*/ 223266 w 289655"/>
                <a:gd name="connsiteY2" fmla="*/ 83249 h 263461"/>
                <a:gd name="connsiteX3" fmla="*/ 206216 w 289655"/>
                <a:gd name="connsiteY3" fmla="*/ 67913 h 263461"/>
                <a:gd name="connsiteX4" fmla="*/ 83534 w 289655"/>
                <a:gd name="connsiteY4" fmla="*/ 67913 h 263461"/>
                <a:gd name="connsiteX5" fmla="*/ 66484 w 289655"/>
                <a:gd name="connsiteY5" fmla="*/ 83249 h 263461"/>
                <a:gd name="connsiteX6" fmla="*/ 51149 w 289655"/>
                <a:gd name="connsiteY6" fmla="*/ 237935 h 263461"/>
                <a:gd name="connsiteX7" fmla="*/ 25622 w 289655"/>
                <a:gd name="connsiteY7" fmla="*/ 237935 h 263461"/>
                <a:gd name="connsiteX8" fmla="*/ 25622 w 289655"/>
                <a:gd name="connsiteY8" fmla="*/ 263462 h 263461"/>
                <a:gd name="connsiteX9" fmla="*/ 264223 w 289655"/>
                <a:gd name="connsiteY9" fmla="*/ 263462 h 263461"/>
                <a:gd name="connsiteX10" fmla="*/ 264223 w 289655"/>
                <a:gd name="connsiteY10" fmla="*/ 237935 h 263461"/>
                <a:gd name="connsiteX11" fmla="*/ 182308 w 289655"/>
                <a:gd name="connsiteY11" fmla="*/ 110490 h 263461"/>
                <a:gd name="connsiteX12" fmla="*/ 193357 w 289655"/>
                <a:gd name="connsiteY12" fmla="*/ 220980 h 263461"/>
                <a:gd name="connsiteX13" fmla="*/ 175927 w 289655"/>
                <a:gd name="connsiteY13" fmla="*/ 220980 h 263461"/>
                <a:gd name="connsiteX14" fmla="*/ 165259 w 289655"/>
                <a:gd name="connsiteY14" fmla="*/ 110490 h 263461"/>
                <a:gd name="connsiteX15" fmla="*/ 182308 w 289655"/>
                <a:gd name="connsiteY15" fmla="*/ 110490 h 263461"/>
                <a:gd name="connsiteX16" fmla="*/ 144875 w 289655"/>
                <a:gd name="connsiteY16" fmla="*/ 0 h 263461"/>
                <a:gd name="connsiteX17" fmla="*/ 144875 w 289655"/>
                <a:gd name="connsiteY17" fmla="*/ 0 h 263461"/>
                <a:gd name="connsiteX18" fmla="*/ 136303 w 289655"/>
                <a:gd name="connsiteY18" fmla="*/ 8477 h 263461"/>
                <a:gd name="connsiteX19" fmla="*/ 136303 w 289655"/>
                <a:gd name="connsiteY19" fmla="*/ 42482 h 263461"/>
                <a:gd name="connsiteX20" fmla="*/ 144780 w 289655"/>
                <a:gd name="connsiteY20" fmla="*/ 50959 h 263461"/>
                <a:gd name="connsiteX21" fmla="*/ 144780 w 289655"/>
                <a:gd name="connsiteY21" fmla="*/ 50959 h 263461"/>
                <a:gd name="connsiteX22" fmla="*/ 153257 w 289655"/>
                <a:gd name="connsiteY22" fmla="*/ 42482 h 263461"/>
                <a:gd name="connsiteX23" fmla="*/ 153257 w 289655"/>
                <a:gd name="connsiteY23" fmla="*/ 8477 h 263461"/>
                <a:gd name="connsiteX24" fmla="*/ 144875 w 289655"/>
                <a:gd name="connsiteY24" fmla="*/ 0 h 263461"/>
                <a:gd name="connsiteX25" fmla="*/ 266224 w 289655"/>
                <a:gd name="connsiteY25" fmla="*/ 23622 h 263461"/>
                <a:gd name="connsiteX26" fmla="*/ 266224 w 289655"/>
                <a:gd name="connsiteY26" fmla="*/ 23622 h 263461"/>
                <a:gd name="connsiteX27" fmla="*/ 254222 w 289655"/>
                <a:gd name="connsiteY27" fmla="*/ 23622 h 263461"/>
                <a:gd name="connsiteX28" fmla="*/ 232219 w 289655"/>
                <a:gd name="connsiteY28" fmla="*/ 45529 h 263461"/>
                <a:gd name="connsiteX29" fmla="*/ 232219 w 289655"/>
                <a:gd name="connsiteY29" fmla="*/ 57531 h 263461"/>
                <a:gd name="connsiteX30" fmla="*/ 232219 w 289655"/>
                <a:gd name="connsiteY30" fmla="*/ 57531 h 263461"/>
                <a:gd name="connsiteX31" fmla="*/ 244221 w 289655"/>
                <a:gd name="connsiteY31" fmla="*/ 57531 h 263461"/>
                <a:gd name="connsiteX32" fmla="*/ 266224 w 289655"/>
                <a:gd name="connsiteY32" fmla="*/ 35624 h 263461"/>
                <a:gd name="connsiteX33" fmla="*/ 266224 w 289655"/>
                <a:gd name="connsiteY33" fmla="*/ 23622 h 263461"/>
                <a:gd name="connsiteX34" fmla="*/ 57245 w 289655"/>
                <a:gd name="connsiteY34" fmla="*/ 45339 h 263461"/>
                <a:gd name="connsiteX35" fmla="*/ 35242 w 289655"/>
                <a:gd name="connsiteY35" fmla="*/ 23432 h 263461"/>
                <a:gd name="connsiteX36" fmla="*/ 23241 w 289655"/>
                <a:gd name="connsiteY36" fmla="*/ 23432 h 263461"/>
                <a:gd name="connsiteX37" fmla="*/ 23241 w 289655"/>
                <a:gd name="connsiteY37" fmla="*/ 23432 h 263461"/>
                <a:gd name="connsiteX38" fmla="*/ 23241 w 289655"/>
                <a:gd name="connsiteY38" fmla="*/ 35433 h 263461"/>
                <a:gd name="connsiteX39" fmla="*/ 45244 w 289655"/>
                <a:gd name="connsiteY39" fmla="*/ 57341 h 263461"/>
                <a:gd name="connsiteX40" fmla="*/ 57245 w 289655"/>
                <a:gd name="connsiteY40" fmla="*/ 57341 h 263461"/>
                <a:gd name="connsiteX41" fmla="*/ 57245 w 289655"/>
                <a:gd name="connsiteY41" fmla="*/ 57341 h 263461"/>
                <a:gd name="connsiteX42" fmla="*/ 57245 w 289655"/>
                <a:gd name="connsiteY42" fmla="*/ 45339 h 263461"/>
                <a:gd name="connsiteX43" fmla="*/ 247078 w 289655"/>
                <a:gd name="connsiteY43" fmla="*/ 127445 h 263461"/>
                <a:gd name="connsiteX44" fmla="*/ 247078 w 289655"/>
                <a:gd name="connsiteY44" fmla="*/ 127445 h 263461"/>
                <a:gd name="connsiteX45" fmla="*/ 255556 w 289655"/>
                <a:gd name="connsiteY45" fmla="*/ 135922 h 263461"/>
                <a:gd name="connsiteX46" fmla="*/ 281178 w 289655"/>
                <a:gd name="connsiteY46" fmla="*/ 135922 h 263461"/>
                <a:gd name="connsiteX47" fmla="*/ 289655 w 289655"/>
                <a:gd name="connsiteY47" fmla="*/ 127445 h 263461"/>
                <a:gd name="connsiteX48" fmla="*/ 289655 w 289655"/>
                <a:gd name="connsiteY48" fmla="*/ 127445 h 263461"/>
                <a:gd name="connsiteX49" fmla="*/ 281178 w 289655"/>
                <a:gd name="connsiteY49" fmla="*/ 118967 h 263461"/>
                <a:gd name="connsiteX50" fmla="*/ 255556 w 289655"/>
                <a:gd name="connsiteY50" fmla="*/ 118967 h 263461"/>
                <a:gd name="connsiteX51" fmla="*/ 247078 w 289655"/>
                <a:gd name="connsiteY51" fmla="*/ 127445 h 263461"/>
                <a:gd name="connsiteX52" fmla="*/ 34100 w 289655"/>
                <a:gd name="connsiteY52" fmla="*/ 118967 h 263461"/>
                <a:gd name="connsiteX53" fmla="*/ 8477 w 289655"/>
                <a:gd name="connsiteY53" fmla="*/ 118967 h 263461"/>
                <a:gd name="connsiteX54" fmla="*/ 0 w 289655"/>
                <a:gd name="connsiteY54" fmla="*/ 127445 h 263461"/>
                <a:gd name="connsiteX55" fmla="*/ 0 w 289655"/>
                <a:gd name="connsiteY55" fmla="*/ 127445 h 263461"/>
                <a:gd name="connsiteX56" fmla="*/ 8477 w 289655"/>
                <a:gd name="connsiteY56" fmla="*/ 135922 h 263461"/>
                <a:gd name="connsiteX57" fmla="*/ 34100 w 289655"/>
                <a:gd name="connsiteY57" fmla="*/ 135922 h 263461"/>
                <a:gd name="connsiteX58" fmla="*/ 42577 w 289655"/>
                <a:gd name="connsiteY58" fmla="*/ 127445 h 263461"/>
                <a:gd name="connsiteX59" fmla="*/ 42577 w 289655"/>
                <a:gd name="connsiteY59" fmla="*/ 127445 h 263461"/>
                <a:gd name="connsiteX60" fmla="*/ 34100 w 289655"/>
                <a:gd name="connsiteY60" fmla="*/ 118967 h 263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89655" h="263461">
                  <a:moveTo>
                    <a:pt x="264128" y="237935"/>
                  </a:moveTo>
                  <a:lnTo>
                    <a:pt x="238601" y="237935"/>
                  </a:lnTo>
                  <a:lnTo>
                    <a:pt x="223266" y="83249"/>
                  </a:lnTo>
                  <a:cubicBezTo>
                    <a:pt x="222409" y="74771"/>
                    <a:pt x="215170" y="67913"/>
                    <a:pt x="206216" y="67913"/>
                  </a:cubicBezTo>
                  <a:lnTo>
                    <a:pt x="83534" y="67913"/>
                  </a:lnTo>
                  <a:cubicBezTo>
                    <a:pt x="74581" y="67913"/>
                    <a:pt x="67342" y="74676"/>
                    <a:pt x="66484" y="83249"/>
                  </a:cubicBezTo>
                  <a:lnTo>
                    <a:pt x="51149" y="237935"/>
                  </a:lnTo>
                  <a:lnTo>
                    <a:pt x="25622" y="237935"/>
                  </a:lnTo>
                  <a:lnTo>
                    <a:pt x="25622" y="263462"/>
                  </a:lnTo>
                  <a:lnTo>
                    <a:pt x="264223" y="263462"/>
                  </a:lnTo>
                  <a:lnTo>
                    <a:pt x="264223" y="237935"/>
                  </a:lnTo>
                  <a:close/>
                  <a:moveTo>
                    <a:pt x="182308" y="110490"/>
                  </a:moveTo>
                  <a:lnTo>
                    <a:pt x="193357" y="220980"/>
                  </a:lnTo>
                  <a:lnTo>
                    <a:pt x="175927" y="220980"/>
                  </a:lnTo>
                  <a:lnTo>
                    <a:pt x="165259" y="110490"/>
                  </a:lnTo>
                  <a:lnTo>
                    <a:pt x="182308" y="110490"/>
                  </a:lnTo>
                  <a:close/>
                  <a:moveTo>
                    <a:pt x="144875" y="0"/>
                  </a:moveTo>
                  <a:lnTo>
                    <a:pt x="144875" y="0"/>
                  </a:lnTo>
                  <a:cubicBezTo>
                    <a:pt x="140113" y="0"/>
                    <a:pt x="136303" y="3810"/>
                    <a:pt x="136303" y="8477"/>
                  </a:cubicBezTo>
                  <a:lnTo>
                    <a:pt x="136303" y="42482"/>
                  </a:lnTo>
                  <a:cubicBezTo>
                    <a:pt x="136303" y="47149"/>
                    <a:pt x="140113" y="50959"/>
                    <a:pt x="144780" y="50959"/>
                  </a:cubicBezTo>
                  <a:lnTo>
                    <a:pt x="144780" y="50959"/>
                  </a:lnTo>
                  <a:cubicBezTo>
                    <a:pt x="149447" y="50959"/>
                    <a:pt x="153257" y="47149"/>
                    <a:pt x="153257" y="42482"/>
                  </a:cubicBezTo>
                  <a:lnTo>
                    <a:pt x="153257" y="8477"/>
                  </a:lnTo>
                  <a:cubicBezTo>
                    <a:pt x="153352" y="3810"/>
                    <a:pt x="149543" y="0"/>
                    <a:pt x="144875" y="0"/>
                  </a:cubicBezTo>
                  <a:close/>
                  <a:moveTo>
                    <a:pt x="266224" y="23622"/>
                  </a:moveTo>
                  <a:lnTo>
                    <a:pt x="266224" y="23622"/>
                  </a:lnTo>
                  <a:cubicBezTo>
                    <a:pt x="262890" y="20288"/>
                    <a:pt x="257556" y="20288"/>
                    <a:pt x="254222" y="23622"/>
                  </a:cubicBezTo>
                  <a:lnTo>
                    <a:pt x="232219" y="45529"/>
                  </a:lnTo>
                  <a:cubicBezTo>
                    <a:pt x="228886" y="48863"/>
                    <a:pt x="228886" y="54197"/>
                    <a:pt x="232219" y="57531"/>
                  </a:cubicBezTo>
                  <a:lnTo>
                    <a:pt x="232219" y="57531"/>
                  </a:lnTo>
                  <a:cubicBezTo>
                    <a:pt x="235553" y="60865"/>
                    <a:pt x="240887" y="60865"/>
                    <a:pt x="244221" y="57531"/>
                  </a:cubicBezTo>
                  <a:lnTo>
                    <a:pt x="266224" y="35624"/>
                  </a:lnTo>
                  <a:cubicBezTo>
                    <a:pt x="269557" y="32290"/>
                    <a:pt x="269557" y="26861"/>
                    <a:pt x="266224" y="23622"/>
                  </a:cubicBezTo>
                  <a:close/>
                  <a:moveTo>
                    <a:pt x="57245" y="45339"/>
                  </a:moveTo>
                  <a:lnTo>
                    <a:pt x="35242" y="23432"/>
                  </a:lnTo>
                  <a:cubicBezTo>
                    <a:pt x="31909" y="20098"/>
                    <a:pt x="26575" y="20098"/>
                    <a:pt x="23241" y="23432"/>
                  </a:cubicBezTo>
                  <a:lnTo>
                    <a:pt x="23241" y="23432"/>
                  </a:lnTo>
                  <a:cubicBezTo>
                    <a:pt x="19907" y="26765"/>
                    <a:pt x="19907" y="32099"/>
                    <a:pt x="23241" y="35433"/>
                  </a:cubicBezTo>
                  <a:lnTo>
                    <a:pt x="45244" y="57341"/>
                  </a:lnTo>
                  <a:cubicBezTo>
                    <a:pt x="48577" y="60674"/>
                    <a:pt x="53911" y="60674"/>
                    <a:pt x="57245" y="57341"/>
                  </a:cubicBezTo>
                  <a:lnTo>
                    <a:pt x="57245" y="57341"/>
                  </a:lnTo>
                  <a:cubicBezTo>
                    <a:pt x="60579" y="54007"/>
                    <a:pt x="60579" y="48578"/>
                    <a:pt x="57245" y="45339"/>
                  </a:cubicBezTo>
                  <a:close/>
                  <a:moveTo>
                    <a:pt x="247078" y="127445"/>
                  </a:moveTo>
                  <a:lnTo>
                    <a:pt x="247078" y="127445"/>
                  </a:lnTo>
                  <a:cubicBezTo>
                    <a:pt x="247078" y="132112"/>
                    <a:pt x="250889" y="135922"/>
                    <a:pt x="255556" y="135922"/>
                  </a:cubicBezTo>
                  <a:lnTo>
                    <a:pt x="281178" y="135922"/>
                  </a:lnTo>
                  <a:cubicBezTo>
                    <a:pt x="285845" y="135922"/>
                    <a:pt x="289655" y="132112"/>
                    <a:pt x="289655" y="127445"/>
                  </a:cubicBezTo>
                  <a:lnTo>
                    <a:pt x="289655" y="127445"/>
                  </a:lnTo>
                  <a:cubicBezTo>
                    <a:pt x="289655" y="122777"/>
                    <a:pt x="285845" y="118967"/>
                    <a:pt x="281178" y="118967"/>
                  </a:cubicBezTo>
                  <a:lnTo>
                    <a:pt x="255556" y="118967"/>
                  </a:lnTo>
                  <a:cubicBezTo>
                    <a:pt x="250889" y="118967"/>
                    <a:pt x="247078" y="122777"/>
                    <a:pt x="247078" y="127445"/>
                  </a:cubicBezTo>
                  <a:close/>
                  <a:moveTo>
                    <a:pt x="34100" y="118967"/>
                  </a:moveTo>
                  <a:lnTo>
                    <a:pt x="8477" y="118967"/>
                  </a:lnTo>
                  <a:cubicBezTo>
                    <a:pt x="3810" y="118967"/>
                    <a:pt x="0" y="122777"/>
                    <a:pt x="0" y="127445"/>
                  </a:cubicBezTo>
                  <a:lnTo>
                    <a:pt x="0" y="127445"/>
                  </a:lnTo>
                  <a:cubicBezTo>
                    <a:pt x="0" y="132112"/>
                    <a:pt x="3810" y="135922"/>
                    <a:pt x="8477" y="135922"/>
                  </a:cubicBezTo>
                  <a:lnTo>
                    <a:pt x="34100" y="135922"/>
                  </a:lnTo>
                  <a:cubicBezTo>
                    <a:pt x="38767" y="135922"/>
                    <a:pt x="42577" y="132112"/>
                    <a:pt x="42577" y="127445"/>
                  </a:cubicBezTo>
                  <a:lnTo>
                    <a:pt x="42577" y="127445"/>
                  </a:lnTo>
                  <a:cubicBezTo>
                    <a:pt x="42577" y="122777"/>
                    <a:pt x="38767" y="118967"/>
                    <a:pt x="34100" y="118967"/>
                  </a:cubicBezTo>
                  <a:close/>
                </a:path>
              </a:pathLst>
            </a:custGeom>
            <a:solidFill>
              <a:srgbClr val="3293C8"/>
            </a:solidFill>
            <a:ln w="9525" cap="flat">
              <a:noFill/>
              <a:prstDash val="solid"/>
              <a:miter/>
            </a:ln>
          </p:spPr>
          <p:txBody>
            <a:bodyPr rtlCol="0" anchor="ctr"/>
            <a:lstStyle/>
            <a:p>
              <a:endParaRPr lang="en-US"/>
            </a:p>
          </p:txBody>
        </p:sp>
      </p:grpSp>
      <p:sp>
        <p:nvSpPr>
          <p:cNvPr id="19" name="Content Placeholder 9">
            <a:extLst>
              <a:ext uri="{FF2B5EF4-FFF2-40B4-BE49-F238E27FC236}">
                <a16:creationId xmlns:a16="http://schemas.microsoft.com/office/drawing/2014/main" id="{20232656-D711-4D84-B896-BFAFE207CFDC}"/>
              </a:ext>
            </a:extLst>
          </p:cNvPr>
          <p:cNvSpPr txBox="1">
            <a:spLocks/>
          </p:cNvSpPr>
          <p:nvPr/>
        </p:nvSpPr>
        <p:spPr>
          <a:xfrm>
            <a:off x="2357848" y="2033940"/>
            <a:ext cx="8220456" cy="498598"/>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dirty="0">
                <a:solidFill>
                  <a:srgbClr val="003C47"/>
                </a:solidFill>
              </a:rPr>
              <a:t>Managing crash kinetic energy involves:</a:t>
            </a:r>
          </a:p>
        </p:txBody>
      </p:sp>
      <p:pic>
        <p:nvPicPr>
          <p:cNvPr id="44" name="Picture 43" descr="A portable radar and speed reporting unit that has a speed limit sign and a digital readout of the actual speed of approaching traffic. ">
            <a:extLst>
              <a:ext uri="{FF2B5EF4-FFF2-40B4-BE49-F238E27FC236}">
                <a16:creationId xmlns:a16="http://schemas.microsoft.com/office/drawing/2014/main" id="{FA7DEBAA-8AAC-452B-9B80-041603B106E4}"/>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a:stretch/>
        </p:blipFill>
        <p:spPr>
          <a:xfrm>
            <a:off x="2330455" y="2698022"/>
            <a:ext cx="2813044" cy="1875524"/>
          </a:xfrm>
          <a:prstGeom prst="rect">
            <a:avLst/>
          </a:prstGeom>
        </p:spPr>
      </p:pic>
      <p:sp>
        <p:nvSpPr>
          <p:cNvPr id="26" name="Content Placeholder 9">
            <a:extLst>
              <a:ext uri="{FF2B5EF4-FFF2-40B4-BE49-F238E27FC236}">
                <a16:creationId xmlns:a16="http://schemas.microsoft.com/office/drawing/2014/main" id="{A477F49D-C391-458F-BBB7-58E00892FFD8}"/>
              </a:ext>
            </a:extLst>
          </p:cNvPr>
          <p:cNvSpPr txBox="1">
            <a:spLocks/>
          </p:cNvSpPr>
          <p:nvPr/>
        </p:nvSpPr>
        <p:spPr>
          <a:xfrm>
            <a:off x="2357848" y="4739030"/>
            <a:ext cx="2214152" cy="1094697"/>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rgbClr val="3293C8"/>
                </a:solidFill>
              </a:rPr>
              <a:t>Managing speed</a:t>
            </a:r>
          </a:p>
        </p:txBody>
      </p:sp>
      <p:sp>
        <p:nvSpPr>
          <p:cNvPr id="46" name="TextBox 45">
            <a:extLst>
              <a:ext uri="{FF2B5EF4-FFF2-40B4-BE49-F238E27FC236}">
                <a16:creationId xmlns:a16="http://schemas.microsoft.com/office/drawing/2014/main" id="{B58B5F65-9EF3-4D89-835E-DAD0DE80F32E}"/>
              </a:ext>
            </a:extLst>
          </p:cNvPr>
          <p:cNvSpPr txBox="1"/>
          <p:nvPr/>
        </p:nvSpPr>
        <p:spPr>
          <a:xfrm>
            <a:off x="3390899" y="6378259"/>
            <a:ext cx="1752600" cy="184666"/>
          </a:xfrm>
          <a:prstGeom prst="rect">
            <a:avLst/>
          </a:prstGeom>
          <a:noFill/>
        </p:spPr>
        <p:txBody>
          <a:bodyPr wrap="square" lIns="0" tIns="0" rIns="0" bIns="0" rtlCol="0">
            <a:spAutoFit/>
          </a:bodyPr>
          <a:lstStyle/>
          <a:p>
            <a:pPr algn="r"/>
            <a:r>
              <a:rPr lang="en-US" sz="1200" dirty="0">
                <a:solidFill>
                  <a:schemeClr val="bg1"/>
                </a:solidFill>
              </a:rPr>
              <a:t>Source: Fehr &amp; Peers</a:t>
            </a:r>
          </a:p>
        </p:txBody>
      </p:sp>
      <p:pic>
        <p:nvPicPr>
          <p:cNvPr id="45" name="Picture 44" descr="Vehicles lined up at an onramp where signals control the entrance of vehicles to a freeway.">
            <a:extLst>
              <a:ext uri="{FF2B5EF4-FFF2-40B4-BE49-F238E27FC236}">
                <a16:creationId xmlns:a16="http://schemas.microsoft.com/office/drawing/2014/main" id="{5AF4BDF0-FA6A-4B0F-958C-A13506797309}"/>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t="140" r="8662"/>
          <a:stretch/>
        </p:blipFill>
        <p:spPr>
          <a:xfrm>
            <a:off x="5347900" y="2698022"/>
            <a:ext cx="2850127" cy="1878155"/>
          </a:xfrm>
          <a:prstGeom prst="rect">
            <a:avLst/>
          </a:prstGeom>
        </p:spPr>
      </p:pic>
      <p:sp>
        <p:nvSpPr>
          <p:cNvPr id="31" name="Content Placeholder 9">
            <a:extLst>
              <a:ext uri="{FF2B5EF4-FFF2-40B4-BE49-F238E27FC236}">
                <a16:creationId xmlns:a16="http://schemas.microsoft.com/office/drawing/2014/main" id="{31933BDB-8E5D-4B00-8887-1742B54AF552}"/>
              </a:ext>
            </a:extLst>
          </p:cNvPr>
          <p:cNvSpPr txBox="1">
            <a:spLocks/>
          </p:cNvSpPr>
          <p:nvPr/>
        </p:nvSpPr>
        <p:spPr>
          <a:xfrm>
            <a:off x="5347901" y="4739030"/>
            <a:ext cx="2086829" cy="1094697"/>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rgbClr val="3293C8"/>
                </a:solidFill>
              </a:rPr>
              <a:t>Manipulating mass</a:t>
            </a:r>
          </a:p>
        </p:txBody>
      </p:sp>
      <p:sp>
        <p:nvSpPr>
          <p:cNvPr id="47" name="TextBox 46">
            <a:extLst>
              <a:ext uri="{FF2B5EF4-FFF2-40B4-BE49-F238E27FC236}">
                <a16:creationId xmlns:a16="http://schemas.microsoft.com/office/drawing/2014/main" id="{B58B5F65-9EF3-4D89-835E-DAD0DE80F32E}"/>
              </a:ext>
            </a:extLst>
          </p:cNvPr>
          <p:cNvSpPr txBox="1"/>
          <p:nvPr/>
        </p:nvSpPr>
        <p:spPr>
          <a:xfrm>
            <a:off x="6445427" y="6378259"/>
            <a:ext cx="1752600" cy="184666"/>
          </a:xfrm>
          <a:prstGeom prst="rect">
            <a:avLst/>
          </a:prstGeom>
          <a:noFill/>
        </p:spPr>
        <p:txBody>
          <a:bodyPr wrap="square" lIns="0" tIns="0" rIns="0" bIns="0" rtlCol="0">
            <a:spAutoFit/>
          </a:bodyPr>
          <a:lstStyle/>
          <a:p>
            <a:pPr algn="r"/>
            <a:r>
              <a:rPr lang="en-US" sz="1200" dirty="0">
                <a:solidFill>
                  <a:schemeClr val="bg1"/>
                </a:solidFill>
              </a:rPr>
              <a:t>Source: Fehr &amp; Peers</a:t>
            </a:r>
          </a:p>
        </p:txBody>
      </p:sp>
      <p:pic>
        <p:nvPicPr>
          <p:cNvPr id="43" name="Picture 42" descr="An intersection design with a roundabout and curved turn lanes.">
            <a:extLst>
              <a:ext uri="{FF2B5EF4-FFF2-40B4-BE49-F238E27FC236}">
                <a16:creationId xmlns:a16="http://schemas.microsoft.com/office/drawing/2014/main" id="{57287159-0F81-48CF-9FAE-B94748F6C9DD}"/>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l="6614" t="8241" r="5489" b="3006"/>
          <a:stretch/>
        </p:blipFill>
        <p:spPr>
          <a:xfrm>
            <a:off x="8365102" y="2678032"/>
            <a:ext cx="2813045" cy="1892496"/>
          </a:xfrm>
          <a:prstGeom prst="rect">
            <a:avLst/>
          </a:prstGeom>
        </p:spPr>
      </p:pic>
      <p:sp>
        <p:nvSpPr>
          <p:cNvPr id="33" name="Content Placeholder 9">
            <a:extLst>
              <a:ext uri="{FF2B5EF4-FFF2-40B4-BE49-F238E27FC236}">
                <a16:creationId xmlns:a16="http://schemas.microsoft.com/office/drawing/2014/main" id="{E617344E-7F3C-486D-AB90-1130C995AC64}"/>
              </a:ext>
            </a:extLst>
          </p:cNvPr>
          <p:cNvSpPr txBox="1">
            <a:spLocks/>
          </p:cNvSpPr>
          <p:nvPr/>
        </p:nvSpPr>
        <p:spPr>
          <a:xfrm>
            <a:off x="8365347" y="4739030"/>
            <a:ext cx="2334088" cy="1094697"/>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rgbClr val="3293C8"/>
                </a:solidFill>
              </a:rPr>
              <a:t>Manipulating crash angles</a:t>
            </a:r>
          </a:p>
        </p:txBody>
      </p:sp>
      <p:sp>
        <p:nvSpPr>
          <p:cNvPr id="48" name="TextBox 47">
            <a:extLst>
              <a:ext uri="{FF2B5EF4-FFF2-40B4-BE49-F238E27FC236}">
                <a16:creationId xmlns:a16="http://schemas.microsoft.com/office/drawing/2014/main" id="{B58B5F65-9EF3-4D89-835E-DAD0DE80F32E}"/>
              </a:ext>
            </a:extLst>
          </p:cNvPr>
          <p:cNvSpPr txBox="1"/>
          <p:nvPr/>
        </p:nvSpPr>
        <p:spPr>
          <a:xfrm>
            <a:off x="9098280" y="6392762"/>
            <a:ext cx="2545080" cy="184666"/>
          </a:xfrm>
          <a:prstGeom prst="rect">
            <a:avLst/>
          </a:prstGeom>
          <a:noFill/>
        </p:spPr>
        <p:txBody>
          <a:bodyPr wrap="square" lIns="0" tIns="0" rIns="0" bIns="0" rtlCol="0">
            <a:spAutoFit/>
          </a:bodyPr>
          <a:lstStyle/>
          <a:p>
            <a:pPr algn="r"/>
            <a:r>
              <a:rPr lang="en-US" sz="1200" dirty="0">
                <a:solidFill>
                  <a:schemeClr val="bg1"/>
                </a:solidFill>
              </a:rPr>
              <a:t>Source: City of Carmel, IN</a:t>
            </a:r>
          </a:p>
        </p:txBody>
      </p:sp>
      <p:sp>
        <p:nvSpPr>
          <p:cNvPr id="15" name="TextBox 14">
            <a:extLst>
              <a:ext uri="{FF2B5EF4-FFF2-40B4-BE49-F238E27FC236}">
                <a16:creationId xmlns:a16="http://schemas.microsoft.com/office/drawing/2014/main" id="{8D8275A7-FF4A-4734-BA02-AA43D94E9BB9}"/>
              </a:ext>
            </a:extLst>
          </p:cNvPr>
          <p:cNvSpPr txBox="1"/>
          <p:nvPr/>
        </p:nvSpPr>
        <p:spPr>
          <a:xfrm>
            <a:off x="29996" y="6455203"/>
            <a:ext cx="682876" cy="215444"/>
          </a:xfrm>
          <a:prstGeom prst="rect">
            <a:avLst/>
          </a:prstGeom>
          <a:noFill/>
        </p:spPr>
        <p:txBody>
          <a:bodyPr wrap="square" lIns="0" tIns="0" rIns="0" bIns="0" rtlCol="0">
            <a:spAutoFit/>
          </a:bodyPr>
          <a:lstStyle/>
          <a:p>
            <a:pPr algn="r"/>
            <a:fld id="{DDB3D640-4032-4024-920B-AC4F90A03C18}" type="slidenum">
              <a:rPr lang="en-US" sz="1400" smtClean="0">
                <a:solidFill>
                  <a:schemeClr val="bg1"/>
                </a:solidFill>
              </a:rPr>
              <a:t>37</a:t>
            </a:fld>
            <a:endParaRPr lang="en-US" sz="1400" dirty="0">
              <a:solidFill>
                <a:schemeClr val="bg1"/>
              </a:solidFill>
            </a:endParaRPr>
          </a:p>
        </p:txBody>
      </p:sp>
    </p:spTree>
    <p:extLst>
      <p:ext uri="{BB962C8B-B14F-4D97-AF65-F5344CB8AC3E}">
        <p14:creationId xmlns:p14="http://schemas.microsoft.com/office/powerpoint/2010/main" val="42691981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descr="&quot;  &quot;">
            <a:extLst>
              <a:ext uri="{FF2B5EF4-FFF2-40B4-BE49-F238E27FC236}">
                <a16:creationId xmlns:a16="http://schemas.microsoft.com/office/drawing/2014/main" id="{A11E2D51-F2D8-4E72-A4BC-7639D8DDD0EE}"/>
              </a:ext>
            </a:extLst>
          </p:cNvPr>
          <p:cNvSpPr/>
          <p:nvPr/>
        </p:nvSpPr>
        <p:spPr>
          <a:xfrm>
            <a:off x="833436" y="426719"/>
            <a:ext cx="8412480" cy="90219"/>
          </a:xfrm>
          <a:prstGeom prst="rect">
            <a:avLst/>
          </a:prstGeom>
          <a:solidFill>
            <a:srgbClr val="DF8A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itle 3">
            <a:extLst>
              <a:ext uri="{FF2B5EF4-FFF2-40B4-BE49-F238E27FC236}">
                <a16:creationId xmlns:a16="http://schemas.microsoft.com/office/drawing/2014/main" id="{B8632B49-0ADD-4BA7-9896-6B58625EAA68}"/>
              </a:ext>
            </a:extLst>
          </p:cNvPr>
          <p:cNvSpPr>
            <a:spLocks noGrp="1"/>
          </p:cNvSpPr>
          <p:nvPr>
            <p:ph type="title"/>
          </p:nvPr>
        </p:nvSpPr>
        <p:spPr>
          <a:xfrm>
            <a:off x="838200" y="663707"/>
            <a:ext cx="10515600" cy="349501"/>
          </a:xfrm>
        </p:spPr>
        <p:txBody>
          <a:bodyPr/>
          <a:lstStyle/>
          <a:p>
            <a:r>
              <a:rPr lang="en-US" dirty="0"/>
              <a:t>Safe ROADS: ALL ASPECTS OF THE ROADWAY SYSTEM</a:t>
            </a:r>
          </a:p>
        </p:txBody>
      </p:sp>
      <p:grpSp>
        <p:nvGrpSpPr>
          <p:cNvPr id="31" name="Group 30" descr="Safe System element 4 is the focus of this slide."/>
          <p:cNvGrpSpPr/>
          <p:nvPr/>
        </p:nvGrpSpPr>
        <p:grpSpPr>
          <a:xfrm>
            <a:off x="581025" y="2118768"/>
            <a:ext cx="1304925" cy="3925179"/>
            <a:chOff x="581025" y="2118768"/>
            <a:chExt cx="1304925" cy="3925179"/>
          </a:xfrm>
        </p:grpSpPr>
        <p:pic>
          <p:nvPicPr>
            <p:cNvPr id="33" name="Graphic 40">
              <a:extLst>
                <a:ext uri="{FF2B5EF4-FFF2-40B4-BE49-F238E27FC236}">
                  <a16:creationId xmlns:a16="http://schemas.microsoft.com/office/drawing/2014/main" id="{6F400EBE-2503-4834-B89A-21469971AAD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19181" y="2118768"/>
              <a:ext cx="1221624" cy="383534"/>
            </a:xfrm>
            <a:prstGeom prst="rect">
              <a:avLst/>
            </a:prstGeom>
          </p:spPr>
        </p:pic>
        <p:grpSp>
          <p:nvGrpSpPr>
            <p:cNvPr id="43" name="Group 42">
              <a:extLst>
                <a:ext uri="{FF2B5EF4-FFF2-40B4-BE49-F238E27FC236}">
                  <a16:creationId xmlns:a16="http://schemas.microsoft.com/office/drawing/2014/main" id="{D004D845-F2FA-4E80-B47E-C8B1438D9720}"/>
                </a:ext>
              </a:extLst>
            </p:cNvPr>
            <p:cNvGrpSpPr/>
            <p:nvPr/>
          </p:nvGrpSpPr>
          <p:grpSpPr>
            <a:xfrm>
              <a:off x="700014" y="2861297"/>
              <a:ext cx="993976" cy="565938"/>
              <a:chOff x="4157510" y="1508569"/>
              <a:chExt cx="993976" cy="565938"/>
            </a:xfrm>
            <a:solidFill>
              <a:srgbClr val="3293C8"/>
            </a:solidFill>
          </p:grpSpPr>
          <p:sp>
            <p:nvSpPr>
              <p:cNvPr id="60" name="Freeform: Shape 31">
                <a:extLst>
                  <a:ext uri="{FF2B5EF4-FFF2-40B4-BE49-F238E27FC236}">
                    <a16:creationId xmlns:a16="http://schemas.microsoft.com/office/drawing/2014/main" id="{AE803B13-F15C-4D62-8162-FBA808F44339}"/>
                  </a:ext>
                </a:extLst>
              </p:cNvPr>
              <p:cNvSpPr/>
              <p:nvPr/>
            </p:nvSpPr>
            <p:spPr>
              <a:xfrm>
                <a:off x="4157510" y="1508569"/>
                <a:ext cx="411643" cy="565938"/>
              </a:xfrm>
              <a:custGeom>
                <a:avLst/>
                <a:gdLst>
                  <a:gd name="connsiteX0" fmla="*/ 161734 w 204311"/>
                  <a:gd name="connsiteY0" fmla="*/ 0 h 280892"/>
                  <a:gd name="connsiteX1" fmla="*/ 42577 w 204311"/>
                  <a:gd name="connsiteY1" fmla="*/ 0 h 280892"/>
                  <a:gd name="connsiteX2" fmla="*/ 0 w 204311"/>
                  <a:gd name="connsiteY2" fmla="*/ 42577 h 280892"/>
                  <a:gd name="connsiteX3" fmla="*/ 0 w 204311"/>
                  <a:gd name="connsiteY3" fmla="*/ 212789 h 280892"/>
                  <a:gd name="connsiteX4" fmla="*/ 33052 w 204311"/>
                  <a:gd name="connsiteY4" fmla="*/ 254222 h 280892"/>
                  <a:gd name="connsiteX5" fmla="*/ 33052 w 204311"/>
                  <a:gd name="connsiteY5" fmla="*/ 272225 h 280892"/>
                  <a:gd name="connsiteX6" fmla="*/ 41720 w 204311"/>
                  <a:gd name="connsiteY6" fmla="*/ 280892 h 280892"/>
                  <a:gd name="connsiteX7" fmla="*/ 51911 w 204311"/>
                  <a:gd name="connsiteY7" fmla="*/ 280892 h 280892"/>
                  <a:gd name="connsiteX8" fmla="*/ 60579 w 204311"/>
                  <a:gd name="connsiteY8" fmla="*/ 272225 h 280892"/>
                  <a:gd name="connsiteX9" fmla="*/ 60579 w 204311"/>
                  <a:gd name="connsiteY9" fmla="*/ 255365 h 280892"/>
                  <a:gd name="connsiteX10" fmla="*/ 143732 w 204311"/>
                  <a:gd name="connsiteY10" fmla="*/ 255365 h 280892"/>
                  <a:gd name="connsiteX11" fmla="*/ 143732 w 204311"/>
                  <a:gd name="connsiteY11" fmla="*/ 272225 h 280892"/>
                  <a:gd name="connsiteX12" fmla="*/ 152400 w 204311"/>
                  <a:gd name="connsiteY12" fmla="*/ 280892 h 280892"/>
                  <a:gd name="connsiteX13" fmla="*/ 162592 w 204311"/>
                  <a:gd name="connsiteY13" fmla="*/ 280892 h 280892"/>
                  <a:gd name="connsiteX14" fmla="*/ 171259 w 204311"/>
                  <a:gd name="connsiteY14" fmla="*/ 272225 h 280892"/>
                  <a:gd name="connsiteX15" fmla="*/ 171259 w 204311"/>
                  <a:gd name="connsiteY15" fmla="*/ 254222 h 280892"/>
                  <a:gd name="connsiteX16" fmla="*/ 204311 w 204311"/>
                  <a:gd name="connsiteY16" fmla="*/ 212789 h 280892"/>
                  <a:gd name="connsiteX17" fmla="*/ 204311 w 204311"/>
                  <a:gd name="connsiteY17" fmla="*/ 42577 h 280892"/>
                  <a:gd name="connsiteX18" fmla="*/ 161734 w 204311"/>
                  <a:gd name="connsiteY18" fmla="*/ 0 h 280892"/>
                  <a:gd name="connsiteX19" fmla="*/ 55340 w 204311"/>
                  <a:gd name="connsiteY19" fmla="*/ 21241 h 280892"/>
                  <a:gd name="connsiteX20" fmla="*/ 148971 w 204311"/>
                  <a:gd name="connsiteY20" fmla="*/ 21241 h 280892"/>
                  <a:gd name="connsiteX21" fmla="*/ 157448 w 204311"/>
                  <a:gd name="connsiteY21" fmla="*/ 29718 h 280892"/>
                  <a:gd name="connsiteX22" fmla="*/ 148971 w 204311"/>
                  <a:gd name="connsiteY22" fmla="*/ 38195 h 280892"/>
                  <a:gd name="connsiteX23" fmla="*/ 55340 w 204311"/>
                  <a:gd name="connsiteY23" fmla="*/ 38195 h 280892"/>
                  <a:gd name="connsiteX24" fmla="*/ 46863 w 204311"/>
                  <a:gd name="connsiteY24" fmla="*/ 29718 h 280892"/>
                  <a:gd name="connsiteX25" fmla="*/ 55340 w 204311"/>
                  <a:gd name="connsiteY25" fmla="*/ 21241 h 280892"/>
                  <a:gd name="connsiteX26" fmla="*/ 46863 w 204311"/>
                  <a:gd name="connsiteY26" fmla="*/ 221361 h 280892"/>
                  <a:gd name="connsiteX27" fmla="*/ 31147 w 204311"/>
                  <a:gd name="connsiteY27" fmla="*/ 205645 h 280892"/>
                  <a:gd name="connsiteX28" fmla="*/ 46863 w 204311"/>
                  <a:gd name="connsiteY28" fmla="*/ 189929 h 280892"/>
                  <a:gd name="connsiteX29" fmla="*/ 62579 w 204311"/>
                  <a:gd name="connsiteY29" fmla="*/ 205645 h 280892"/>
                  <a:gd name="connsiteX30" fmla="*/ 46863 w 204311"/>
                  <a:gd name="connsiteY30" fmla="*/ 221361 h 280892"/>
                  <a:gd name="connsiteX31" fmla="*/ 157448 w 204311"/>
                  <a:gd name="connsiteY31" fmla="*/ 221361 h 280892"/>
                  <a:gd name="connsiteX32" fmla="*/ 141732 w 204311"/>
                  <a:gd name="connsiteY32" fmla="*/ 205645 h 280892"/>
                  <a:gd name="connsiteX33" fmla="*/ 157448 w 204311"/>
                  <a:gd name="connsiteY33" fmla="*/ 189929 h 280892"/>
                  <a:gd name="connsiteX34" fmla="*/ 173164 w 204311"/>
                  <a:gd name="connsiteY34" fmla="*/ 205645 h 280892"/>
                  <a:gd name="connsiteX35" fmla="*/ 157448 w 204311"/>
                  <a:gd name="connsiteY35" fmla="*/ 221361 h 280892"/>
                  <a:gd name="connsiteX36" fmla="*/ 178784 w 204311"/>
                  <a:gd name="connsiteY36" fmla="*/ 136112 h 280892"/>
                  <a:gd name="connsiteX37" fmla="*/ 161734 w 204311"/>
                  <a:gd name="connsiteY37" fmla="*/ 153162 h 280892"/>
                  <a:gd name="connsiteX38" fmla="*/ 42577 w 204311"/>
                  <a:gd name="connsiteY38" fmla="*/ 153162 h 280892"/>
                  <a:gd name="connsiteX39" fmla="*/ 25527 w 204311"/>
                  <a:gd name="connsiteY39" fmla="*/ 136112 h 280892"/>
                  <a:gd name="connsiteX40" fmla="*/ 25527 w 204311"/>
                  <a:gd name="connsiteY40" fmla="*/ 76581 h 280892"/>
                  <a:gd name="connsiteX41" fmla="*/ 42577 w 204311"/>
                  <a:gd name="connsiteY41" fmla="*/ 59531 h 280892"/>
                  <a:gd name="connsiteX42" fmla="*/ 161734 w 204311"/>
                  <a:gd name="connsiteY42" fmla="*/ 59531 h 280892"/>
                  <a:gd name="connsiteX43" fmla="*/ 178784 w 204311"/>
                  <a:gd name="connsiteY43" fmla="*/ 76581 h 280892"/>
                  <a:gd name="connsiteX44" fmla="*/ 178784 w 204311"/>
                  <a:gd name="connsiteY44" fmla="*/ 136112 h 28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04311" h="280892">
                    <a:moveTo>
                      <a:pt x="161734" y="0"/>
                    </a:moveTo>
                    <a:lnTo>
                      <a:pt x="42577" y="0"/>
                    </a:lnTo>
                    <a:cubicBezTo>
                      <a:pt x="19050" y="0"/>
                      <a:pt x="0" y="19050"/>
                      <a:pt x="0" y="42577"/>
                    </a:cubicBezTo>
                    <a:lnTo>
                      <a:pt x="0" y="212789"/>
                    </a:lnTo>
                    <a:cubicBezTo>
                      <a:pt x="0" y="232981"/>
                      <a:pt x="14097" y="249936"/>
                      <a:pt x="33052" y="254222"/>
                    </a:cubicBezTo>
                    <a:lnTo>
                      <a:pt x="33052" y="272225"/>
                    </a:lnTo>
                    <a:cubicBezTo>
                      <a:pt x="33052" y="276987"/>
                      <a:pt x="36957" y="280892"/>
                      <a:pt x="41720" y="280892"/>
                    </a:cubicBezTo>
                    <a:lnTo>
                      <a:pt x="51911" y="280892"/>
                    </a:lnTo>
                    <a:cubicBezTo>
                      <a:pt x="56674" y="280892"/>
                      <a:pt x="60579" y="276987"/>
                      <a:pt x="60579" y="272225"/>
                    </a:cubicBezTo>
                    <a:lnTo>
                      <a:pt x="60579" y="255365"/>
                    </a:lnTo>
                    <a:lnTo>
                      <a:pt x="143732" y="255365"/>
                    </a:lnTo>
                    <a:lnTo>
                      <a:pt x="143732" y="272225"/>
                    </a:lnTo>
                    <a:cubicBezTo>
                      <a:pt x="143732" y="276987"/>
                      <a:pt x="147638" y="280892"/>
                      <a:pt x="152400" y="280892"/>
                    </a:cubicBezTo>
                    <a:lnTo>
                      <a:pt x="162592" y="280892"/>
                    </a:lnTo>
                    <a:cubicBezTo>
                      <a:pt x="167354" y="280892"/>
                      <a:pt x="171259" y="276987"/>
                      <a:pt x="171259" y="272225"/>
                    </a:cubicBezTo>
                    <a:lnTo>
                      <a:pt x="171259" y="254222"/>
                    </a:lnTo>
                    <a:cubicBezTo>
                      <a:pt x="190214" y="249936"/>
                      <a:pt x="204311" y="232981"/>
                      <a:pt x="204311" y="212789"/>
                    </a:cubicBezTo>
                    <a:lnTo>
                      <a:pt x="204311" y="42577"/>
                    </a:lnTo>
                    <a:cubicBezTo>
                      <a:pt x="204311" y="19050"/>
                      <a:pt x="185261" y="0"/>
                      <a:pt x="161734" y="0"/>
                    </a:cubicBezTo>
                    <a:close/>
                    <a:moveTo>
                      <a:pt x="55340" y="21241"/>
                    </a:moveTo>
                    <a:lnTo>
                      <a:pt x="148971" y="21241"/>
                    </a:lnTo>
                    <a:cubicBezTo>
                      <a:pt x="153638" y="21241"/>
                      <a:pt x="157448" y="25051"/>
                      <a:pt x="157448" y="29718"/>
                    </a:cubicBezTo>
                    <a:cubicBezTo>
                      <a:pt x="157448" y="34385"/>
                      <a:pt x="153638" y="38195"/>
                      <a:pt x="148971" y="38195"/>
                    </a:cubicBezTo>
                    <a:lnTo>
                      <a:pt x="55340" y="38195"/>
                    </a:lnTo>
                    <a:cubicBezTo>
                      <a:pt x="50673" y="38195"/>
                      <a:pt x="46863" y="34385"/>
                      <a:pt x="46863" y="29718"/>
                    </a:cubicBezTo>
                    <a:cubicBezTo>
                      <a:pt x="46863" y="25051"/>
                      <a:pt x="50673" y="21241"/>
                      <a:pt x="55340" y="21241"/>
                    </a:cubicBezTo>
                    <a:close/>
                    <a:moveTo>
                      <a:pt x="46863" y="221361"/>
                    </a:moveTo>
                    <a:cubicBezTo>
                      <a:pt x="38195" y="221361"/>
                      <a:pt x="31147" y="214313"/>
                      <a:pt x="31147" y="205645"/>
                    </a:cubicBezTo>
                    <a:cubicBezTo>
                      <a:pt x="31147" y="196977"/>
                      <a:pt x="38195" y="189929"/>
                      <a:pt x="46863" y="189929"/>
                    </a:cubicBezTo>
                    <a:cubicBezTo>
                      <a:pt x="55531" y="189929"/>
                      <a:pt x="62579" y="196977"/>
                      <a:pt x="62579" y="205645"/>
                    </a:cubicBezTo>
                    <a:cubicBezTo>
                      <a:pt x="62579" y="214313"/>
                      <a:pt x="55531" y="221361"/>
                      <a:pt x="46863" y="221361"/>
                    </a:cubicBezTo>
                    <a:close/>
                    <a:moveTo>
                      <a:pt x="157448" y="221361"/>
                    </a:moveTo>
                    <a:cubicBezTo>
                      <a:pt x="148780" y="221361"/>
                      <a:pt x="141732" y="214313"/>
                      <a:pt x="141732" y="205645"/>
                    </a:cubicBezTo>
                    <a:cubicBezTo>
                      <a:pt x="141732" y="196977"/>
                      <a:pt x="148780" y="189929"/>
                      <a:pt x="157448" y="189929"/>
                    </a:cubicBezTo>
                    <a:cubicBezTo>
                      <a:pt x="166116" y="189929"/>
                      <a:pt x="173164" y="196977"/>
                      <a:pt x="173164" y="205645"/>
                    </a:cubicBezTo>
                    <a:cubicBezTo>
                      <a:pt x="173164" y="214313"/>
                      <a:pt x="166211" y="221361"/>
                      <a:pt x="157448" y="221361"/>
                    </a:cubicBezTo>
                    <a:close/>
                    <a:moveTo>
                      <a:pt x="178784" y="136112"/>
                    </a:moveTo>
                    <a:cubicBezTo>
                      <a:pt x="178784" y="145542"/>
                      <a:pt x="171164" y="153162"/>
                      <a:pt x="161734" y="153162"/>
                    </a:cubicBezTo>
                    <a:lnTo>
                      <a:pt x="42577" y="153162"/>
                    </a:lnTo>
                    <a:cubicBezTo>
                      <a:pt x="33147" y="153162"/>
                      <a:pt x="25527" y="145542"/>
                      <a:pt x="25527" y="136112"/>
                    </a:cubicBezTo>
                    <a:lnTo>
                      <a:pt x="25527" y="76581"/>
                    </a:lnTo>
                    <a:cubicBezTo>
                      <a:pt x="25527" y="67151"/>
                      <a:pt x="33147" y="59531"/>
                      <a:pt x="42577" y="59531"/>
                    </a:cubicBezTo>
                    <a:lnTo>
                      <a:pt x="161734" y="59531"/>
                    </a:lnTo>
                    <a:cubicBezTo>
                      <a:pt x="171164" y="59531"/>
                      <a:pt x="178784" y="67151"/>
                      <a:pt x="178784" y="76581"/>
                    </a:cubicBezTo>
                    <a:lnTo>
                      <a:pt x="178784" y="136112"/>
                    </a:lnTo>
                    <a:close/>
                  </a:path>
                </a:pathLst>
              </a:custGeom>
              <a:grpFill/>
              <a:ln w="9525" cap="flat">
                <a:noFill/>
                <a:prstDash val="solid"/>
                <a:miter/>
              </a:ln>
            </p:spPr>
            <p:txBody>
              <a:bodyPr rtlCol="0" anchor="ctr"/>
              <a:lstStyle/>
              <a:p>
                <a:endParaRPr lang="en-US"/>
              </a:p>
            </p:txBody>
          </p:sp>
          <p:sp>
            <p:nvSpPr>
              <p:cNvPr id="61" name="Freeform: Shape 35">
                <a:extLst>
                  <a:ext uri="{FF2B5EF4-FFF2-40B4-BE49-F238E27FC236}">
                    <a16:creationId xmlns:a16="http://schemas.microsoft.com/office/drawing/2014/main" id="{FFC7D7BF-641E-44E0-933B-DB5F2FE74D5D}"/>
                  </a:ext>
                </a:extLst>
              </p:cNvPr>
              <p:cNvSpPr/>
              <p:nvPr/>
            </p:nvSpPr>
            <p:spPr>
              <a:xfrm>
                <a:off x="4633109" y="1684934"/>
                <a:ext cx="518377" cy="389191"/>
              </a:xfrm>
              <a:custGeom>
                <a:avLst/>
                <a:gdLst>
                  <a:gd name="connsiteX0" fmla="*/ 255626 w 257286"/>
                  <a:gd name="connsiteY0" fmla="*/ 59817 h 193167"/>
                  <a:gd name="connsiteX1" fmla="*/ 250197 w 257286"/>
                  <a:gd name="connsiteY1" fmla="*/ 57245 h 193167"/>
                  <a:gd name="connsiteX2" fmla="*/ 223622 w 257286"/>
                  <a:gd name="connsiteY2" fmla="*/ 57245 h 193167"/>
                  <a:gd name="connsiteX3" fmla="*/ 198857 w 257286"/>
                  <a:gd name="connsiteY3" fmla="*/ 16573 h 193167"/>
                  <a:gd name="connsiteX4" fmla="*/ 58364 w 257286"/>
                  <a:gd name="connsiteY4" fmla="*/ 16573 h 193167"/>
                  <a:gd name="connsiteX5" fmla="*/ 33599 w 257286"/>
                  <a:gd name="connsiteY5" fmla="*/ 57245 h 193167"/>
                  <a:gd name="connsiteX6" fmla="*/ 7024 w 257286"/>
                  <a:gd name="connsiteY6" fmla="*/ 57245 h 193167"/>
                  <a:gd name="connsiteX7" fmla="*/ 1595 w 257286"/>
                  <a:gd name="connsiteY7" fmla="*/ 59817 h 193167"/>
                  <a:gd name="connsiteX8" fmla="*/ 166 w 257286"/>
                  <a:gd name="connsiteY8" fmla="*/ 65627 h 193167"/>
                  <a:gd name="connsiteX9" fmla="*/ 4071 w 257286"/>
                  <a:gd name="connsiteY9" fmla="*/ 84677 h 193167"/>
                  <a:gd name="connsiteX10" fmla="*/ 10929 w 257286"/>
                  <a:gd name="connsiteY10" fmla="*/ 90202 h 193167"/>
                  <a:gd name="connsiteX11" fmla="*/ 18835 w 257286"/>
                  <a:gd name="connsiteY11" fmla="*/ 90202 h 193167"/>
                  <a:gd name="connsiteX12" fmla="*/ 7500 w 257286"/>
                  <a:gd name="connsiteY12" fmla="*/ 121063 h 193167"/>
                  <a:gd name="connsiteX13" fmla="*/ 32551 w 257286"/>
                  <a:gd name="connsiteY13" fmla="*/ 165735 h 193167"/>
                  <a:gd name="connsiteX14" fmla="*/ 32551 w 257286"/>
                  <a:gd name="connsiteY14" fmla="*/ 184499 h 193167"/>
                  <a:gd name="connsiteX15" fmla="*/ 41219 w 257286"/>
                  <a:gd name="connsiteY15" fmla="*/ 193167 h 193167"/>
                  <a:gd name="connsiteX16" fmla="*/ 51410 w 257286"/>
                  <a:gd name="connsiteY16" fmla="*/ 193167 h 193167"/>
                  <a:gd name="connsiteX17" fmla="*/ 60078 w 257286"/>
                  <a:gd name="connsiteY17" fmla="*/ 184499 h 193167"/>
                  <a:gd name="connsiteX18" fmla="*/ 60078 w 257286"/>
                  <a:gd name="connsiteY18" fmla="*/ 165735 h 193167"/>
                  <a:gd name="connsiteX19" fmla="*/ 197238 w 257286"/>
                  <a:gd name="connsiteY19" fmla="*/ 165735 h 193167"/>
                  <a:gd name="connsiteX20" fmla="*/ 197238 w 257286"/>
                  <a:gd name="connsiteY20" fmla="*/ 184499 h 193167"/>
                  <a:gd name="connsiteX21" fmla="*/ 205906 w 257286"/>
                  <a:gd name="connsiteY21" fmla="*/ 193167 h 193167"/>
                  <a:gd name="connsiteX22" fmla="*/ 216098 w 257286"/>
                  <a:gd name="connsiteY22" fmla="*/ 193167 h 193167"/>
                  <a:gd name="connsiteX23" fmla="*/ 224765 w 257286"/>
                  <a:gd name="connsiteY23" fmla="*/ 184499 h 193167"/>
                  <a:gd name="connsiteX24" fmla="*/ 224765 w 257286"/>
                  <a:gd name="connsiteY24" fmla="*/ 165735 h 193167"/>
                  <a:gd name="connsiteX25" fmla="*/ 249911 w 257286"/>
                  <a:gd name="connsiteY25" fmla="*/ 122015 h 193167"/>
                  <a:gd name="connsiteX26" fmla="*/ 238100 w 257286"/>
                  <a:gd name="connsiteY26" fmla="*/ 90202 h 193167"/>
                  <a:gd name="connsiteX27" fmla="*/ 246482 w 257286"/>
                  <a:gd name="connsiteY27" fmla="*/ 90202 h 193167"/>
                  <a:gd name="connsiteX28" fmla="*/ 253340 w 257286"/>
                  <a:gd name="connsiteY28" fmla="*/ 84582 h 193167"/>
                  <a:gd name="connsiteX29" fmla="*/ 257246 w 257286"/>
                  <a:gd name="connsiteY29" fmla="*/ 65532 h 193167"/>
                  <a:gd name="connsiteX30" fmla="*/ 255626 w 257286"/>
                  <a:gd name="connsiteY30" fmla="*/ 59817 h 193167"/>
                  <a:gd name="connsiteX31" fmla="*/ 53411 w 257286"/>
                  <a:gd name="connsiteY31" fmla="*/ 63913 h 193167"/>
                  <a:gd name="connsiteX32" fmla="*/ 69794 w 257286"/>
                  <a:gd name="connsiteY32" fmla="*/ 34099 h 193167"/>
                  <a:gd name="connsiteX33" fmla="*/ 187237 w 257286"/>
                  <a:gd name="connsiteY33" fmla="*/ 34099 h 193167"/>
                  <a:gd name="connsiteX34" fmla="*/ 203620 w 257286"/>
                  <a:gd name="connsiteY34" fmla="*/ 63913 h 193167"/>
                  <a:gd name="connsiteX35" fmla="*/ 200667 w 257286"/>
                  <a:gd name="connsiteY35" fmla="*/ 68199 h 193167"/>
                  <a:gd name="connsiteX36" fmla="*/ 56268 w 257286"/>
                  <a:gd name="connsiteY36" fmla="*/ 68199 h 193167"/>
                  <a:gd name="connsiteX37" fmla="*/ 53411 w 257286"/>
                  <a:gd name="connsiteY37" fmla="*/ 63913 h 193167"/>
                  <a:gd name="connsiteX38" fmla="*/ 59126 w 257286"/>
                  <a:gd name="connsiteY38" fmla="*/ 133826 h 193167"/>
                  <a:gd name="connsiteX39" fmla="*/ 43409 w 257286"/>
                  <a:gd name="connsiteY39" fmla="*/ 118110 h 193167"/>
                  <a:gd name="connsiteX40" fmla="*/ 59126 w 257286"/>
                  <a:gd name="connsiteY40" fmla="*/ 102394 h 193167"/>
                  <a:gd name="connsiteX41" fmla="*/ 74842 w 257286"/>
                  <a:gd name="connsiteY41" fmla="*/ 118110 h 193167"/>
                  <a:gd name="connsiteX42" fmla="*/ 59126 w 257286"/>
                  <a:gd name="connsiteY42" fmla="*/ 133826 h 193167"/>
                  <a:gd name="connsiteX43" fmla="*/ 182570 w 257286"/>
                  <a:gd name="connsiteY43" fmla="*/ 118110 h 193167"/>
                  <a:gd name="connsiteX44" fmla="*/ 198286 w 257286"/>
                  <a:gd name="connsiteY44" fmla="*/ 102394 h 193167"/>
                  <a:gd name="connsiteX45" fmla="*/ 214002 w 257286"/>
                  <a:gd name="connsiteY45" fmla="*/ 118110 h 193167"/>
                  <a:gd name="connsiteX46" fmla="*/ 198286 w 257286"/>
                  <a:gd name="connsiteY46" fmla="*/ 133826 h 193167"/>
                  <a:gd name="connsiteX47" fmla="*/ 182570 w 257286"/>
                  <a:gd name="connsiteY47" fmla="*/ 118110 h 193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57286" h="193167">
                    <a:moveTo>
                      <a:pt x="255626" y="59817"/>
                    </a:moveTo>
                    <a:cubicBezTo>
                      <a:pt x="254293" y="58198"/>
                      <a:pt x="252293" y="57245"/>
                      <a:pt x="250197" y="57245"/>
                    </a:cubicBezTo>
                    <a:lnTo>
                      <a:pt x="223622" y="57245"/>
                    </a:lnTo>
                    <a:cubicBezTo>
                      <a:pt x="217050" y="39910"/>
                      <a:pt x="208573" y="23051"/>
                      <a:pt x="198857" y="16573"/>
                    </a:cubicBezTo>
                    <a:cubicBezTo>
                      <a:pt x="165234" y="-5524"/>
                      <a:pt x="91892" y="-5524"/>
                      <a:pt x="58364" y="16573"/>
                    </a:cubicBezTo>
                    <a:cubicBezTo>
                      <a:pt x="48648" y="22955"/>
                      <a:pt x="40171" y="39910"/>
                      <a:pt x="33599" y="57245"/>
                    </a:cubicBezTo>
                    <a:lnTo>
                      <a:pt x="7024" y="57245"/>
                    </a:lnTo>
                    <a:cubicBezTo>
                      <a:pt x="4928" y="57245"/>
                      <a:pt x="2928" y="58198"/>
                      <a:pt x="1595" y="59817"/>
                    </a:cubicBezTo>
                    <a:cubicBezTo>
                      <a:pt x="261" y="61436"/>
                      <a:pt x="-310" y="63627"/>
                      <a:pt x="166" y="65627"/>
                    </a:cubicBezTo>
                    <a:lnTo>
                      <a:pt x="4071" y="84677"/>
                    </a:lnTo>
                    <a:cubicBezTo>
                      <a:pt x="4738" y="87916"/>
                      <a:pt x="7595" y="90202"/>
                      <a:pt x="10929" y="90202"/>
                    </a:cubicBezTo>
                    <a:lnTo>
                      <a:pt x="18835" y="90202"/>
                    </a:lnTo>
                    <a:cubicBezTo>
                      <a:pt x="11215" y="98965"/>
                      <a:pt x="7595" y="110014"/>
                      <a:pt x="7500" y="121063"/>
                    </a:cubicBezTo>
                    <a:cubicBezTo>
                      <a:pt x="7405" y="134684"/>
                      <a:pt x="23121" y="157067"/>
                      <a:pt x="32551" y="165735"/>
                    </a:cubicBezTo>
                    <a:lnTo>
                      <a:pt x="32551" y="184499"/>
                    </a:lnTo>
                    <a:cubicBezTo>
                      <a:pt x="32551" y="189262"/>
                      <a:pt x="36456" y="193167"/>
                      <a:pt x="41219" y="193167"/>
                    </a:cubicBezTo>
                    <a:lnTo>
                      <a:pt x="51410" y="193167"/>
                    </a:lnTo>
                    <a:cubicBezTo>
                      <a:pt x="56173" y="193167"/>
                      <a:pt x="60078" y="189262"/>
                      <a:pt x="60078" y="184499"/>
                    </a:cubicBezTo>
                    <a:lnTo>
                      <a:pt x="60078" y="165735"/>
                    </a:lnTo>
                    <a:lnTo>
                      <a:pt x="197238" y="165735"/>
                    </a:lnTo>
                    <a:lnTo>
                      <a:pt x="197238" y="184499"/>
                    </a:lnTo>
                    <a:cubicBezTo>
                      <a:pt x="197238" y="189262"/>
                      <a:pt x="201143" y="193167"/>
                      <a:pt x="205906" y="193167"/>
                    </a:cubicBezTo>
                    <a:lnTo>
                      <a:pt x="216098" y="193167"/>
                    </a:lnTo>
                    <a:cubicBezTo>
                      <a:pt x="220860" y="193167"/>
                      <a:pt x="224765" y="189262"/>
                      <a:pt x="224765" y="184499"/>
                    </a:cubicBezTo>
                    <a:lnTo>
                      <a:pt x="224765" y="165735"/>
                    </a:lnTo>
                    <a:cubicBezTo>
                      <a:pt x="234862" y="156496"/>
                      <a:pt x="249816" y="134684"/>
                      <a:pt x="249911" y="122015"/>
                    </a:cubicBezTo>
                    <a:cubicBezTo>
                      <a:pt x="249911" y="110585"/>
                      <a:pt x="246101" y="99155"/>
                      <a:pt x="238100" y="90202"/>
                    </a:cubicBezTo>
                    <a:lnTo>
                      <a:pt x="246482" y="90202"/>
                    </a:lnTo>
                    <a:cubicBezTo>
                      <a:pt x="249816" y="90202"/>
                      <a:pt x="252674" y="87916"/>
                      <a:pt x="253340" y="84582"/>
                    </a:cubicBezTo>
                    <a:lnTo>
                      <a:pt x="257246" y="65532"/>
                    </a:lnTo>
                    <a:cubicBezTo>
                      <a:pt x="257436" y="63627"/>
                      <a:pt x="256960" y="61436"/>
                      <a:pt x="255626" y="59817"/>
                    </a:cubicBezTo>
                    <a:close/>
                    <a:moveTo>
                      <a:pt x="53411" y="63913"/>
                    </a:moveTo>
                    <a:cubicBezTo>
                      <a:pt x="59030" y="49054"/>
                      <a:pt x="65031" y="37243"/>
                      <a:pt x="69794" y="34099"/>
                    </a:cubicBezTo>
                    <a:cubicBezTo>
                      <a:pt x="96559" y="16478"/>
                      <a:pt x="160472" y="16478"/>
                      <a:pt x="187237" y="34099"/>
                    </a:cubicBezTo>
                    <a:cubicBezTo>
                      <a:pt x="191999" y="37243"/>
                      <a:pt x="198000" y="48959"/>
                      <a:pt x="203620" y="63913"/>
                    </a:cubicBezTo>
                    <a:cubicBezTo>
                      <a:pt x="204382" y="66008"/>
                      <a:pt x="202858" y="68199"/>
                      <a:pt x="200667" y="68199"/>
                    </a:cubicBezTo>
                    <a:lnTo>
                      <a:pt x="56268" y="68199"/>
                    </a:lnTo>
                    <a:cubicBezTo>
                      <a:pt x="54173" y="68199"/>
                      <a:pt x="52649" y="66008"/>
                      <a:pt x="53411" y="63913"/>
                    </a:cubicBezTo>
                    <a:close/>
                    <a:moveTo>
                      <a:pt x="59126" y="133826"/>
                    </a:moveTo>
                    <a:cubicBezTo>
                      <a:pt x="50458" y="133826"/>
                      <a:pt x="43409" y="126778"/>
                      <a:pt x="43409" y="118110"/>
                    </a:cubicBezTo>
                    <a:cubicBezTo>
                      <a:pt x="43409" y="109442"/>
                      <a:pt x="50458" y="102394"/>
                      <a:pt x="59126" y="102394"/>
                    </a:cubicBezTo>
                    <a:cubicBezTo>
                      <a:pt x="67793" y="102394"/>
                      <a:pt x="74842" y="109442"/>
                      <a:pt x="74842" y="118110"/>
                    </a:cubicBezTo>
                    <a:cubicBezTo>
                      <a:pt x="74842" y="126778"/>
                      <a:pt x="67793" y="133826"/>
                      <a:pt x="59126" y="133826"/>
                    </a:cubicBezTo>
                    <a:close/>
                    <a:moveTo>
                      <a:pt x="182570" y="118110"/>
                    </a:moveTo>
                    <a:cubicBezTo>
                      <a:pt x="182570" y="109442"/>
                      <a:pt x="189618" y="102394"/>
                      <a:pt x="198286" y="102394"/>
                    </a:cubicBezTo>
                    <a:cubicBezTo>
                      <a:pt x="206953" y="102394"/>
                      <a:pt x="214002" y="109442"/>
                      <a:pt x="214002" y="118110"/>
                    </a:cubicBezTo>
                    <a:cubicBezTo>
                      <a:pt x="214002" y="126778"/>
                      <a:pt x="206953" y="133826"/>
                      <a:pt x="198286" y="133826"/>
                    </a:cubicBezTo>
                    <a:cubicBezTo>
                      <a:pt x="189618" y="133826"/>
                      <a:pt x="182570" y="126778"/>
                      <a:pt x="182570" y="118110"/>
                    </a:cubicBezTo>
                    <a:close/>
                  </a:path>
                </a:pathLst>
              </a:custGeom>
              <a:grpFill/>
              <a:ln w="9525" cap="flat">
                <a:noFill/>
                <a:prstDash val="solid"/>
                <a:miter/>
              </a:ln>
            </p:spPr>
            <p:txBody>
              <a:bodyPr rtlCol="0" anchor="ctr"/>
              <a:lstStyle/>
              <a:p>
                <a:endParaRPr lang="en-US"/>
              </a:p>
            </p:txBody>
          </p:sp>
        </p:grpSp>
        <p:grpSp>
          <p:nvGrpSpPr>
            <p:cNvPr id="44" name="Group 43">
              <a:extLst>
                <a:ext uri="{FF2B5EF4-FFF2-40B4-BE49-F238E27FC236}">
                  <a16:creationId xmlns:a16="http://schemas.microsoft.com/office/drawing/2014/main" id="{AF43DD85-E31D-4019-B16C-50F9213C2574}"/>
                </a:ext>
              </a:extLst>
            </p:cNvPr>
            <p:cNvGrpSpPr/>
            <p:nvPr/>
          </p:nvGrpSpPr>
          <p:grpSpPr>
            <a:xfrm>
              <a:off x="825083" y="3786230"/>
              <a:ext cx="743838" cy="520696"/>
              <a:chOff x="4759529" y="3579024"/>
              <a:chExt cx="743838" cy="520696"/>
            </a:xfrm>
            <a:solidFill>
              <a:srgbClr val="3293C8"/>
            </a:solidFill>
          </p:grpSpPr>
          <p:sp>
            <p:nvSpPr>
              <p:cNvPr id="48" name="Freeform: Shape 27">
                <a:extLst>
                  <a:ext uri="{FF2B5EF4-FFF2-40B4-BE49-F238E27FC236}">
                    <a16:creationId xmlns:a16="http://schemas.microsoft.com/office/drawing/2014/main" id="{62E3A27E-5D12-4E50-A505-C7F0165AF5E1}"/>
                  </a:ext>
                </a:extLst>
              </p:cNvPr>
              <p:cNvSpPr/>
              <p:nvPr/>
            </p:nvSpPr>
            <p:spPr>
              <a:xfrm>
                <a:off x="4983319" y="3764928"/>
                <a:ext cx="186612" cy="217255"/>
              </a:xfrm>
              <a:custGeom>
                <a:avLst/>
                <a:gdLst>
                  <a:gd name="connsiteX0" fmla="*/ 4083 w 92621"/>
                  <a:gd name="connsiteY0" fmla="*/ 623 h 107830"/>
                  <a:gd name="connsiteX1" fmla="*/ 88284 w 92621"/>
                  <a:gd name="connsiteY1" fmla="*/ 76632 h 107830"/>
                  <a:gd name="connsiteX2" fmla="*/ 85712 w 92621"/>
                  <a:gd name="connsiteY2" fmla="*/ 103493 h 107830"/>
                  <a:gd name="connsiteX3" fmla="*/ 58852 w 92621"/>
                  <a:gd name="connsiteY3" fmla="*/ 100921 h 107830"/>
                  <a:gd name="connsiteX4" fmla="*/ 368 w 92621"/>
                  <a:gd name="connsiteY4" fmla="*/ 3671 h 107830"/>
                  <a:gd name="connsiteX5" fmla="*/ 4083 w 92621"/>
                  <a:gd name="connsiteY5" fmla="*/ 623 h 107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621" h="107830">
                    <a:moveTo>
                      <a:pt x="4083" y="623"/>
                    </a:moveTo>
                    <a:cubicBezTo>
                      <a:pt x="28181" y="21864"/>
                      <a:pt x="83045" y="70346"/>
                      <a:pt x="88284" y="76632"/>
                    </a:cubicBezTo>
                    <a:cubicBezTo>
                      <a:pt x="94951" y="84729"/>
                      <a:pt x="93808" y="96825"/>
                      <a:pt x="85712" y="103493"/>
                    </a:cubicBezTo>
                    <a:cubicBezTo>
                      <a:pt x="77616" y="110160"/>
                      <a:pt x="65519" y="109017"/>
                      <a:pt x="58852" y="100921"/>
                    </a:cubicBezTo>
                    <a:cubicBezTo>
                      <a:pt x="53613" y="94635"/>
                      <a:pt x="16560" y="31389"/>
                      <a:pt x="368" y="3671"/>
                    </a:cubicBezTo>
                    <a:cubicBezTo>
                      <a:pt x="-1061" y="1290"/>
                      <a:pt x="1987" y="-1187"/>
                      <a:pt x="4083" y="623"/>
                    </a:cubicBezTo>
                    <a:close/>
                  </a:path>
                </a:pathLst>
              </a:custGeom>
              <a:grpFill/>
              <a:ln w="9525" cap="flat">
                <a:noFill/>
                <a:prstDash val="solid"/>
                <a:miter/>
              </a:ln>
            </p:spPr>
            <p:txBody>
              <a:bodyPr rtlCol="0" anchor="ctr"/>
              <a:lstStyle/>
              <a:p>
                <a:endParaRPr lang="en-US"/>
              </a:p>
            </p:txBody>
          </p:sp>
          <p:sp>
            <p:nvSpPr>
              <p:cNvPr id="59" name="Freeform: Shape 28">
                <a:extLst>
                  <a:ext uri="{FF2B5EF4-FFF2-40B4-BE49-F238E27FC236}">
                    <a16:creationId xmlns:a16="http://schemas.microsoft.com/office/drawing/2014/main" id="{12174BCF-0CCD-4599-957C-484BFD109740}"/>
                  </a:ext>
                </a:extLst>
              </p:cNvPr>
              <p:cNvSpPr/>
              <p:nvPr/>
            </p:nvSpPr>
            <p:spPr>
              <a:xfrm>
                <a:off x="4759529" y="3579024"/>
                <a:ext cx="743838" cy="520696"/>
              </a:xfrm>
              <a:custGeom>
                <a:avLst/>
                <a:gdLst>
                  <a:gd name="connsiteX0" fmla="*/ 2857 w 369189"/>
                  <a:gd name="connsiteY0" fmla="*/ 152614 h 258437"/>
                  <a:gd name="connsiteX1" fmla="*/ 11144 w 369189"/>
                  <a:gd name="connsiteY1" fmla="*/ 121468 h 258437"/>
                  <a:gd name="connsiteX2" fmla="*/ 24765 w 369189"/>
                  <a:gd name="connsiteY2" fmla="*/ 92321 h 258437"/>
                  <a:gd name="connsiteX3" fmla="*/ 43244 w 369189"/>
                  <a:gd name="connsiteY3" fmla="*/ 65937 h 258437"/>
                  <a:gd name="connsiteX4" fmla="*/ 66008 w 369189"/>
                  <a:gd name="connsiteY4" fmla="*/ 43172 h 258437"/>
                  <a:gd name="connsiteX5" fmla="*/ 92297 w 369189"/>
                  <a:gd name="connsiteY5" fmla="*/ 24694 h 258437"/>
                  <a:gd name="connsiteX6" fmla="*/ 121444 w 369189"/>
                  <a:gd name="connsiteY6" fmla="*/ 11073 h 258437"/>
                  <a:gd name="connsiteX7" fmla="*/ 152495 w 369189"/>
                  <a:gd name="connsiteY7" fmla="*/ 2786 h 258437"/>
                  <a:gd name="connsiteX8" fmla="*/ 216598 w 369189"/>
                  <a:gd name="connsiteY8" fmla="*/ 2786 h 258437"/>
                  <a:gd name="connsiteX9" fmla="*/ 247745 w 369189"/>
                  <a:gd name="connsiteY9" fmla="*/ 11073 h 258437"/>
                  <a:gd name="connsiteX10" fmla="*/ 276892 w 369189"/>
                  <a:gd name="connsiteY10" fmla="*/ 24694 h 258437"/>
                  <a:gd name="connsiteX11" fmla="*/ 303276 w 369189"/>
                  <a:gd name="connsiteY11" fmla="*/ 43172 h 258437"/>
                  <a:gd name="connsiteX12" fmla="*/ 326041 w 369189"/>
                  <a:gd name="connsiteY12" fmla="*/ 65937 h 258437"/>
                  <a:gd name="connsiteX13" fmla="*/ 344519 w 369189"/>
                  <a:gd name="connsiteY13" fmla="*/ 92226 h 258437"/>
                  <a:gd name="connsiteX14" fmla="*/ 358140 w 369189"/>
                  <a:gd name="connsiteY14" fmla="*/ 121372 h 258437"/>
                  <a:gd name="connsiteX15" fmla="*/ 366427 w 369189"/>
                  <a:gd name="connsiteY15" fmla="*/ 152424 h 258437"/>
                  <a:gd name="connsiteX16" fmla="*/ 369189 w 369189"/>
                  <a:gd name="connsiteY16" fmla="*/ 184428 h 258437"/>
                  <a:gd name="connsiteX17" fmla="*/ 366427 w 369189"/>
                  <a:gd name="connsiteY17" fmla="*/ 216432 h 258437"/>
                  <a:gd name="connsiteX18" fmla="*/ 358140 w 369189"/>
                  <a:gd name="connsiteY18" fmla="*/ 247579 h 258437"/>
                  <a:gd name="connsiteX19" fmla="*/ 354235 w 369189"/>
                  <a:gd name="connsiteY19" fmla="*/ 258342 h 258437"/>
                  <a:gd name="connsiteX20" fmla="*/ 340900 w 369189"/>
                  <a:gd name="connsiteY20" fmla="*/ 253484 h 258437"/>
                  <a:gd name="connsiteX21" fmla="*/ 340900 w 369189"/>
                  <a:gd name="connsiteY21" fmla="*/ 253484 h 258437"/>
                  <a:gd name="connsiteX22" fmla="*/ 339090 w 369189"/>
                  <a:gd name="connsiteY22" fmla="*/ 252817 h 258437"/>
                  <a:gd name="connsiteX23" fmla="*/ 332708 w 369189"/>
                  <a:gd name="connsiteY23" fmla="*/ 250531 h 258437"/>
                  <a:gd name="connsiteX24" fmla="*/ 332708 w 369189"/>
                  <a:gd name="connsiteY24" fmla="*/ 250531 h 258437"/>
                  <a:gd name="connsiteX25" fmla="*/ 315754 w 369189"/>
                  <a:gd name="connsiteY25" fmla="*/ 244340 h 258437"/>
                  <a:gd name="connsiteX26" fmla="*/ 323564 w 369189"/>
                  <a:gd name="connsiteY26" fmla="*/ 222814 h 258437"/>
                  <a:gd name="connsiteX27" fmla="*/ 339947 w 369189"/>
                  <a:gd name="connsiteY27" fmla="*/ 228814 h 258437"/>
                  <a:gd name="connsiteX28" fmla="*/ 343757 w 369189"/>
                  <a:gd name="connsiteY28" fmla="*/ 212527 h 258437"/>
                  <a:gd name="connsiteX29" fmla="*/ 345662 w 369189"/>
                  <a:gd name="connsiteY29" fmla="*/ 195858 h 258437"/>
                  <a:gd name="connsiteX30" fmla="*/ 328231 w 369189"/>
                  <a:gd name="connsiteY30" fmla="*/ 195858 h 258437"/>
                  <a:gd name="connsiteX31" fmla="*/ 328231 w 369189"/>
                  <a:gd name="connsiteY31" fmla="*/ 172998 h 258437"/>
                  <a:gd name="connsiteX32" fmla="*/ 345662 w 369189"/>
                  <a:gd name="connsiteY32" fmla="*/ 172998 h 258437"/>
                  <a:gd name="connsiteX33" fmla="*/ 343757 w 369189"/>
                  <a:gd name="connsiteY33" fmla="*/ 156329 h 258437"/>
                  <a:gd name="connsiteX34" fmla="*/ 339947 w 369189"/>
                  <a:gd name="connsiteY34" fmla="*/ 140041 h 258437"/>
                  <a:gd name="connsiteX35" fmla="*/ 323564 w 369189"/>
                  <a:gd name="connsiteY35" fmla="*/ 146042 h 258437"/>
                  <a:gd name="connsiteX36" fmla="*/ 315754 w 369189"/>
                  <a:gd name="connsiteY36" fmla="*/ 124516 h 258437"/>
                  <a:gd name="connsiteX37" fmla="*/ 332137 w 369189"/>
                  <a:gd name="connsiteY37" fmla="*/ 118515 h 258437"/>
                  <a:gd name="connsiteX38" fmla="*/ 324612 w 369189"/>
                  <a:gd name="connsiteY38" fmla="*/ 103561 h 258437"/>
                  <a:gd name="connsiteX39" fmla="*/ 315373 w 369189"/>
                  <a:gd name="connsiteY39" fmla="*/ 89559 h 258437"/>
                  <a:gd name="connsiteX40" fmla="*/ 301943 w 369189"/>
                  <a:gd name="connsiteY40" fmla="*/ 100798 h 258437"/>
                  <a:gd name="connsiteX41" fmla="*/ 287274 w 369189"/>
                  <a:gd name="connsiteY41" fmla="*/ 83272 h 258437"/>
                  <a:gd name="connsiteX42" fmla="*/ 300704 w 369189"/>
                  <a:gd name="connsiteY42" fmla="*/ 72033 h 258437"/>
                  <a:gd name="connsiteX43" fmla="*/ 288512 w 369189"/>
                  <a:gd name="connsiteY43" fmla="*/ 60603 h 258437"/>
                  <a:gd name="connsiteX44" fmla="*/ 275082 w 369189"/>
                  <a:gd name="connsiteY44" fmla="*/ 50602 h 258437"/>
                  <a:gd name="connsiteX45" fmla="*/ 266319 w 369189"/>
                  <a:gd name="connsiteY45" fmla="*/ 65746 h 258437"/>
                  <a:gd name="connsiteX46" fmla="*/ 246507 w 369189"/>
                  <a:gd name="connsiteY46" fmla="*/ 54316 h 258437"/>
                  <a:gd name="connsiteX47" fmla="*/ 255270 w 369189"/>
                  <a:gd name="connsiteY47" fmla="*/ 39172 h 258437"/>
                  <a:gd name="connsiteX48" fmla="*/ 239935 w 369189"/>
                  <a:gd name="connsiteY48" fmla="*/ 32504 h 258437"/>
                  <a:gd name="connsiteX49" fmla="*/ 223933 w 369189"/>
                  <a:gd name="connsiteY49" fmla="*/ 27742 h 258437"/>
                  <a:gd name="connsiteX50" fmla="*/ 220885 w 369189"/>
                  <a:gd name="connsiteY50" fmla="*/ 44887 h 258437"/>
                  <a:gd name="connsiteX51" fmla="*/ 198311 w 369189"/>
                  <a:gd name="connsiteY51" fmla="*/ 40886 h 258437"/>
                  <a:gd name="connsiteX52" fmla="*/ 201358 w 369189"/>
                  <a:gd name="connsiteY52" fmla="*/ 23741 h 258437"/>
                  <a:gd name="connsiteX53" fmla="*/ 167926 w 369189"/>
                  <a:gd name="connsiteY53" fmla="*/ 23741 h 258437"/>
                  <a:gd name="connsiteX54" fmla="*/ 170974 w 369189"/>
                  <a:gd name="connsiteY54" fmla="*/ 40886 h 258437"/>
                  <a:gd name="connsiteX55" fmla="*/ 148399 w 369189"/>
                  <a:gd name="connsiteY55" fmla="*/ 44887 h 258437"/>
                  <a:gd name="connsiteX56" fmla="*/ 145352 w 369189"/>
                  <a:gd name="connsiteY56" fmla="*/ 27742 h 258437"/>
                  <a:gd name="connsiteX57" fmla="*/ 129349 w 369189"/>
                  <a:gd name="connsiteY57" fmla="*/ 32504 h 258437"/>
                  <a:gd name="connsiteX58" fmla="*/ 113919 w 369189"/>
                  <a:gd name="connsiteY58" fmla="*/ 39172 h 258437"/>
                  <a:gd name="connsiteX59" fmla="*/ 122682 w 369189"/>
                  <a:gd name="connsiteY59" fmla="*/ 54316 h 258437"/>
                  <a:gd name="connsiteX60" fmla="*/ 102870 w 369189"/>
                  <a:gd name="connsiteY60" fmla="*/ 65746 h 258437"/>
                  <a:gd name="connsiteX61" fmla="*/ 94107 w 369189"/>
                  <a:gd name="connsiteY61" fmla="*/ 50602 h 258437"/>
                  <a:gd name="connsiteX62" fmla="*/ 80677 w 369189"/>
                  <a:gd name="connsiteY62" fmla="*/ 60603 h 258437"/>
                  <a:gd name="connsiteX63" fmla="*/ 68485 w 369189"/>
                  <a:gd name="connsiteY63" fmla="*/ 72128 h 258437"/>
                  <a:gd name="connsiteX64" fmla="*/ 81915 w 369189"/>
                  <a:gd name="connsiteY64" fmla="*/ 83368 h 258437"/>
                  <a:gd name="connsiteX65" fmla="*/ 67246 w 369189"/>
                  <a:gd name="connsiteY65" fmla="*/ 100894 h 258437"/>
                  <a:gd name="connsiteX66" fmla="*/ 53816 w 369189"/>
                  <a:gd name="connsiteY66" fmla="*/ 89654 h 258437"/>
                  <a:gd name="connsiteX67" fmla="*/ 44577 w 369189"/>
                  <a:gd name="connsiteY67" fmla="*/ 103656 h 258437"/>
                  <a:gd name="connsiteX68" fmla="*/ 37052 w 369189"/>
                  <a:gd name="connsiteY68" fmla="*/ 118610 h 258437"/>
                  <a:gd name="connsiteX69" fmla="*/ 53435 w 369189"/>
                  <a:gd name="connsiteY69" fmla="*/ 124611 h 258437"/>
                  <a:gd name="connsiteX70" fmla="*/ 45625 w 369189"/>
                  <a:gd name="connsiteY70" fmla="*/ 146137 h 258437"/>
                  <a:gd name="connsiteX71" fmla="*/ 29242 w 369189"/>
                  <a:gd name="connsiteY71" fmla="*/ 140137 h 258437"/>
                  <a:gd name="connsiteX72" fmla="*/ 25432 w 369189"/>
                  <a:gd name="connsiteY72" fmla="*/ 156424 h 258437"/>
                  <a:gd name="connsiteX73" fmla="*/ 23527 w 369189"/>
                  <a:gd name="connsiteY73" fmla="*/ 173093 h 258437"/>
                  <a:gd name="connsiteX74" fmla="*/ 40957 w 369189"/>
                  <a:gd name="connsiteY74" fmla="*/ 173093 h 258437"/>
                  <a:gd name="connsiteX75" fmla="*/ 40957 w 369189"/>
                  <a:gd name="connsiteY75" fmla="*/ 195953 h 258437"/>
                  <a:gd name="connsiteX76" fmla="*/ 23527 w 369189"/>
                  <a:gd name="connsiteY76" fmla="*/ 195953 h 258437"/>
                  <a:gd name="connsiteX77" fmla="*/ 25432 w 369189"/>
                  <a:gd name="connsiteY77" fmla="*/ 212622 h 258437"/>
                  <a:gd name="connsiteX78" fmla="*/ 29242 w 369189"/>
                  <a:gd name="connsiteY78" fmla="*/ 228910 h 258437"/>
                  <a:gd name="connsiteX79" fmla="*/ 45625 w 369189"/>
                  <a:gd name="connsiteY79" fmla="*/ 222909 h 258437"/>
                  <a:gd name="connsiteX80" fmla="*/ 53435 w 369189"/>
                  <a:gd name="connsiteY80" fmla="*/ 244435 h 258437"/>
                  <a:gd name="connsiteX81" fmla="*/ 28289 w 369189"/>
                  <a:gd name="connsiteY81" fmla="*/ 253579 h 258437"/>
                  <a:gd name="connsiteX82" fmla="*/ 28289 w 369189"/>
                  <a:gd name="connsiteY82" fmla="*/ 253579 h 258437"/>
                  <a:gd name="connsiteX83" fmla="*/ 14954 w 369189"/>
                  <a:gd name="connsiteY83" fmla="*/ 258437 h 258437"/>
                  <a:gd name="connsiteX84" fmla="*/ 11049 w 369189"/>
                  <a:gd name="connsiteY84" fmla="*/ 247674 h 258437"/>
                  <a:gd name="connsiteX85" fmla="*/ 2762 w 369189"/>
                  <a:gd name="connsiteY85" fmla="*/ 216622 h 258437"/>
                  <a:gd name="connsiteX86" fmla="*/ 0 w 369189"/>
                  <a:gd name="connsiteY86" fmla="*/ 184618 h 258437"/>
                  <a:gd name="connsiteX87" fmla="*/ 2857 w 369189"/>
                  <a:gd name="connsiteY87" fmla="*/ 152614 h 258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369189" h="258437">
                    <a:moveTo>
                      <a:pt x="2857" y="152614"/>
                    </a:moveTo>
                    <a:cubicBezTo>
                      <a:pt x="4667" y="142042"/>
                      <a:pt x="7525" y="131564"/>
                      <a:pt x="11144" y="121468"/>
                    </a:cubicBezTo>
                    <a:cubicBezTo>
                      <a:pt x="14859" y="111371"/>
                      <a:pt x="19431" y="101560"/>
                      <a:pt x="24765" y="92321"/>
                    </a:cubicBezTo>
                    <a:cubicBezTo>
                      <a:pt x="30099" y="83082"/>
                      <a:pt x="36290" y="74224"/>
                      <a:pt x="43244" y="65937"/>
                    </a:cubicBezTo>
                    <a:cubicBezTo>
                      <a:pt x="50102" y="57745"/>
                      <a:pt x="57817" y="50125"/>
                      <a:pt x="66008" y="43172"/>
                    </a:cubicBezTo>
                    <a:cubicBezTo>
                      <a:pt x="74200" y="36314"/>
                      <a:pt x="83058" y="30028"/>
                      <a:pt x="92297" y="24694"/>
                    </a:cubicBezTo>
                    <a:cubicBezTo>
                      <a:pt x="101537" y="19360"/>
                      <a:pt x="111347" y="14788"/>
                      <a:pt x="121444" y="11073"/>
                    </a:cubicBezTo>
                    <a:cubicBezTo>
                      <a:pt x="131445" y="7453"/>
                      <a:pt x="141922" y="4596"/>
                      <a:pt x="152495" y="2786"/>
                    </a:cubicBezTo>
                    <a:cubicBezTo>
                      <a:pt x="173450" y="-929"/>
                      <a:pt x="195644" y="-929"/>
                      <a:pt x="216598" y="2786"/>
                    </a:cubicBezTo>
                    <a:cubicBezTo>
                      <a:pt x="227171" y="4596"/>
                      <a:pt x="237649" y="7453"/>
                      <a:pt x="247745" y="11073"/>
                    </a:cubicBezTo>
                    <a:cubicBezTo>
                      <a:pt x="257842" y="14788"/>
                      <a:pt x="267653" y="19360"/>
                      <a:pt x="276892" y="24694"/>
                    </a:cubicBezTo>
                    <a:cubicBezTo>
                      <a:pt x="286131" y="30028"/>
                      <a:pt x="294989" y="36219"/>
                      <a:pt x="303276" y="43172"/>
                    </a:cubicBezTo>
                    <a:cubicBezTo>
                      <a:pt x="311468" y="50030"/>
                      <a:pt x="319088" y="57745"/>
                      <a:pt x="326041" y="65937"/>
                    </a:cubicBezTo>
                    <a:cubicBezTo>
                      <a:pt x="332994" y="74224"/>
                      <a:pt x="339185" y="83082"/>
                      <a:pt x="344519" y="92226"/>
                    </a:cubicBezTo>
                    <a:cubicBezTo>
                      <a:pt x="349853" y="101465"/>
                      <a:pt x="354425" y="111276"/>
                      <a:pt x="358140" y="121372"/>
                    </a:cubicBezTo>
                    <a:cubicBezTo>
                      <a:pt x="361855" y="131469"/>
                      <a:pt x="364617" y="141946"/>
                      <a:pt x="366427" y="152424"/>
                    </a:cubicBezTo>
                    <a:cubicBezTo>
                      <a:pt x="368237" y="162901"/>
                      <a:pt x="369189" y="173760"/>
                      <a:pt x="369189" y="184428"/>
                    </a:cubicBezTo>
                    <a:cubicBezTo>
                      <a:pt x="369189" y="195191"/>
                      <a:pt x="368237" y="205954"/>
                      <a:pt x="366427" y="216432"/>
                    </a:cubicBezTo>
                    <a:cubicBezTo>
                      <a:pt x="364617" y="227005"/>
                      <a:pt x="361760" y="237482"/>
                      <a:pt x="358140" y="247579"/>
                    </a:cubicBezTo>
                    <a:lnTo>
                      <a:pt x="354235" y="258342"/>
                    </a:lnTo>
                    <a:lnTo>
                      <a:pt x="340900" y="253484"/>
                    </a:lnTo>
                    <a:lnTo>
                      <a:pt x="340900" y="253484"/>
                    </a:lnTo>
                    <a:lnTo>
                      <a:pt x="339090" y="252817"/>
                    </a:lnTo>
                    <a:lnTo>
                      <a:pt x="332708" y="250531"/>
                    </a:lnTo>
                    <a:lnTo>
                      <a:pt x="332708" y="250531"/>
                    </a:lnTo>
                    <a:lnTo>
                      <a:pt x="315754" y="244340"/>
                    </a:lnTo>
                    <a:lnTo>
                      <a:pt x="323564" y="222814"/>
                    </a:lnTo>
                    <a:lnTo>
                      <a:pt x="339947" y="228814"/>
                    </a:lnTo>
                    <a:cubicBezTo>
                      <a:pt x="341471" y="223480"/>
                      <a:pt x="342805" y="218051"/>
                      <a:pt x="343757" y="212527"/>
                    </a:cubicBezTo>
                    <a:cubicBezTo>
                      <a:pt x="344710" y="207097"/>
                      <a:pt x="345281" y="201478"/>
                      <a:pt x="345662" y="195858"/>
                    </a:cubicBezTo>
                    <a:lnTo>
                      <a:pt x="328231" y="195858"/>
                    </a:lnTo>
                    <a:lnTo>
                      <a:pt x="328231" y="172998"/>
                    </a:lnTo>
                    <a:lnTo>
                      <a:pt x="345662" y="172998"/>
                    </a:lnTo>
                    <a:cubicBezTo>
                      <a:pt x="345281" y="167378"/>
                      <a:pt x="344710" y="161854"/>
                      <a:pt x="343757" y="156329"/>
                    </a:cubicBezTo>
                    <a:cubicBezTo>
                      <a:pt x="342805" y="150805"/>
                      <a:pt x="341471" y="145375"/>
                      <a:pt x="339947" y="140041"/>
                    </a:cubicBezTo>
                    <a:lnTo>
                      <a:pt x="323564" y="146042"/>
                    </a:lnTo>
                    <a:lnTo>
                      <a:pt x="315754" y="124516"/>
                    </a:lnTo>
                    <a:lnTo>
                      <a:pt x="332137" y="118515"/>
                    </a:lnTo>
                    <a:cubicBezTo>
                      <a:pt x="329851" y="113371"/>
                      <a:pt x="327374" y="108418"/>
                      <a:pt x="324612" y="103561"/>
                    </a:cubicBezTo>
                    <a:cubicBezTo>
                      <a:pt x="321850" y="98798"/>
                      <a:pt x="318706" y="94131"/>
                      <a:pt x="315373" y="89559"/>
                    </a:cubicBezTo>
                    <a:lnTo>
                      <a:pt x="301943" y="100798"/>
                    </a:lnTo>
                    <a:lnTo>
                      <a:pt x="287274" y="83272"/>
                    </a:lnTo>
                    <a:lnTo>
                      <a:pt x="300704" y="72033"/>
                    </a:lnTo>
                    <a:cubicBezTo>
                      <a:pt x="296799" y="68032"/>
                      <a:pt x="292798" y="64127"/>
                      <a:pt x="288512" y="60603"/>
                    </a:cubicBezTo>
                    <a:cubicBezTo>
                      <a:pt x="284226" y="56983"/>
                      <a:pt x="279749" y="53745"/>
                      <a:pt x="275082" y="50602"/>
                    </a:cubicBezTo>
                    <a:lnTo>
                      <a:pt x="266319" y="65746"/>
                    </a:lnTo>
                    <a:lnTo>
                      <a:pt x="246507" y="54316"/>
                    </a:lnTo>
                    <a:lnTo>
                      <a:pt x="255270" y="39172"/>
                    </a:lnTo>
                    <a:cubicBezTo>
                      <a:pt x="250222" y="36695"/>
                      <a:pt x="245173" y="34409"/>
                      <a:pt x="239935" y="32504"/>
                    </a:cubicBezTo>
                    <a:cubicBezTo>
                      <a:pt x="234696" y="30599"/>
                      <a:pt x="229362" y="29075"/>
                      <a:pt x="223933" y="27742"/>
                    </a:cubicBezTo>
                    <a:lnTo>
                      <a:pt x="220885" y="44887"/>
                    </a:lnTo>
                    <a:lnTo>
                      <a:pt x="198311" y="40886"/>
                    </a:lnTo>
                    <a:lnTo>
                      <a:pt x="201358" y="23741"/>
                    </a:lnTo>
                    <a:cubicBezTo>
                      <a:pt x="190310" y="22598"/>
                      <a:pt x="179070" y="22598"/>
                      <a:pt x="167926" y="23741"/>
                    </a:cubicBezTo>
                    <a:lnTo>
                      <a:pt x="170974" y="40886"/>
                    </a:lnTo>
                    <a:lnTo>
                      <a:pt x="148399" y="44887"/>
                    </a:lnTo>
                    <a:lnTo>
                      <a:pt x="145352" y="27742"/>
                    </a:lnTo>
                    <a:cubicBezTo>
                      <a:pt x="139922" y="29075"/>
                      <a:pt x="134588" y="30599"/>
                      <a:pt x="129349" y="32504"/>
                    </a:cubicBezTo>
                    <a:cubicBezTo>
                      <a:pt x="124111" y="34409"/>
                      <a:pt x="118967" y="36695"/>
                      <a:pt x="113919" y="39172"/>
                    </a:cubicBezTo>
                    <a:lnTo>
                      <a:pt x="122682" y="54316"/>
                    </a:lnTo>
                    <a:lnTo>
                      <a:pt x="102870" y="65746"/>
                    </a:lnTo>
                    <a:lnTo>
                      <a:pt x="94107" y="50602"/>
                    </a:lnTo>
                    <a:cubicBezTo>
                      <a:pt x="89535" y="53745"/>
                      <a:pt x="84963" y="56983"/>
                      <a:pt x="80677" y="60603"/>
                    </a:cubicBezTo>
                    <a:cubicBezTo>
                      <a:pt x="76390" y="64222"/>
                      <a:pt x="72390" y="68032"/>
                      <a:pt x="68485" y="72128"/>
                    </a:cubicBezTo>
                    <a:lnTo>
                      <a:pt x="81915" y="83368"/>
                    </a:lnTo>
                    <a:lnTo>
                      <a:pt x="67246" y="100894"/>
                    </a:lnTo>
                    <a:lnTo>
                      <a:pt x="53816" y="89654"/>
                    </a:lnTo>
                    <a:cubicBezTo>
                      <a:pt x="50482" y="94226"/>
                      <a:pt x="47435" y="98798"/>
                      <a:pt x="44577" y="103656"/>
                    </a:cubicBezTo>
                    <a:cubicBezTo>
                      <a:pt x="41815" y="108418"/>
                      <a:pt x="39338" y="113467"/>
                      <a:pt x="37052" y="118610"/>
                    </a:cubicBezTo>
                    <a:lnTo>
                      <a:pt x="53435" y="124611"/>
                    </a:lnTo>
                    <a:lnTo>
                      <a:pt x="45625" y="146137"/>
                    </a:lnTo>
                    <a:lnTo>
                      <a:pt x="29242" y="140137"/>
                    </a:lnTo>
                    <a:cubicBezTo>
                      <a:pt x="27718" y="145471"/>
                      <a:pt x="26384" y="150900"/>
                      <a:pt x="25432" y="156424"/>
                    </a:cubicBezTo>
                    <a:cubicBezTo>
                      <a:pt x="24479" y="161854"/>
                      <a:pt x="23908" y="167473"/>
                      <a:pt x="23527" y="173093"/>
                    </a:cubicBezTo>
                    <a:lnTo>
                      <a:pt x="40957" y="173093"/>
                    </a:lnTo>
                    <a:lnTo>
                      <a:pt x="40957" y="195953"/>
                    </a:lnTo>
                    <a:lnTo>
                      <a:pt x="23527" y="195953"/>
                    </a:lnTo>
                    <a:cubicBezTo>
                      <a:pt x="23908" y="201573"/>
                      <a:pt x="24479" y="207097"/>
                      <a:pt x="25432" y="212622"/>
                    </a:cubicBezTo>
                    <a:cubicBezTo>
                      <a:pt x="26384" y="218146"/>
                      <a:pt x="27718" y="223576"/>
                      <a:pt x="29242" y="228910"/>
                    </a:cubicBezTo>
                    <a:lnTo>
                      <a:pt x="45625" y="222909"/>
                    </a:lnTo>
                    <a:lnTo>
                      <a:pt x="53435" y="244435"/>
                    </a:lnTo>
                    <a:lnTo>
                      <a:pt x="28289" y="253579"/>
                    </a:lnTo>
                    <a:lnTo>
                      <a:pt x="28289" y="253579"/>
                    </a:lnTo>
                    <a:lnTo>
                      <a:pt x="14954" y="258437"/>
                    </a:lnTo>
                    <a:lnTo>
                      <a:pt x="11049" y="247674"/>
                    </a:lnTo>
                    <a:cubicBezTo>
                      <a:pt x="7334" y="237577"/>
                      <a:pt x="4572" y="227100"/>
                      <a:pt x="2762" y="216622"/>
                    </a:cubicBezTo>
                    <a:cubicBezTo>
                      <a:pt x="953" y="206145"/>
                      <a:pt x="0" y="195382"/>
                      <a:pt x="0" y="184618"/>
                    </a:cubicBezTo>
                    <a:cubicBezTo>
                      <a:pt x="0" y="173855"/>
                      <a:pt x="1048" y="163092"/>
                      <a:pt x="2857" y="152614"/>
                    </a:cubicBezTo>
                    <a:close/>
                  </a:path>
                </a:pathLst>
              </a:custGeom>
              <a:grpFill/>
              <a:ln w="9525" cap="flat">
                <a:noFill/>
                <a:prstDash val="solid"/>
                <a:miter/>
              </a:ln>
            </p:spPr>
            <p:txBody>
              <a:bodyPr rtlCol="0" anchor="ctr"/>
              <a:lstStyle/>
              <a:p>
                <a:endParaRPr lang="en-US"/>
              </a:p>
            </p:txBody>
          </p:sp>
        </p:grpSp>
        <p:pic>
          <p:nvPicPr>
            <p:cNvPr id="45" name="Graphic 39">
              <a:extLst>
                <a:ext uri="{FF2B5EF4-FFF2-40B4-BE49-F238E27FC236}">
                  <a16:creationId xmlns:a16="http://schemas.microsoft.com/office/drawing/2014/main" id="{08AE2BA0-1EB2-498C-BB5B-26129EC710F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3526" y="4739030"/>
              <a:ext cx="1106951" cy="415106"/>
            </a:xfrm>
            <a:prstGeom prst="rect">
              <a:avLst/>
            </a:prstGeom>
          </p:spPr>
        </p:pic>
        <p:sp>
          <p:nvSpPr>
            <p:cNvPr id="46" name="Rectangle 45">
              <a:extLst>
                <a:ext uri="{FF2B5EF4-FFF2-40B4-BE49-F238E27FC236}">
                  <a16:creationId xmlns:a16="http://schemas.microsoft.com/office/drawing/2014/main" id="{343E72F2-07A3-4ACF-B61B-E37D550FD2BC}"/>
                </a:ext>
              </a:extLst>
            </p:cNvPr>
            <p:cNvSpPr/>
            <p:nvPr/>
          </p:nvSpPr>
          <p:spPr>
            <a:xfrm>
              <a:off x="581025" y="4593429"/>
              <a:ext cx="1304925" cy="703576"/>
            </a:xfrm>
            <a:prstGeom prst="rect">
              <a:avLst/>
            </a:prstGeom>
            <a:noFill/>
            <a:ln w="25400">
              <a:solidFill>
                <a:srgbClr val="3293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Shape 36">
              <a:extLst>
                <a:ext uri="{FF2B5EF4-FFF2-40B4-BE49-F238E27FC236}">
                  <a16:creationId xmlns:a16="http://schemas.microsoft.com/office/drawing/2014/main" id="{BF48190C-DC39-4914-9529-D4CDDFDEF30A}"/>
                </a:ext>
              </a:extLst>
            </p:cNvPr>
            <p:cNvSpPr/>
            <p:nvPr/>
          </p:nvSpPr>
          <p:spPr>
            <a:xfrm>
              <a:off x="905206" y="5513129"/>
              <a:ext cx="583593" cy="530818"/>
            </a:xfrm>
            <a:custGeom>
              <a:avLst/>
              <a:gdLst>
                <a:gd name="connsiteX0" fmla="*/ 264128 w 289655"/>
                <a:gd name="connsiteY0" fmla="*/ 237935 h 263461"/>
                <a:gd name="connsiteX1" fmla="*/ 238601 w 289655"/>
                <a:gd name="connsiteY1" fmla="*/ 237935 h 263461"/>
                <a:gd name="connsiteX2" fmla="*/ 223266 w 289655"/>
                <a:gd name="connsiteY2" fmla="*/ 83249 h 263461"/>
                <a:gd name="connsiteX3" fmla="*/ 206216 w 289655"/>
                <a:gd name="connsiteY3" fmla="*/ 67913 h 263461"/>
                <a:gd name="connsiteX4" fmla="*/ 83534 w 289655"/>
                <a:gd name="connsiteY4" fmla="*/ 67913 h 263461"/>
                <a:gd name="connsiteX5" fmla="*/ 66484 w 289655"/>
                <a:gd name="connsiteY5" fmla="*/ 83249 h 263461"/>
                <a:gd name="connsiteX6" fmla="*/ 51149 w 289655"/>
                <a:gd name="connsiteY6" fmla="*/ 237935 h 263461"/>
                <a:gd name="connsiteX7" fmla="*/ 25622 w 289655"/>
                <a:gd name="connsiteY7" fmla="*/ 237935 h 263461"/>
                <a:gd name="connsiteX8" fmla="*/ 25622 w 289655"/>
                <a:gd name="connsiteY8" fmla="*/ 263462 h 263461"/>
                <a:gd name="connsiteX9" fmla="*/ 264223 w 289655"/>
                <a:gd name="connsiteY9" fmla="*/ 263462 h 263461"/>
                <a:gd name="connsiteX10" fmla="*/ 264223 w 289655"/>
                <a:gd name="connsiteY10" fmla="*/ 237935 h 263461"/>
                <a:gd name="connsiteX11" fmla="*/ 182308 w 289655"/>
                <a:gd name="connsiteY11" fmla="*/ 110490 h 263461"/>
                <a:gd name="connsiteX12" fmla="*/ 193357 w 289655"/>
                <a:gd name="connsiteY12" fmla="*/ 220980 h 263461"/>
                <a:gd name="connsiteX13" fmla="*/ 175927 w 289655"/>
                <a:gd name="connsiteY13" fmla="*/ 220980 h 263461"/>
                <a:gd name="connsiteX14" fmla="*/ 165259 w 289655"/>
                <a:gd name="connsiteY14" fmla="*/ 110490 h 263461"/>
                <a:gd name="connsiteX15" fmla="*/ 182308 w 289655"/>
                <a:gd name="connsiteY15" fmla="*/ 110490 h 263461"/>
                <a:gd name="connsiteX16" fmla="*/ 144875 w 289655"/>
                <a:gd name="connsiteY16" fmla="*/ 0 h 263461"/>
                <a:gd name="connsiteX17" fmla="*/ 144875 w 289655"/>
                <a:gd name="connsiteY17" fmla="*/ 0 h 263461"/>
                <a:gd name="connsiteX18" fmla="*/ 136303 w 289655"/>
                <a:gd name="connsiteY18" fmla="*/ 8477 h 263461"/>
                <a:gd name="connsiteX19" fmla="*/ 136303 w 289655"/>
                <a:gd name="connsiteY19" fmla="*/ 42482 h 263461"/>
                <a:gd name="connsiteX20" fmla="*/ 144780 w 289655"/>
                <a:gd name="connsiteY20" fmla="*/ 50959 h 263461"/>
                <a:gd name="connsiteX21" fmla="*/ 144780 w 289655"/>
                <a:gd name="connsiteY21" fmla="*/ 50959 h 263461"/>
                <a:gd name="connsiteX22" fmla="*/ 153257 w 289655"/>
                <a:gd name="connsiteY22" fmla="*/ 42482 h 263461"/>
                <a:gd name="connsiteX23" fmla="*/ 153257 w 289655"/>
                <a:gd name="connsiteY23" fmla="*/ 8477 h 263461"/>
                <a:gd name="connsiteX24" fmla="*/ 144875 w 289655"/>
                <a:gd name="connsiteY24" fmla="*/ 0 h 263461"/>
                <a:gd name="connsiteX25" fmla="*/ 266224 w 289655"/>
                <a:gd name="connsiteY25" fmla="*/ 23622 h 263461"/>
                <a:gd name="connsiteX26" fmla="*/ 266224 w 289655"/>
                <a:gd name="connsiteY26" fmla="*/ 23622 h 263461"/>
                <a:gd name="connsiteX27" fmla="*/ 254222 w 289655"/>
                <a:gd name="connsiteY27" fmla="*/ 23622 h 263461"/>
                <a:gd name="connsiteX28" fmla="*/ 232219 w 289655"/>
                <a:gd name="connsiteY28" fmla="*/ 45529 h 263461"/>
                <a:gd name="connsiteX29" fmla="*/ 232219 w 289655"/>
                <a:gd name="connsiteY29" fmla="*/ 57531 h 263461"/>
                <a:gd name="connsiteX30" fmla="*/ 232219 w 289655"/>
                <a:gd name="connsiteY30" fmla="*/ 57531 h 263461"/>
                <a:gd name="connsiteX31" fmla="*/ 244221 w 289655"/>
                <a:gd name="connsiteY31" fmla="*/ 57531 h 263461"/>
                <a:gd name="connsiteX32" fmla="*/ 266224 w 289655"/>
                <a:gd name="connsiteY32" fmla="*/ 35624 h 263461"/>
                <a:gd name="connsiteX33" fmla="*/ 266224 w 289655"/>
                <a:gd name="connsiteY33" fmla="*/ 23622 h 263461"/>
                <a:gd name="connsiteX34" fmla="*/ 57245 w 289655"/>
                <a:gd name="connsiteY34" fmla="*/ 45339 h 263461"/>
                <a:gd name="connsiteX35" fmla="*/ 35242 w 289655"/>
                <a:gd name="connsiteY35" fmla="*/ 23432 h 263461"/>
                <a:gd name="connsiteX36" fmla="*/ 23241 w 289655"/>
                <a:gd name="connsiteY36" fmla="*/ 23432 h 263461"/>
                <a:gd name="connsiteX37" fmla="*/ 23241 w 289655"/>
                <a:gd name="connsiteY37" fmla="*/ 23432 h 263461"/>
                <a:gd name="connsiteX38" fmla="*/ 23241 w 289655"/>
                <a:gd name="connsiteY38" fmla="*/ 35433 h 263461"/>
                <a:gd name="connsiteX39" fmla="*/ 45244 w 289655"/>
                <a:gd name="connsiteY39" fmla="*/ 57341 h 263461"/>
                <a:gd name="connsiteX40" fmla="*/ 57245 w 289655"/>
                <a:gd name="connsiteY40" fmla="*/ 57341 h 263461"/>
                <a:gd name="connsiteX41" fmla="*/ 57245 w 289655"/>
                <a:gd name="connsiteY41" fmla="*/ 57341 h 263461"/>
                <a:gd name="connsiteX42" fmla="*/ 57245 w 289655"/>
                <a:gd name="connsiteY42" fmla="*/ 45339 h 263461"/>
                <a:gd name="connsiteX43" fmla="*/ 247078 w 289655"/>
                <a:gd name="connsiteY43" fmla="*/ 127445 h 263461"/>
                <a:gd name="connsiteX44" fmla="*/ 247078 w 289655"/>
                <a:gd name="connsiteY44" fmla="*/ 127445 h 263461"/>
                <a:gd name="connsiteX45" fmla="*/ 255556 w 289655"/>
                <a:gd name="connsiteY45" fmla="*/ 135922 h 263461"/>
                <a:gd name="connsiteX46" fmla="*/ 281178 w 289655"/>
                <a:gd name="connsiteY46" fmla="*/ 135922 h 263461"/>
                <a:gd name="connsiteX47" fmla="*/ 289655 w 289655"/>
                <a:gd name="connsiteY47" fmla="*/ 127445 h 263461"/>
                <a:gd name="connsiteX48" fmla="*/ 289655 w 289655"/>
                <a:gd name="connsiteY48" fmla="*/ 127445 h 263461"/>
                <a:gd name="connsiteX49" fmla="*/ 281178 w 289655"/>
                <a:gd name="connsiteY49" fmla="*/ 118967 h 263461"/>
                <a:gd name="connsiteX50" fmla="*/ 255556 w 289655"/>
                <a:gd name="connsiteY50" fmla="*/ 118967 h 263461"/>
                <a:gd name="connsiteX51" fmla="*/ 247078 w 289655"/>
                <a:gd name="connsiteY51" fmla="*/ 127445 h 263461"/>
                <a:gd name="connsiteX52" fmla="*/ 34100 w 289655"/>
                <a:gd name="connsiteY52" fmla="*/ 118967 h 263461"/>
                <a:gd name="connsiteX53" fmla="*/ 8477 w 289655"/>
                <a:gd name="connsiteY53" fmla="*/ 118967 h 263461"/>
                <a:gd name="connsiteX54" fmla="*/ 0 w 289655"/>
                <a:gd name="connsiteY54" fmla="*/ 127445 h 263461"/>
                <a:gd name="connsiteX55" fmla="*/ 0 w 289655"/>
                <a:gd name="connsiteY55" fmla="*/ 127445 h 263461"/>
                <a:gd name="connsiteX56" fmla="*/ 8477 w 289655"/>
                <a:gd name="connsiteY56" fmla="*/ 135922 h 263461"/>
                <a:gd name="connsiteX57" fmla="*/ 34100 w 289655"/>
                <a:gd name="connsiteY57" fmla="*/ 135922 h 263461"/>
                <a:gd name="connsiteX58" fmla="*/ 42577 w 289655"/>
                <a:gd name="connsiteY58" fmla="*/ 127445 h 263461"/>
                <a:gd name="connsiteX59" fmla="*/ 42577 w 289655"/>
                <a:gd name="connsiteY59" fmla="*/ 127445 h 263461"/>
                <a:gd name="connsiteX60" fmla="*/ 34100 w 289655"/>
                <a:gd name="connsiteY60" fmla="*/ 118967 h 263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89655" h="263461">
                  <a:moveTo>
                    <a:pt x="264128" y="237935"/>
                  </a:moveTo>
                  <a:lnTo>
                    <a:pt x="238601" y="237935"/>
                  </a:lnTo>
                  <a:lnTo>
                    <a:pt x="223266" y="83249"/>
                  </a:lnTo>
                  <a:cubicBezTo>
                    <a:pt x="222409" y="74771"/>
                    <a:pt x="215170" y="67913"/>
                    <a:pt x="206216" y="67913"/>
                  </a:cubicBezTo>
                  <a:lnTo>
                    <a:pt x="83534" y="67913"/>
                  </a:lnTo>
                  <a:cubicBezTo>
                    <a:pt x="74581" y="67913"/>
                    <a:pt x="67342" y="74676"/>
                    <a:pt x="66484" y="83249"/>
                  </a:cubicBezTo>
                  <a:lnTo>
                    <a:pt x="51149" y="237935"/>
                  </a:lnTo>
                  <a:lnTo>
                    <a:pt x="25622" y="237935"/>
                  </a:lnTo>
                  <a:lnTo>
                    <a:pt x="25622" y="263462"/>
                  </a:lnTo>
                  <a:lnTo>
                    <a:pt x="264223" y="263462"/>
                  </a:lnTo>
                  <a:lnTo>
                    <a:pt x="264223" y="237935"/>
                  </a:lnTo>
                  <a:close/>
                  <a:moveTo>
                    <a:pt x="182308" y="110490"/>
                  </a:moveTo>
                  <a:lnTo>
                    <a:pt x="193357" y="220980"/>
                  </a:lnTo>
                  <a:lnTo>
                    <a:pt x="175927" y="220980"/>
                  </a:lnTo>
                  <a:lnTo>
                    <a:pt x="165259" y="110490"/>
                  </a:lnTo>
                  <a:lnTo>
                    <a:pt x="182308" y="110490"/>
                  </a:lnTo>
                  <a:close/>
                  <a:moveTo>
                    <a:pt x="144875" y="0"/>
                  </a:moveTo>
                  <a:lnTo>
                    <a:pt x="144875" y="0"/>
                  </a:lnTo>
                  <a:cubicBezTo>
                    <a:pt x="140113" y="0"/>
                    <a:pt x="136303" y="3810"/>
                    <a:pt x="136303" y="8477"/>
                  </a:cubicBezTo>
                  <a:lnTo>
                    <a:pt x="136303" y="42482"/>
                  </a:lnTo>
                  <a:cubicBezTo>
                    <a:pt x="136303" y="47149"/>
                    <a:pt x="140113" y="50959"/>
                    <a:pt x="144780" y="50959"/>
                  </a:cubicBezTo>
                  <a:lnTo>
                    <a:pt x="144780" y="50959"/>
                  </a:lnTo>
                  <a:cubicBezTo>
                    <a:pt x="149447" y="50959"/>
                    <a:pt x="153257" y="47149"/>
                    <a:pt x="153257" y="42482"/>
                  </a:cubicBezTo>
                  <a:lnTo>
                    <a:pt x="153257" y="8477"/>
                  </a:lnTo>
                  <a:cubicBezTo>
                    <a:pt x="153352" y="3810"/>
                    <a:pt x="149543" y="0"/>
                    <a:pt x="144875" y="0"/>
                  </a:cubicBezTo>
                  <a:close/>
                  <a:moveTo>
                    <a:pt x="266224" y="23622"/>
                  </a:moveTo>
                  <a:lnTo>
                    <a:pt x="266224" y="23622"/>
                  </a:lnTo>
                  <a:cubicBezTo>
                    <a:pt x="262890" y="20288"/>
                    <a:pt x="257556" y="20288"/>
                    <a:pt x="254222" y="23622"/>
                  </a:cubicBezTo>
                  <a:lnTo>
                    <a:pt x="232219" y="45529"/>
                  </a:lnTo>
                  <a:cubicBezTo>
                    <a:pt x="228886" y="48863"/>
                    <a:pt x="228886" y="54197"/>
                    <a:pt x="232219" y="57531"/>
                  </a:cubicBezTo>
                  <a:lnTo>
                    <a:pt x="232219" y="57531"/>
                  </a:lnTo>
                  <a:cubicBezTo>
                    <a:pt x="235553" y="60865"/>
                    <a:pt x="240887" y="60865"/>
                    <a:pt x="244221" y="57531"/>
                  </a:cubicBezTo>
                  <a:lnTo>
                    <a:pt x="266224" y="35624"/>
                  </a:lnTo>
                  <a:cubicBezTo>
                    <a:pt x="269557" y="32290"/>
                    <a:pt x="269557" y="26861"/>
                    <a:pt x="266224" y="23622"/>
                  </a:cubicBezTo>
                  <a:close/>
                  <a:moveTo>
                    <a:pt x="57245" y="45339"/>
                  </a:moveTo>
                  <a:lnTo>
                    <a:pt x="35242" y="23432"/>
                  </a:lnTo>
                  <a:cubicBezTo>
                    <a:pt x="31909" y="20098"/>
                    <a:pt x="26575" y="20098"/>
                    <a:pt x="23241" y="23432"/>
                  </a:cubicBezTo>
                  <a:lnTo>
                    <a:pt x="23241" y="23432"/>
                  </a:lnTo>
                  <a:cubicBezTo>
                    <a:pt x="19907" y="26765"/>
                    <a:pt x="19907" y="32099"/>
                    <a:pt x="23241" y="35433"/>
                  </a:cubicBezTo>
                  <a:lnTo>
                    <a:pt x="45244" y="57341"/>
                  </a:lnTo>
                  <a:cubicBezTo>
                    <a:pt x="48577" y="60674"/>
                    <a:pt x="53911" y="60674"/>
                    <a:pt x="57245" y="57341"/>
                  </a:cubicBezTo>
                  <a:lnTo>
                    <a:pt x="57245" y="57341"/>
                  </a:lnTo>
                  <a:cubicBezTo>
                    <a:pt x="60579" y="54007"/>
                    <a:pt x="60579" y="48578"/>
                    <a:pt x="57245" y="45339"/>
                  </a:cubicBezTo>
                  <a:close/>
                  <a:moveTo>
                    <a:pt x="247078" y="127445"/>
                  </a:moveTo>
                  <a:lnTo>
                    <a:pt x="247078" y="127445"/>
                  </a:lnTo>
                  <a:cubicBezTo>
                    <a:pt x="247078" y="132112"/>
                    <a:pt x="250889" y="135922"/>
                    <a:pt x="255556" y="135922"/>
                  </a:cubicBezTo>
                  <a:lnTo>
                    <a:pt x="281178" y="135922"/>
                  </a:lnTo>
                  <a:cubicBezTo>
                    <a:pt x="285845" y="135922"/>
                    <a:pt x="289655" y="132112"/>
                    <a:pt x="289655" y="127445"/>
                  </a:cubicBezTo>
                  <a:lnTo>
                    <a:pt x="289655" y="127445"/>
                  </a:lnTo>
                  <a:cubicBezTo>
                    <a:pt x="289655" y="122777"/>
                    <a:pt x="285845" y="118967"/>
                    <a:pt x="281178" y="118967"/>
                  </a:cubicBezTo>
                  <a:lnTo>
                    <a:pt x="255556" y="118967"/>
                  </a:lnTo>
                  <a:cubicBezTo>
                    <a:pt x="250889" y="118967"/>
                    <a:pt x="247078" y="122777"/>
                    <a:pt x="247078" y="127445"/>
                  </a:cubicBezTo>
                  <a:close/>
                  <a:moveTo>
                    <a:pt x="34100" y="118967"/>
                  </a:moveTo>
                  <a:lnTo>
                    <a:pt x="8477" y="118967"/>
                  </a:lnTo>
                  <a:cubicBezTo>
                    <a:pt x="3810" y="118967"/>
                    <a:pt x="0" y="122777"/>
                    <a:pt x="0" y="127445"/>
                  </a:cubicBezTo>
                  <a:lnTo>
                    <a:pt x="0" y="127445"/>
                  </a:lnTo>
                  <a:cubicBezTo>
                    <a:pt x="0" y="132112"/>
                    <a:pt x="3810" y="135922"/>
                    <a:pt x="8477" y="135922"/>
                  </a:cubicBezTo>
                  <a:lnTo>
                    <a:pt x="34100" y="135922"/>
                  </a:lnTo>
                  <a:cubicBezTo>
                    <a:pt x="38767" y="135922"/>
                    <a:pt x="42577" y="132112"/>
                    <a:pt x="42577" y="127445"/>
                  </a:cubicBezTo>
                  <a:lnTo>
                    <a:pt x="42577" y="127445"/>
                  </a:lnTo>
                  <a:cubicBezTo>
                    <a:pt x="42577" y="122777"/>
                    <a:pt x="38767" y="118967"/>
                    <a:pt x="34100" y="118967"/>
                  </a:cubicBezTo>
                  <a:close/>
                </a:path>
              </a:pathLst>
            </a:custGeom>
            <a:solidFill>
              <a:srgbClr val="3293C8"/>
            </a:solidFill>
            <a:ln w="9525" cap="flat">
              <a:noFill/>
              <a:prstDash val="solid"/>
              <a:miter/>
            </a:ln>
          </p:spPr>
          <p:txBody>
            <a:bodyPr rtlCol="0" anchor="ctr"/>
            <a:lstStyle/>
            <a:p>
              <a:endParaRPr lang="en-US"/>
            </a:p>
          </p:txBody>
        </p:sp>
      </p:grpSp>
      <p:sp>
        <p:nvSpPr>
          <p:cNvPr id="58" name="Content Placeholder 9">
            <a:extLst>
              <a:ext uri="{FF2B5EF4-FFF2-40B4-BE49-F238E27FC236}">
                <a16:creationId xmlns:a16="http://schemas.microsoft.com/office/drawing/2014/main" id="{20232656-D711-4D84-B896-BFAFE207CFDC}"/>
              </a:ext>
            </a:extLst>
          </p:cNvPr>
          <p:cNvSpPr txBox="1">
            <a:spLocks/>
          </p:cNvSpPr>
          <p:nvPr/>
        </p:nvSpPr>
        <p:spPr>
          <a:xfrm>
            <a:off x="2330454" y="2021734"/>
            <a:ext cx="8220456" cy="997196"/>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dirty="0">
                <a:solidFill>
                  <a:srgbClr val="003C47"/>
                </a:solidFill>
              </a:rPr>
              <a:t>Safe roads include all aspects of the roadway system:</a:t>
            </a:r>
          </a:p>
        </p:txBody>
      </p:sp>
      <p:pic>
        <p:nvPicPr>
          <p:cNvPr id="54" name="Graphic 35" descr="Crossing pencil and ruler icon">
            <a:extLst>
              <a:ext uri="{FF2B5EF4-FFF2-40B4-BE49-F238E27FC236}">
                <a16:creationId xmlns:a16="http://schemas.microsoft.com/office/drawing/2014/main" id="{3D9B9F46-EA29-4589-AEDD-4843148CC1F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330454" y="3753329"/>
            <a:ext cx="774689" cy="774689"/>
          </a:xfrm>
          <a:prstGeom prst="rect">
            <a:avLst/>
          </a:prstGeom>
        </p:spPr>
      </p:pic>
      <p:sp>
        <p:nvSpPr>
          <p:cNvPr id="39" name="Rectangle 38" descr="&quot;  &quot;">
            <a:extLst>
              <a:ext uri="{FF2B5EF4-FFF2-40B4-BE49-F238E27FC236}">
                <a16:creationId xmlns:a16="http://schemas.microsoft.com/office/drawing/2014/main" id="{43115F5D-6AE0-4399-84B0-E7CEB4096115}"/>
              </a:ext>
            </a:extLst>
          </p:cNvPr>
          <p:cNvSpPr/>
          <p:nvPr/>
        </p:nvSpPr>
        <p:spPr>
          <a:xfrm>
            <a:off x="2330454" y="4664350"/>
            <a:ext cx="1891037" cy="103959"/>
          </a:xfrm>
          <a:prstGeom prst="rect">
            <a:avLst/>
          </a:prstGeom>
          <a:solidFill>
            <a:srgbClr val="3293C8"/>
          </a:solidFill>
          <a:ln w="7790" cap="flat">
            <a:noFill/>
            <a:prstDash val="solid"/>
            <a:miter/>
          </a:ln>
        </p:spPr>
        <p:txBody>
          <a:bodyPr rtlCol="0" anchor="ctr"/>
          <a:lstStyle/>
          <a:p>
            <a:endParaRPr lang="en-US">
              <a:solidFill>
                <a:schemeClr val="tx1"/>
              </a:solidFill>
            </a:endParaRPr>
          </a:p>
        </p:txBody>
      </p:sp>
      <p:sp>
        <p:nvSpPr>
          <p:cNvPr id="34" name="Content Placeholder 9">
            <a:extLst>
              <a:ext uri="{FF2B5EF4-FFF2-40B4-BE49-F238E27FC236}">
                <a16:creationId xmlns:a16="http://schemas.microsoft.com/office/drawing/2014/main" id="{E714A5F3-05F1-41AD-BD04-E259EE05F88C}"/>
              </a:ext>
            </a:extLst>
          </p:cNvPr>
          <p:cNvSpPr txBox="1">
            <a:spLocks/>
          </p:cNvSpPr>
          <p:nvPr/>
        </p:nvSpPr>
        <p:spPr>
          <a:xfrm>
            <a:off x="2357849" y="4857597"/>
            <a:ext cx="1565964" cy="1094697"/>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rgbClr val="3293C8"/>
                </a:solidFill>
              </a:rPr>
              <a:t>Design</a:t>
            </a:r>
          </a:p>
        </p:txBody>
      </p:sp>
      <p:pic>
        <p:nvPicPr>
          <p:cNvPr id="56" name="Graphic 41" descr="Piece of heavy equipment icon">
            <a:extLst>
              <a:ext uri="{FF2B5EF4-FFF2-40B4-BE49-F238E27FC236}">
                <a16:creationId xmlns:a16="http://schemas.microsoft.com/office/drawing/2014/main" id="{7FED4F5A-9B3B-42CE-BE90-D367C616126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flipH="1">
            <a:off x="4680052" y="3865821"/>
            <a:ext cx="1244930" cy="662197"/>
          </a:xfrm>
          <a:prstGeom prst="rect">
            <a:avLst/>
          </a:prstGeom>
        </p:spPr>
      </p:pic>
      <p:sp>
        <p:nvSpPr>
          <p:cNvPr id="49" name="Rectangle 48" descr="&quot;  &quot;">
            <a:extLst>
              <a:ext uri="{FF2B5EF4-FFF2-40B4-BE49-F238E27FC236}">
                <a16:creationId xmlns:a16="http://schemas.microsoft.com/office/drawing/2014/main" id="{3D4C11F2-FA3C-4F64-93D2-BDD2880201E2}"/>
              </a:ext>
            </a:extLst>
          </p:cNvPr>
          <p:cNvSpPr/>
          <p:nvPr/>
        </p:nvSpPr>
        <p:spPr>
          <a:xfrm>
            <a:off x="4649421" y="4664350"/>
            <a:ext cx="1891037" cy="103959"/>
          </a:xfrm>
          <a:prstGeom prst="rect">
            <a:avLst/>
          </a:prstGeom>
          <a:solidFill>
            <a:srgbClr val="3293C8"/>
          </a:solidFill>
          <a:ln w="7790" cap="flat">
            <a:noFill/>
            <a:prstDash val="solid"/>
            <a:miter/>
          </a:ln>
        </p:spPr>
        <p:txBody>
          <a:bodyPr rtlCol="0" anchor="ctr"/>
          <a:lstStyle/>
          <a:p>
            <a:endParaRPr lang="en-US">
              <a:solidFill>
                <a:schemeClr val="tx1"/>
              </a:solidFill>
            </a:endParaRPr>
          </a:p>
        </p:txBody>
      </p:sp>
      <p:sp>
        <p:nvSpPr>
          <p:cNvPr id="38" name="Content Placeholder 9">
            <a:extLst>
              <a:ext uri="{FF2B5EF4-FFF2-40B4-BE49-F238E27FC236}">
                <a16:creationId xmlns:a16="http://schemas.microsoft.com/office/drawing/2014/main" id="{B1C7C0D8-6AB2-41C6-BDD3-08C6BEB5B9DC}"/>
              </a:ext>
            </a:extLst>
          </p:cNvPr>
          <p:cNvSpPr txBox="1">
            <a:spLocks/>
          </p:cNvSpPr>
          <p:nvPr/>
        </p:nvSpPr>
        <p:spPr>
          <a:xfrm>
            <a:off x="4649421" y="4857597"/>
            <a:ext cx="2025699" cy="1094697"/>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rgbClr val="3293C8"/>
                </a:solidFill>
              </a:rPr>
              <a:t>Construction</a:t>
            </a:r>
          </a:p>
        </p:txBody>
      </p:sp>
      <p:pic>
        <p:nvPicPr>
          <p:cNvPr id="55" name="Graphic 38" descr="Wrench icon">
            <a:extLst>
              <a:ext uri="{FF2B5EF4-FFF2-40B4-BE49-F238E27FC236}">
                <a16:creationId xmlns:a16="http://schemas.microsoft.com/office/drawing/2014/main" id="{10EA6517-9BED-492E-9282-CC17704100D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8100000">
            <a:off x="6924891" y="3965628"/>
            <a:ext cx="839782" cy="311031"/>
          </a:xfrm>
          <a:prstGeom prst="rect">
            <a:avLst/>
          </a:prstGeom>
        </p:spPr>
      </p:pic>
      <p:sp>
        <p:nvSpPr>
          <p:cNvPr id="52" name="Rectangle 51" descr="&quot;  &quot;">
            <a:extLst>
              <a:ext uri="{FF2B5EF4-FFF2-40B4-BE49-F238E27FC236}">
                <a16:creationId xmlns:a16="http://schemas.microsoft.com/office/drawing/2014/main" id="{150E38CD-7429-4605-A140-99DDCBC86EAE}"/>
              </a:ext>
            </a:extLst>
          </p:cNvPr>
          <p:cNvSpPr/>
          <p:nvPr/>
        </p:nvSpPr>
        <p:spPr>
          <a:xfrm>
            <a:off x="6968389" y="4664350"/>
            <a:ext cx="1891037" cy="103959"/>
          </a:xfrm>
          <a:prstGeom prst="rect">
            <a:avLst/>
          </a:prstGeom>
          <a:solidFill>
            <a:srgbClr val="3293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Content Placeholder 9">
            <a:extLst>
              <a:ext uri="{FF2B5EF4-FFF2-40B4-BE49-F238E27FC236}">
                <a16:creationId xmlns:a16="http://schemas.microsoft.com/office/drawing/2014/main" id="{F8BBFAA4-D7AB-41AC-8888-A2ADD0D3F756}"/>
              </a:ext>
            </a:extLst>
          </p:cNvPr>
          <p:cNvSpPr txBox="1">
            <a:spLocks/>
          </p:cNvSpPr>
          <p:nvPr/>
        </p:nvSpPr>
        <p:spPr>
          <a:xfrm>
            <a:off x="6968389" y="4857597"/>
            <a:ext cx="1891037" cy="1094697"/>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a:solidFill>
                  <a:srgbClr val="3293C8"/>
                </a:solidFill>
              </a:rPr>
              <a:t>Maintenance</a:t>
            </a:r>
            <a:endParaRPr lang="en-US" sz="2400" b="1" dirty="0">
              <a:solidFill>
                <a:srgbClr val="3293C8"/>
              </a:solidFill>
            </a:endParaRPr>
          </a:p>
        </p:txBody>
      </p:sp>
      <p:pic>
        <p:nvPicPr>
          <p:cNvPr id="57" name="Graphic 42" descr="Video camera icon">
            <a:extLst>
              <a:ext uri="{FF2B5EF4-FFF2-40B4-BE49-F238E27FC236}">
                <a16:creationId xmlns:a16="http://schemas.microsoft.com/office/drawing/2014/main" id="{14C23022-AB58-4A18-B919-FC1D04B8761E}"/>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flipH="1">
            <a:off x="9283699" y="3786230"/>
            <a:ext cx="890146" cy="741788"/>
          </a:xfrm>
          <a:prstGeom prst="rect">
            <a:avLst/>
          </a:prstGeom>
        </p:spPr>
      </p:pic>
      <p:sp>
        <p:nvSpPr>
          <p:cNvPr id="53" name="Rectangle 52" descr="&quot;  &quot;">
            <a:extLst>
              <a:ext uri="{FF2B5EF4-FFF2-40B4-BE49-F238E27FC236}">
                <a16:creationId xmlns:a16="http://schemas.microsoft.com/office/drawing/2014/main" id="{5EC3C4BA-11CE-4A7D-9164-95158CA4696B}"/>
              </a:ext>
            </a:extLst>
          </p:cNvPr>
          <p:cNvSpPr/>
          <p:nvPr/>
        </p:nvSpPr>
        <p:spPr>
          <a:xfrm>
            <a:off x="9287355" y="4664350"/>
            <a:ext cx="1891037" cy="103959"/>
          </a:xfrm>
          <a:prstGeom prst="rect">
            <a:avLst/>
          </a:prstGeom>
          <a:solidFill>
            <a:srgbClr val="3293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Content Placeholder 9">
            <a:extLst>
              <a:ext uri="{FF2B5EF4-FFF2-40B4-BE49-F238E27FC236}">
                <a16:creationId xmlns:a16="http://schemas.microsoft.com/office/drawing/2014/main" id="{684D5D69-71D1-46B6-B9E5-F4B0D8570829}"/>
              </a:ext>
            </a:extLst>
          </p:cNvPr>
          <p:cNvSpPr txBox="1">
            <a:spLocks/>
          </p:cNvSpPr>
          <p:nvPr/>
        </p:nvSpPr>
        <p:spPr>
          <a:xfrm>
            <a:off x="9287355" y="4857597"/>
            <a:ext cx="1891037" cy="1094697"/>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rgbClr val="3293C8"/>
                </a:solidFill>
              </a:rPr>
              <a:t>Operation</a:t>
            </a:r>
          </a:p>
        </p:txBody>
      </p:sp>
      <p:sp>
        <p:nvSpPr>
          <p:cNvPr id="15" name="TextBox 14">
            <a:extLst>
              <a:ext uri="{FF2B5EF4-FFF2-40B4-BE49-F238E27FC236}">
                <a16:creationId xmlns:a16="http://schemas.microsoft.com/office/drawing/2014/main" id="{8D8275A7-FF4A-4734-BA02-AA43D94E9BB9}"/>
              </a:ext>
            </a:extLst>
          </p:cNvPr>
          <p:cNvSpPr txBox="1"/>
          <p:nvPr/>
        </p:nvSpPr>
        <p:spPr>
          <a:xfrm>
            <a:off x="29996" y="6455203"/>
            <a:ext cx="682876" cy="215444"/>
          </a:xfrm>
          <a:prstGeom prst="rect">
            <a:avLst/>
          </a:prstGeom>
          <a:noFill/>
        </p:spPr>
        <p:txBody>
          <a:bodyPr wrap="square" lIns="0" tIns="0" rIns="0" bIns="0" rtlCol="0">
            <a:spAutoFit/>
          </a:bodyPr>
          <a:lstStyle/>
          <a:p>
            <a:pPr algn="r"/>
            <a:fld id="{DDB3D640-4032-4024-920B-AC4F90A03C18}" type="slidenum">
              <a:rPr lang="en-US" sz="1400" smtClean="0">
                <a:solidFill>
                  <a:schemeClr val="bg1"/>
                </a:solidFill>
              </a:rPr>
              <a:t>38</a:t>
            </a:fld>
            <a:endParaRPr lang="en-US" sz="1400" dirty="0">
              <a:solidFill>
                <a:schemeClr val="bg1"/>
              </a:solidFill>
            </a:endParaRPr>
          </a:p>
        </p:txBody>
      </p:sp>
    </p:spTree>
    <p:extLst>
      <p:ext uri="{BB962C8B-B14F-4D97-AF65-F5344CB8AC3E}">
        <p14:creationId xmlns:p14="http://schemas.microsoft.com/office/powerpoint/2010/main" val="29412053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Rectangle 73" descr="&quot;  &quot;">
            <a:extLst>
              <a:ext uri="{FF2B5EF4-FFF2-40B4-BE49-F238E27FC236}">
                <a16:creationId xmlns:a16="http://schemas.microsoft.com/office/drawing/2014/main" id="{98F8AE54-00CD-41CD-A3B8-BA5AABF1D0EE}"/>
              </a:ext>
            </a:extLst>
          </p:cNvPr>
          <p:cNvSpPr/>
          <p:nvPr/>
        </p:nvSpPr>
        <p:spPr>
          <a:xfrm>
            <a:off x="833437" y="426719"/>
            <a:ext cx="2935742" cy="90219"/>
          </a:xfrm>
          <a:prstGeom prst="rect">
            <a:avLst/>
          </a:prstGeom>
          <a:solidFill>
            <a:srgbClr val="DF8A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itle 3">
            <a:extLst>
              <a:ext uri="{FF2B5EF4-FFF2-40B4-BE49-F238E27FC236}">
                <a16:creationId xmlns:a16="http://schemas.microsoft.com/office/drawing/2014/main" id="{B8632B49-0ADD-4BA7-9896-6B58625EAA68}"/>
              </a:ext>
            </a:extLst>
          </p:cNvPr>
          <p:cNvSpPr>
            <a:spLocks noGrp="1"/>
          </p:cNvSpPr>
          <p:nvPr>
            <p:ph type="title"/>
          </p:nvPr>
        </p:nvSpPr>
        <p:spPr>
          <a:xfrm>
            <a:off x="838200" y="663707"/>
            <a:ext cx="10515600" cy="349501"/>
          </a:xfrm>
        </p:spPr>
        <p:txBody>
          <a:bodyPr/>
          <a:lstStyle/>
          <a:p>
            <a:r>
              <a:rPr lang="en-US" dirty="0"/>
              <a:t>Post-Crash Care</a:t>
            </a:r>
          </a:p>
        </p:txBody>
      </p:sp>
      <p:grpSp>
        <p:nvGrpSpPr>
          <p:cNvPr id="2" name="Group 1" descr="Safe System element 5 is the focus of this slide."/>
          <p:cNvGrpSpPr/>
          <p:nvPr/>
        </p:nvGrpSpPr>
        <p:grpSpPr>
          <a:xfrm>
            <a:off x="581025" y="2118768"/>
            <a:ext cx="1304925" cy="4046917"/>
            <a:chOff x="581025" y="2118768"/>
            <a:chExt cx="1304925" cy="4046917"/>
          </a:xfrm>
        </p:grpSpPr>
        <p:pic>
          <p:nvPicPr>
            <p:cNvPr id="41" name="Graphic 40">
              <a:extLst>
                <a:ext uri="{FF2B5EF4-FFF2-40B4-BE49-F238E27FC236}">
                  <a16:creationId xmlns:a16="http://schemas.microsoft.com/office/drawing/2014/main" id="{6F400EBE-2503-4834-B89A-21469971AAD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19181" y="2118768"/>
              <a:ext cx="1221624" cy="383534"/>
            </a:xfrm>
            <a:prstGeom prst="rect">
              <a:avLst/>
            </a:prstGeom>
          </p:spPr>
        </p:pic>
        <p:grpSp>
          <p:nvGrpSpPr>
            <p:cNvPr id="30" name="Group 29">
              <a:extLst>
                <a:ext uri="{FF2B5EF4-FFF2-40B4-BE49-F238E27FC236}">
                  <a16:creationId xmlns:a16="http://schemas.microsoft.com/office/drawing/2014/main" id="{D004D845-F2FA-4E80-B47E-C8B1438D9720}"/>
                </a:ext>
              </a:extLst>
            </p:cNvPr>
            <p:cNvGrpSpPr/>
            <p:nvPr/>
          </p:nvGrpSpPr>
          <p:grpSpPr>
            <a:xfrm>
              <a:off x="700014" y="2861297"/>
              <a:ext cx="993976" cy="565938"/>
              <a:chOff x="4157510" y="1508569"/>
              <a:chExt cx="993976" cy="565938"/>
            </a:xfrm>
            <a:solidFill>
              <a:srgbClr val="3293C8"/>
            </a:solidFill>
          </p:grpSpPr>
          <p:sp>
            <p:nvSpPr>
              <p:cNvPr id="32" name="Freeform: Shape 31">
                <a:extLst>
                  <a:ext uri="{FF2B5EF4-FFF2-40B4-BE49-F238E27FC236}">
                    <a16:creationId xmlns:a16="http://schemas.microsoft.com/office/drawing/2014/main" id="{AE803B13-F15C-4D62-8162-FBA808F44339}"/>
                  </a:ext>
                </a:extLst>
              </p:cNvPr>
              <p:cNvSpPr/>
              <p:nvPr/>
            </p:nvSpPr>
            <p:spPr>
              <a:xfrm>
                <a:off x="4157510" y="1508569"/>
                <a:ext cx="411643" cy="565938"/>
              </a:xfrm>
              <a:custGeom>
                <a:avLst/>
                <a:gdLst>
                  <a:gd name="connsiteX0" fmla="*/ 161734 w 204311"/>
                  <a:gd name="connsiteY0" fmla="*/ 0 h 280892"/>
                  <a:gd name="connsiteX1" fmla="*/ 42577 w 204311"/>
                  <a:gd name="connsiteY1" fmla="*/ 0 h 280892"/>
                  <a:gd name="connsiteX2" fmla="*/ 0 w 204311"/>
                  <a:gd name="connsiteY2" fmla="*/ 42577 h 280892"/>
                  <a:gd name="connsiteX3" fmla="*/ 0 w 204311"/>
                  <a:gd name="connsiteY3" fmla="*/ 212789 h 280892"/>
                  <a:gd name="connsiteX4" fmla="*/ 33052 w 204311"/>
                  <a:gd name="connsiteY4" fmla="*/ 254222 h 280892"/>
                  <a:gd name="connsiteX5" fmla="*/ 33052 w 204311"/>
                  <a:gd name="connsiteY5" fmla="*/ 272225 h 280892"/>
                  <a:gd name="connsiteX6" fmla="*/ 41720 w 204311"/>
                  <a:gd name="connsiteY6" fmla="*/ 280892 h 280892"/>
                  <a:gd name="connsiteX7" fmla="*/ 51911 w 204311"/>
                  <a:gd name="connsiteY7" fmla="*/ 280892 h 280892"/>
                  <a:gd name="connsiteX8" fmla="*/ 60579 w 204311"/>
                  <a:gd name="connsiteY8" fmla="*/ 272225 h 280892"/>
                  <a:gd name="connsiteX9" fmla="*/ 60579 w 204311"/>
                  <a:gd name="connsiteY9" fmla="*/ 255365 h 280892"/>
                  <a:gd name="connsiteX10" fmla="*/ 143732 w 204311"/>
                  <a:gd name="connsiteY10" fmla="*/ 255365 h 280892"/>
                  <a:gd name="connsiteX11" fmla="*/ 143732 w 204311"/>
                  <a:gd name="connsiteY11" fmla="*/ 272225 h 280892"/>
                  <a:gd name="connsiteX12" fmla="*/ 152400 w 204311"/>
                  <a:gd name="connsiteY12" fmla="*/ 280892 h 280892"/>
                  <a:gd name="connsiteX13" fmla="*/ 162592 w 204311"/>
                  <a:gd name="connsiteY13" fmla="*/ 280892 h 280892"/>
                  <a:gd name="connsiteX14" fmla="*/ 171259 w 204311"/>
                  <a:gd name="connsiteY14" fmla="*/ 272225 h 280892"/>
                  <a:gd name="connsiteX15" fmla="*/ 171259 w 204311"/>
                  <a:gd name="connsiteY15" fmla="*/ 254222 h 280892"/>
                  <a:gd name="connsiteX16" fmla="*/ 204311 w 204311"/>
                  <a:gd name="connsiteY16" fmla="*/ 212789 h 280892"/>
                  <a:gd name="connsiteX17" fmla="*/ 204311 w 204311"/>
                  <a:gd name="connsiteY17" fmla="*/ 42577 h 280892"/>
                  <a:gd name="connsiteX18" fmla="*/ 161734 w 204311"/>
                  <a:gd name="connsiteY18" fmla="*/ 0 h 280892"/>
                  <a:gd name="connsiteX19" fmla="*/ 55340 w 204311"/>
                  <a:gd name="connsiteY19" fmla="*/ 21241 h 280892"/>
                  <a:gd name="connsiteX20" fmla="*/ 148971 w 204311"/>
                  <a:gd name="connsiteY20" fmla="*/ 21241 h 280892"/>
                  <a:gd name="connsiteX21" fmla="*/ 157448 w 204311"/>
                  <a:gd name="connsiteY21" fmla="*/ 29718 h 280892"/>
                  <a:gd name="connsiteX22" fmla="*/ 148971 w 204311"/>
                  <a:gd name="connsiteY22" fmla="*/ 38195 h 280892"/>
                  <a:gd name="connsiteX23" fmla="*/ 55340 w 204311"/>
                  <a:gd name="connsiteY23" fmla="*/ 38195 h 280892"/>
                  <a:gd name="connsiteX24" fmla="*/ 46863 w 204311"/>
                  <a:gd name="connsiteY24" fmla="*/ 29718 h 280892"/>
                  <a:gd name="connsiteX25" fmla="*/ 55340 w 204311"/>
                  <a:gd name="connsiteY25" fmla="*/ 21241 h 280892"/>
                  <a:gd name="connsiteX26" fmla="*/ 46863 w 204311"/>
                  <a:gd name="connsiteY26" fmla="*/ 221361 h 280892"/>
                  <a:gd name="connsiteX27" fmla="*/ 31147 w 204311"/>
                  <a:gd name="connsiteY27" fmla="*/ 205645 h 280892"/>
                  <a:gd name="connsiteX28" fmla="*/ 46863 w 204311"/>
                  <a:gd name="connsiteY28" fmla="*/ 189929 h 280892"/>
                  <a:gd name="connsiteX29" fmla="*/ 62579 w 204311"/>
                  <a:gd name="connsiteY29" fmla="*/ 205645 h 280892"/>
                  <a:gd name="connsiteX30" fmla="*/ 46863 w 204311"/>
                  <a:gd name="connsiteY30" fmla="*/ 221361 h 280892"/>
                  <a:gd name="connsiteX31" fmla="*/ 157448 w 204311"/>
                  <a:gd name="connsiteY31" fmla="*/ 221361 h 280892"/>
                  <a:gd name="connsiteX32" fmla="*/ 141732 w 204311"/>
                  <a:gd name="connsiteY32" fmla="*/ 205645 h 280892"/>
                  <a:gd name="connsiteX33" fmla="*/ 157448 w 204311"/>
                  <a:gd name="connsiteY33" fmla="*/ 189929 h 280892"/>
                  <a:gd name="connsiteX34" fmla="*/ 173164 w 204311"/>
                  <a:gd name="connsiteY34" fmla="*/ 205645 h 280892"/>
                  <a:gd name="connsiteX35" fmla="*/ 157448 w 204311"/>
                  <a:gd name="connsiteY35" fmla="*/ 221361 h 280892"/>
                  <a:gd name="connsiteX36" fmla="*/ 178784 w 204311"/>
                  <a:gd name="connsiteY36" fmla="*/ 136112 h 280892"/>
                  <a:gd name="connsiteX37" fmla="*/ 161734 w 204311"/>
                  <a:gd name="connsiteY37" fmla="*/ 153162 h 280892"/>
                  <a:gd name="connsiteX38" fmla="*/ 42577 w 204311"/>
                  <a:gd name="connsiteY38" fmla="*/ 153162 h 280892"/>
                  <a:gd name="connsiteX39" fmla="*/ 25527 w 204311"/>
                  <a:gd name="connsiteY39" fmla="*/ 136112 h 280892"/>
                  <a:gd name="connsiteX40" fmla="*/ 25527 w 204311"/>
                  <a:gd name="connsiteY40" fmla="*/ 76581 h 280892"/>
                  <a:gd name="connsiteX41" fmla="*/ 42577 w 204311"/>
                  <a:gd name="connsiteY41" fmla="*/ 59531 h 280892"/>
                  <a:gd name="connsiteX42" fmla="*/ 161734 w 204311"/>
                  <a:gd name="connsiteY42" fmla="*/ 59531 h 280892"/>
                  <a:gd name="connsiteX43" fmla="*/ 178784 w 204311"/>
                  <a:gd name="connsiteY43" fmla="*/ 76581 h 280892"/>
                  <a:gd name="connsiteX44" fmla="*/ 178784 w 204311"/>
                  <a:gd name="connsiteY44" fmla="*/ 136112 h 28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04311" h="280892">
                    <a:moveTo>
                      <a:pt x="161734" y="0"/>
                    </a:moveTo>
                    <a:lnTo>
                      <a:pt x="42577" y="0"/>
                    </a:lnTo>
                    <a:cubicBezTo>
                      <a:pt x="19050" y="0"/>
                      <a:pt x="0" y="19050"/>
                      <a:pt x="0" y="42577"/>
                    </a:cubicBezTo>
                    <a:lnTo>
                      <a:pt x="0" y="212789"/>
                    </a:lnTo>
                    <a:cubicBezTo>
                      <a:pt x="0" y="232981"/>
                      <a:pt x="14097" y="249936"/>
                      <a:pt x="33052" y="254222"/>
                    </a:cubicBezTo>
                    <a:lnTo>
                      <a:pt x="33052" y="272225"/>
                    </a:lnTo>
                    <a:cubicBezTo>
                      <a:pt x="33052" y="276987"/>
                      <a:pt x="36957" y="280892"/>
                      <a:pt x="41720" y="280892"/>
                    </a:cubicBezTo>
                    <a:lnTo>
                      <a:pt x="51911" y="280892"/>
                    </a:lnTo>
                    <a:cubicBezTo>
                      <a:pt x="56674" y="280892"/>
                      <a:pt x="60579" y="276987"/>
                      <a:pt x="60579" y="272225"/>
                    </a:cubicBezTo>
                    <a:lnTo>
                      <a:pt x="60579" y="255365"/>
                    </a:lnTo>
                    <a:lnTo>
                      <a:pt x="143732" y="255365"/>
                    </a:lnTo>
                    <a:lnTo>
                      <a:pt x="143732" y="272225"/>
                    </a:lnTo>
                    <a:cubicBezTo>
                      <a:pt x="143732" y="276987"/>
                      <a:pt x="147638" y="280892"/>
                      <a:pt x="152400" y="280892"/>
                    </a:cubicBezTo>
                    <a:lnTo>
                      <a:pt x="162592" y="280892"/>
                    </a:lnTo>
                    <a:cubicBezTo>
                      <a:pt x="167354" y="280892"/>
                      <a:pt x="171259" y="276987"/>
                      <a:pt x="171259" y="272225"/>
                    </a:cubicBezTo>
                    <a:lnTo>
                      <a:pt x="171259" y="254222"/>
                    </a:lnTo>
                    <a:cubicBezTo>
                      <a:pt x="190214" y="249936"/>
                      <a:pt x="204311" y="232981"/>
                      <a:pt x="204311" y="212789"/>
                    </a:cubicBezTo>
                    <a:lnTo>
                      <a:pt x="204311" y="42577"/>
                    </a:lnTo>
                    <a:cubicBezTo>
                      <a:pt x="204311" y="19050"/>
                      <a:pt x="185261" y="0"/>
                      <a:pt x="161734" y="0"/>
                    </a:cubicBezTo>
                    <a:close/>
                    <a:moveTo>
                      <a:pt x="55340" y="21241"/>
                    </a:moveTo>
                    <a:lnTo>
                      <a:pt x="148971" y="21241"/>
                    </a:lnTo>
                    <a:cubicBezTo>
                      <a:pt x="153638" y="21241"/>
                      <a:pt x="157448" y="25051"/>
                      <a:pt x="157448" y="29718"/>
                    </a:cubicBezTo>
                    <a:cubicBezTo>
                      <a:pt x="157448" y="34385"/>
                      <a:pt x="153638" y="38195"/>
                      <a:pt x="148971" y="38195"/>
                    </a:cubicBezTo>
                    <a:lnTo>
                      <a:pt x="55340" y="38195"/>
                    </a:lnTo>
                    <a:cubicBezTo>
                      <a:pt x="50673" y="38195"/>
                      <a:pt x="46863" y="34385"/>
                      <a:pt x="46863" y="29718"/>
                    </a:cubicBezTo>
                    <a:cubicBezTo>
                      <a:pt x="46863" y="25051"/>
                      <a:pt x="50673" y="21241"/>
                      <a:pt x="55340" y="21241"/>
                    </a:cubicBezTo>
                    <a:close/>
                    <a:moveTo>
                      <a:pt x="46863" y="221361"/>
                    </a:moveTo>
                    <a:cubicBezTo>
                      <a:pt x="38195" y="221361"/>
                      <a:pt x="31147" y="214313"/>
                      <a:pt x="31147" y="205645"/>
                    </a:cubicBezTo>
                    <a:cubicBezTo>
                      <a:pt x="31147" y="196977"/>
                      <a:pt x="38195" y="189929"/>
                      <a:pt x="46863" y="189929"/>
                    </a:cubicBezTo>
                    <a:cubicBezTo>
                      <a:pt x="55531" y="189929"/>
                      <a:pt x="62579" y="196977"/>
                      <a:pt x="62579" y="205645"/>
                    </a:cubicBezTo>
                    <a:cubicBezTo>
                      <a:pt x="62579" y="214313"/>
                      <a:pt x="55531" y="221361"/>
                      <a:pt x="46863" y="221361"/>
                    </a:cubicBezTo>
                    <a:close/>
                    <a:moveTo>
                      <a:pt x="157448" y="221361"/>
                    </a:moveTo>
                    <a:cubicBezTo>
                      <a:pt x="148780" y="221361"/>
                      <a:pt x="141732" y="214313"/>
                      <a:pt x="141732" y="205645"/>
                    </a:cubicBezTo>
                    <a:cubicBezTo>
                      <a:pt x="141732" y="196977"/>
                      <a:pt x="148780" y="189929"/>
                      <a:pt x="157448" y="189929"/>
                    </a:cubicBezTo>
                    <a:cubicBezTo>
                      <a:pt x="166116" y="189929"/>
                      <a:pt x="173164" y="196977"/>
                      <a:pt x="173164" y="205645"/>
                    </a:cubicBezTo>
                    <a:cubicBezTo>
                      <a:pt x="173164" y="214313"/>
                      <a:pt x="166211" y="221361"/>
                      <a:pt x="157448" y="221361"/>
                    </a:cubicBezTo>
                    <a:close/>
                    <a:moveTo>
                      <a:pt x="178784" y="136112"/>
                    </a:moveTo>
                    <a:cubicBezTo>
                      <a:pt x="178784" y="145542"/>
                      <a:pt x="171164" y="153162"/>
                      <a:pt x="161734" y="153162"/>
                    </a:cubicBezTo>
                    <a:lnTo>
                      <a:pt x="42577" y="153162"/>
                    </a:lnTo>
                    <a:cubicBezTo>
                      <a:pt x="33147" y="153162"/>
                      <a:pt x="25527" y="145542"/>
                      <a:pt x="25527" y="136112"/>
                    </a:cubicBezTo>
                    <a:lnTo>
                      <a:pt x="25527" y="76581"/>
                    </a:lnTo>
                    <a:cubicBezTo>
                      <a:pt x="25527" y="67151"/>
                      <a:pt x="33147" y="59531"/>
                      <a:pt x="42577" y="59531"/>
                    </a:cubicBezTo>
                    <a:lnTo>
                      <a:pt x="161734" y="59531"/>
                    </a:lnTo>
                    <a:cubicBezTo>
                      <a:pt x="171164" y="59531"/>
                      <a:pt x="178784" y="67151"/>
                      <a:pt x="178784" y="76581"/>
                    </a:cubicBezTo>
                    <a:lnTo>
                      <a:pt x="178784" y="136112"/>
                    </a:lnTo>
                    <a:close/>
                  </a:path>
                </a:pathLst>
              </a:custGeom>
              <a:grpFill/>
              <a:ln w="952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FFC7D7BF-641E-44E0-933B-DB5F2FE74D5D}"/>
                  </a:ext>
                </a:extLst>
              </p:cNvPr>
              <p:cNvSpPr/>
              <p:nvPr/>
            </p:nvSpPr>
            <p:spPr>
              <a:xfrm>
                <a:off x="4633109" y="1684934"/>
                <a:ext cx="518377" cy="389191"/>
              </a:xfrm>
              <a:custGeom>
                <a:avLst/>
                <a:gdLst>
                  <a:gd name="connsiteX0" fmla="*/ 255626 w 257286"/>
                  <a:gd name="connsiteY0" fmla="*/ 59817 h 193167"/>
                  <a:gd name="connsiteX1" fmla="*/ 250197 w 257286"/>
                  <a:gd name="connsiteY1" fmla="*/ 57245 h 193167"/>
                  <a:gd name="connsiteX2" fmla="*/ 223622 w 257286"/>
                  <a:gd name="connsiteY2" fmla="*/ 57245 h 193167"/>
                  <a:gd name="connsiteX3" fmla="*/ 198857 w 257286"/>
                  <a:gd name="connsiteY3" fmla="*/ 16573 h 193167"/>
                  <a:gd name="connsiteX4" fmla="*/ 58364 w 257286"/>
                  <a:gd name="connsiteY4" fmla="*/ 16573 h 193167"/>
                  <a:gd name="connsiteX5" fmla="*/ 33599 w 257286"/>
                  <a:gd name="connsiteY5" fmla="*/ 57245 h 193167"/>
                  <a:gd name="connsiteX6" fmla="*/ 7024 w 257286"/>
                  <a:gd name="connsiteY6" fmla="*/ 57245 h 193167"/>
                  <a:gd name="connsiteX7" fmla="*/ 1595 w 257286"/>
                  <a:gd name="connsiteY7" fmla="*/ 59817 h 193167"/>
                  <a:gd name="connsiteX8" fmla="*/ 166 w 257286"/>
                  <a:gd name="connsiteY8" fmla="*/ 65627 h 193167"/>
                  <a:gd name="connsiteX9" fmla="*/ 4071 w 257286"/>
                  <a:gd name="connsiteY9" fmla="*/ 84677 h 193167"/>
                  <a:gd name="connsiteX10" fmla="*/ 10929 w 257286"/>
                  <a:gd name="connsiteY10" fmla="*/ 90202 h 193167"/>
                  <a:gd name="connsiteX11" fmla="*/ 18835 w 257286"/>
                  <a:gd name="connsiteY11" fmla="*/ 90202 h 193167"/>
                  <a:gd name="connsiteX12" fmla="*/ 7500 w 257286"/>
                  <a:gd name="connsiteY12" fmla="*/ 121063 h 193167"/>
                  <a:gd name="connsiteX13" fmla="*/ 32551 w 257286"/>
                  <a:gd name="connsiteY13" fmla="*/ 165735 h 193167"/>
                  <a:gd name="connsiteX14" fmla="*/ 32551 w 257286"/>
                  <a:gd name="connsiteY14" fmla="*/ 184499 h 193167"/>
                  <a:gd name="connsiteX15" fmla="*/ 41219 w 257286"/>
                  <a:gd name="connsiteY15" fmla="*/ 193167 h 193167"/>
                  <a:gd name="connsiteX16" fmla="*/ 51410 w 257286"/>
                  <a:gd name="connsiteY16" fmla="*/ 193167 h 193167"/>
                  <a:gd name="connsiteX17" fmla="*/ 60078 w 257286"/>
                  <a:gd name="connsiteY17" fmla="*/ 184499 h 193167"/>
                  <a:gd name="connsiteX18" fmla="*/ 60078 w 257286"/>
                  <a:gd name="connsiteY18" fmla="*/ 165735 h 193167"/>
                  <a:gd name="connsiteX19" fmla="*/ 197238 w 257286"/>
                  <a:gd name="connsiteY19" fmla="*/ 165735 h 193167"/>
                  <a:gd name="connsiteX20" fmla="*/ 197238 w 257286"/>
                  <a:gd name="connsiteY20" fmla="*/ 184499 h 193167"/>
                  <a:gd name="connsiteX21" fmla="*/ 205906 w 257286"/>
                  <a:gd name="connsiteY21" fmla="*/ 193167 h 193167"/>
                  <a:gd name="connsiteX22" fmla="*/ 216098 w 257286"/>
                  <a:gd name="connsiteY22" fmla="*/ 193167 h 193167"/>
                  <a:gd name="connsiteX23" fmla="*/ 224765 w 257286"/>
                  <a:gd name="connsiteY23" fmla="*/ 184499 h 193167"/>
                  <a:gd name="connsiteX24" fmla="*/ 224765 w 257286"/>
                  <a:gd name="connsiteY24" fmla="*/ 165735 h 193167"/>
                  <a:gd name="connsiteX25" fmla="*/ 249911 w 257286"/>
                  <a:gd name="connsiteY25" fmla="*/ 122015 h 193167"/>
                  <a:gd name="connsiteX26" fmla="*/ 238100 w 257286"/>
                  <a:gd name="connsiteY26" fmla="*/ 90202 h 193167"/>
                  <a:gd name="connsiteX27" fmla="*/ 246482 w 257286"/>
                  <a:gd name="connsiteY27" fmla="*/ 90202 h 193167"/>
                  <a:gd name="connsiteX28" fmla="*/ 253340 w 257286"/>
                  <a:gd name="connsiteY28" fmla="*/ 84582 h 193167"/>
                  <a:gd name="connsiteX29" fmla="*/ 257246 w 257286"/>
                  <a:gd name="connsiteY29" fmla="*/ 65532 h 193167"/>
                  <a:gd name="connsiteX30" fmla="*/ 255626 w 257286"/>
                  <a:gd name="connsiteY30" fmla="*/ 59817 h 193167"/>
                  <a:gd name="connsiteX31" fmla="*/ 53411 w 257286"/>
                  <a:gd name="connsiteY31" fmla="*/ 63913 h 193167"/>
                  <a:gd name="connsiteX32" fmla="*/ 69794 w 257286"/>
                  <a:gd name="connsiteY32" fmla="*/ 34099 h 193167"/>
                  <a:gd name="connsiteX33" fmla="*/ 187237 w 257286"/>
                  <a:gd name="connsiteY33" fmla="*/ 34099 h 193167"/>
                  <a:gd name="connsiteX34" fmla="*/ 203620 w 257286"/>
                  <a:gd name="connsiteY34" fmla="*/ 63913 h 193167"/>
                  <a:gd name="connsiteX35" fmla="*/ 200667 w 257286"/>
                  <a:gd name="connsiteY35" fmla="*/ 68199 h 193167"/>
                  <a:gd name="connsiteX36" fmla="*/ 56268 w 257286"/>
                  <a:gd name="connsiteY36" fmla="*/ 68199 h 193167"/>
                  <a:gd name="connsiteX37" fmla="*/ 53411 w 257286"/>
                  <a:gd name="connsiteY37" fmla="*/ 63913 h 193167"/>
                  <a:gd name="connsiteX38" fmla="*/ 59126 w 257286"/>
                  <a:gd name="connsiteY38" fmla="*/ 133826 h 193167"/>
                  <a:gd name="connsiteX39" fmla="*/ 43409 w 257286"/>
                  <a:gd name="connsiteY39" fmla="*/ 118110 h 193167"/>
                  <a:gd name="connsiteX40" fmla="*/ 59126 w 257286"/>
                  <a:gd name="connsiteY40" fmla="*/ 102394 h 193167"/>
                  <a:gd name="connsiteX41" fmla="*/ 74842 w 257286"/>
                  <a:gd name="connsiteY41" fmla="*/ 118110 h 193167"/>
                  <a:gd name="connsiteX42" fmla="*/ 59126 w 257286"/>
                  <a:gd name="connsiteY42" fmla="*/ 133826 h 193167"/>
                  <a:gd name="connsiteX43" fmla="*/ 182570 w 257286"/>
                  <a:gd name="connsiteY43" fmla="*/ 118110 h 193167"/>
                  <a:gd name="connsiteX44" fmla="*/ 198286 w 257286"/>
                  <a:gd name="connsiteY44" fmla="*/ 102394 h 193167"/>
                  <a:gd name="connsiteX45" fmla="*/ 214002 w 257286"/>
                  <a:gd name="connsiteY45" fmla="*/ 118110 h 193167"/>
                  <a:gd name="connsiteX46" fmla="*/ 198286 w 257286"/>
                  <a:gd name="connsiteY46" fmla="*/ 133826 h 193167"/>
                  <a:gd name="connsiteX47" fmla="*/ 182570 w 257286"/>
                  <a:gd name="connsiteY47" fmla="*/ 118110 h 193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57286" h="193167">
                    <a:moveTo>
                      <a:pt x="255626" y="59817"/>
                    </a:moveTo>
                    <a:cubicBezTo>
                      <a:pt x="254293" y="58198"/>
                      <a:pt x="252293" y="57245"/>
                      <a:pt x="250197" y="57245"/>
                    </a:cubicBezTo>
                    <a:lnTo>
                      <a:pt x="223622" y="57245"/>
                    </a:lnTo>
                    <a:cubicBezTo>
                      <a:pt x="217050" y="39910"/>
                      <a:pt x="208573" y="23051"/>
                      <a:pt x="198857" y="16573"/>
                    </a:cubicBezTo>
                    <a:cubicBezTo>
                      <a:pt x="165234" y="-5524"/>
                      <a:pt x="91892" y="-5524"/>
                      <a:pt x="58364" y="16573"/>
                    </a:cubicBezTo>
                    <a:cubicBezTo>
                      <a:pt x="48648" y="22955"/>
                      <a:pt x="40171" y="39910"/>
                      <a:pt x="33599" y="57245"/>
                    </a:cubicBezTo>
                    <a:lnTo>
                      <a:pt x="7024" y="57245"/>
                    </a:lnTo>
                    <a:cubicBezTo>
                      <a:pt x="4928" y="57245"/>
                      <a:pt x="2928" y="58198"/>
                      <a:pt x="1595" y="59817"/>
                    </a:cubicBezTo>
                    <a:cubicBezTo>
                      <a:pt x="261" y="61436"/>
                      <a:pt x="-310" y="63627"/>
                      <a:pt x="166" y="65627"/>
                    </a:cubicBezTo>
                    <a:lnTo>
                      <a:pt x="4071" y="84677"/>
                    </a:lnTo>
                    <a:cubicBezTo>
                      <a:pt x="4738" y="87916"/>
                      <a:pt x="7595" y="90202"/>
                      <a:pt x="10929" y="90202"/>
                    </a:cubicBezTo>
                    <a:lnTo>
                      <a:pt x="18835" y="90202"/>
                    </a:lnTo>
                    <a:cubicBezTo>
                      <a:pt x="11215" y="98965"/>
                      <a:pt x="7595" y="110014"/>
                      <a:pt x="7500" y="121063"/>
                    </a:cubicBezTo>
                    <a:cubicBezTo>
                      <a:pt x="7405" y="134684"/>
                      <a:pt x="23121" y="157067"/>
                      <a:pt x="32551" y="165735"/>
                    </a:cubicBezTo>
                    <a:lnTo>
                      <a:pt x="32551" y="184499"/>
                    </a:lnTo>
                    <a:cubicBezTo>
                      <a:pt x="32551" y="189262"/>
                      <a:pt x="36456" y="193167"/>
                      <a:pt x="41219" y="193167"/>
                    </a:cubicBezTo>
                    <a:lnTo>
                      <a:pt x="51410" y="193167"/>
                    </a:lnTo>
                    <a:cubicBezTo>
                      <a:pt x="56173" y="193167"/>
                      <a:pt x="60078" y="189262"/>
                      <a:pt x="60078" y="184499"/>
                    </a:cubicBezTo>
                    <a:lnTo>
                      <a:pt x="60078" y="165735"/>
                    </a:lnTo>
                    <a:lnTo>
                      <a:pt x="197238" y="165735"/>
                    </a:lnTo>
                    <a:lnTo>
                      <a:pt x="197238" y="184499"/>
                    </a:lnTo>
                    <a:cubicBezTo>
                      <a:pt x="197238" y="189262"/>
                      <a:pt x="201143" y="193167"/>
                      <a:pt x="205906" y="193167"/>
                    </a:cubicBezTo>
                    <a:lnTo>
                      <a:pt x="216098" y="193167"/>
                    </a:lnTo>
                    <a:cubicBezTo>
                      <a:pt x="220860" y="193167"/>
                      <a:pt x="224765" y="189262"/>
                      <a:pt x="224765" y="184499"/>
                    </a:cubicBezTo>
                    <a:lnTo>
                      <a:pt x="224765" y="165735"/>
                    </a:lnTo>
                    <a:cubicBezTo>
                      <a:pt x="234862" y="156496"/>
                      <a:pt x="249816" y="134684"/>
                      <a:pt x="249911" y="122015"/>
                    </a:cubicBezTo>
                    <a:cubicBezTo>
                      <a:pt x="249911" y="110585"/>
                      <a:pt x="246101" y="99155"/>
                      <a:pt x="238100" y="90202"/>
                    </a:cubicBezTo>
                    <a:lnTo>
                      <a:pt x="246482" y="90202"/>
                    </a:lnTo>
                    <a:cubicBezTo>
                      <a:pt x="249816" y="90202"/>
                      <a:pt x="252674" y="87916"/>
                      <a:pt x="253340" y="84582"/>
                    </a:cubicBezTo>
                    <a:lnTo>
                      <a:pt x="257246" y="65532"/>
                    </a:lnTo>
                    <a:cubicBezTo>
                      <a:pt x="257436" y="63627"/>
                      <a:pt x="256960" y="61436"/>
                      <a:pt x="255626" y="59817"/>
                    </a:cubicBezTo>
                    <a:close/>
                    <a:moveTo>
                      <a:pt x="53411" y="63913"/>
                    </a:moveTo>
                    <a:cubicBezTo>
                      <a:pt x="59030" y="49054"/>
                      <a:pt x="65031" y="37243"/>
                      <a:pt x="69794" y="34099"/>
                    </a:cubicBezTo>
                    <a:cubicBezTo>
                      <a:pt x="96559" y="16478"/>
                      <a:pt x="160472" y="16478"/>
                      <a:pt x="187237" y="34099"/>
                    </a:cubicBezTo>
                    <a:cubicBezTo>
                      <a:pt x="191999" y="37243"/>
                      <a:pt x="198000" y="48959"/>
                      <a:pt x="203620" y="63913"/>
                    </a:cubicBezTo>
                    <a:cubicBezTo>
                      <a:pt x="204382" y="66008"/>
                      <a:pt x="202858" y="68199"/>
                      <a:pt x="200667" y="68199"/>
                    </a:cubicBezTo>
                    <a:lnTo>
                      <a:pt x="56268" y="68199"/>
                    </a:lnTo>
                    <a:cubicBezTo>
                      <a:pt x="54173" y="68199"/>
                      <a:pt x="52649" y="66008"/>
                      <a:pt x="53411" y="63913"/>
                    </a:cubicBezTo>
                    <a:close/>
                    <a:moveTo>
                      <a:pt x="59126" y="133826"/>
                    </a:moveTo>
                    <a:cubicBezTo>
                      <a:pt x="50458" y="133826"/>
                      <a:pt x="43409" y="126778"/>
                      <a:pt x="43409" y="118110"/>
                    </a:cubicBezTo>
                    <a:cubicBezTo>
                      <a:pt x="43409" y="109442"/>
                      <a:pt x="50458" y="102394"/>
                      <a:pt x="59126" y="102394"/>
                    </a:cubicBezTo>
                    <a:cubicBezTo>
                      <a:pt x="67793" y="102394"/>
                      <a:pt x="74842" y="109442"/>
                      <a:pt x="74842" y="118110"/>
                    </a:cubicBezTo>
                    <a:cubicBezTo>
                      <a:pt x="74842" y="126778"/>
                      <a:pt x="67793" y="133826"/>
                      <a:pt x="59126" y="133826"/>
                    </a:cubicBezTo>
                    <a:close/>
                    <a:moveTo>
                      <a:pt x="182570" y="118110"/>
                    </a:moveTo>
                    <a:cubicBezTo>
                      <a:pt x="182570" y="109442"/>
                      <a:pt x="189618" y="102394"/>
                      <a:pt x="198286" y="102394"/>
                    </a:cubicBezTo>
                    <a:cubicBezTo>
                      <a:pt x="206953" y="102394"/>
                      <a:pt x="214002" y="109442"/>
                      <a:pt x="214002" y="118110"/>
                    </a:cubicBezTo>
                    <a:cubicBezTo>
                      <a:pt x="214002" y="126778"/>
                      <a:pt x="206953" y="133826"/>
                      <a:pt x="198286" y="133826"/>
                    </a:cubicBezTo>
                    <a:cubicBezTo>
                      <a:pt x="189618" y="133826"/>
                      <a:pt x="182570" y="126778"/>
                      <a:pt x="182570" y="118110"/>
                    </a:cubicBezTo>
                    <a:close/>
                  </a:path>
                </a:pathLst>
              </a:custGeom>
              <a:grpFill/>
              <a:ln w="9525" cap="flat">
                <a:noFill/>
                <a:prstDash val="solid"/>
                <a:miter/>
              </a:ln>
            </p:spPr>
            <p:txBody>
              <a:bodyPr rtlCol="0" anchor="ctr"/>
              <a:lstStyle/>
              <a:p>
                <a:endParaRPr lang="en-US"/>
              </a:p>
            </p:txBody>
          </p:sp>
        </p:grpSp>
        <p:grpSp>
          <p:nvGrpSpPr>
            <p:cNvPr id="27" name="Group 26">
              <a:extLst>
                <a:ext uri="{FF2B5EF4-FFF2-40B4-BE49-F238E27FC236}">
                  <a16:creationId xmlns:a16="http://schemas.microsoft.com/office/drawing/2014/main" id="{AF43DD85-E31D-4019-B16C-50F9213C2574}"/>
                </a:ext>
              </a:extLst>
            </p:cNvPr>
            <p:cNvGrpSpPr/>
            <p:nvPr/>
          </p:nvGrpSpPr>
          <p:grpSpPr>
            <a:xfrm>
              <a:off x="825083" y="3786230"/>
              <a:ext cx="743838" cy="520696"/>
              <a:chOff x="4759529" y="3579024"/>
              <a:chExt cx="743838" cy="520696"/>
            </a:xfrm>
            <a:solidFill>
              <a:srgbClr val="3293C8"/>
            </a:solidFill>
          </p:grpSpPr>
          <p:sp>
            <p:nvSpPr>
              <p:cNvPr id="28" name="Freeform: Shape 27">
                <a:extLst>
                  <a:ext uri="{FF2B5EF4-FFF2-40B4-BE49-F238E27FC236}">
                    <a16:creationId xmlns:a16="http://schemas.microsoft.com/office/drawing/2014/main" id="{62E3A27E-5D12-4E50-A505-C7F0165AF5E1}"/>
                  </a:ext>
                </a:extLst>
              </p:cNvPr>
              <p:cNvSpPr/>
              <p:nvPr/>
            </p:nvSpPr>
            <p:spPr>
              <a:xfrm>
                <a:off x="4983319" y="3764928"/>
                <a:ext cx="186612" cy="217255"/>
              </a:xfrm>
              <a:custGeom>
                <a:avLst/>
                <a:gdLst>
                  <a:gd name="connsiteX0" fmla="*/ 4083 w 92621"/>
                  <a:gd name="connsiteY0" fmla="*/ 623 h 107830"/>
                  <a:gd name="connsiteX1" fmla="*/ 88284 w 92621"/>
                  <a:gd name="connsiteY1" fmla="*/ 76632 h 107830"/>
                  <a:gd name="connsiteX2" fmla="*/ 85712 w 92621"/>
                  <a:gd name="connsiteY2" fmla="*/ 103493 h 107830"/>
                  <a:gd name="connsiteX3" fmla="*/ 58852 w 92621"/>
                  <a:gd name="connsiteY3" fmla="*/ 100921 h 107830"/>
                  <a:gd name="connsiteX4" fmla="*/ 368 w 92621"/>
                  <a:gd name="connsiteY4" fmla="*/ 3671 h 107830"/>
                  <a:gd name="connsiteX5" fmla="*/ 4083 w 92621"/>
                  <a:gd name="connsiteY5" fmla="*/ 623 h 107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621" h="107830">
                    <a:moveTo>
                      <a:pt x="4083" y="623"/>
                    </a:moveTo>
                    <a:cubicBezTo>
                      <a:pt x="28181" y="21864"/>
                      <a:pt x="83045" y="70346"/>
                      <a:pt x="88284" y="76632"/>
                    </a:cubicBezTo>
                    <a:cubicBezTo>
                      <a:pt x="94951" y="84729"/>
                      <a:pt x="93808" y="96825"/>
                      <a:pt x="85712" y="103493"/>
                    </a:cubicBezTo>
                    <a:cubicBezTo>
                      <a:pt x="77616" y="110160"/>
                      <a:pt x="65519" y="109017"/>
                      <a:pt x="58852" y="100921"/>
                    </a:cubicBezTo>
                    <a:cubicBezTo>
                      <a:pt x="53613" y="94635"/>
                      <a:pt x="16560" y="31389"/>
                      <a:pt x="368" y="3671"/>
                    </a:cubicBezTo>
                    <a:cubicBezTo>
                      <a:pt x="-1061" y="1290"/>
                      <a:pt x="1987" y="-1187"/>
                      <a:pt x="4083" y="623"/>
                    </a:cubicBezTo>
                    <a:close/>
                  </a:path>
                </a:pathLst>
              </a:custGeom>
              <a:grp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12174BCF-0CCD-4599-957C-484BFD109740}"/>
                  </a:ext>
                </a:extLst>
              </p:cNvPr>
              <p:cNvSpPr/>
              <p:nvPr/>
            </p:nvSpPr>
            <p:spPr>
              <a:xfrm>
                <a:off x="4759529" y="3579024"/>
                <a:ext cx="743838" cy="520696"/>
              </a:xfrm>
              <a:custGeom>
                <a:avLst/>
                <a:gdLst>
                  <a:gd name="connsiteX0" fmla="*/ 2857 w 369189"/>
                  <a:gd name="connsiteY0" fmla="*/ 152614 h 258437"/>
                  <a:gd name="connsiteX1" fmla="*/ 11144 w 369189"/>
                  <a:gd name="connsiteY1" fmla="*/ 121468 h 258437"/>
                  <a:gd name="connsiteX2" fmla="*/ 24765 w 369189"/>
                  <a:gd name="connsiteY2" fmla="*/ 92321 h 258437"/>
                  <a:gd name="connsiteX3" fmla="*/ 43244 w 369189"/>
                  <a:gd name="connsiteY3" fmla="*/ 65937 h 258437"/>
                  <a:gd name="connsiteX4" fmla="*/ 66008 w 369189"/>
                  <a:gd name="connsiteY4" fmla="*/ 43172 h 258437"/>
                  <a:gd name="connsiteX5" fmla="*/ 92297 w 369189"/>
                  <a:gd name="connsiteY5" fmla="*/ 24694 h 258437"/>
                  <a:gd name="connsiteX6" fmla="*/ 121444 w 369189"/>
                  <a:gd name="connsiteY6" fmla="*/ 11073 h 258437"/>
                  <a:gd name="connsiteX7" fmla="*/ 152495 w 369189"/>
                  <a:gd name="connsiteY7" fmla="*/ 2786 h 258437"/>
                  <a:gd name="connsiteX8" fmla="*/ 216598 w 369189"/>
                  <a:gd name="connsiteY8" fmla="*/ 2786 h 258437"/>
                  <a:gd name="connsiteX9" fmla="*/ 247745 w 369189"/>
                  <a:gd name="connsiteY9" fmla="*/ 11073 h 258437"/>
                  <a:gd name="connsiteX10" fmla="*/ 276892 w 369189"/>
                  <a:gd name="connsiteY10" fmla="*/ 24694 h 258437"/>
                  <a:gd name="connsiteX11" fmla="*/ 303276 w 369189"/>
                  <a:gd name="connsiteY11" fmla="*/ 43172 h 258437"/>
                  <a:gd name="connsiteX12" fmla="*/ 326041 w 369189"/>
                  <a:gd name="connsiteY12" fmla="*/ 65937 h 258437"/>
                  <a:gd name="connsiteX13" fmla="*/ 344519 w 369189"/>
                  <a:gd name="connsiteY13" fmla="*/ 92226 h 258437"/>
                  <a:gd name="connsiteX14" fmla="*/ 358140 w 369189"/>
                  <a:gd name="connsiteY14" fmla="*/ 121372 h 258437"/>
                  <a:gd name="connsiteX15" fmla="*/ 366427 w 369189"/>
                  <a:gd name="connsiteY15" fmla="*/ 152424 h 258437"/>
                  <a:gd name="connsiteX16" fmla="*/ 369189 w 369189"/>
                  <a:gd name="connsiteY16" fmla="*/ 184428 h 258437"/>
                  <a:gd name="connsiteX17" fmla="*/ 366427 w 369189"/>
                  <a:gd name="connsiteY17" fmla="*/ 216432 h 258437"/>
                  <a:gd name="connsiteX18" fmla="*/ 358140 w 369189"/>
                  <a:gd name="connsiteY18" fmla="*/ 247579 h 258437"/>
                  <a:gd name="connsiteX19" fmla="*/ 354235 w 369189"/>
                  <a:gd name="connsiteY19" fmla="*/ 258342 h 258437"/>
                  <a:gd name="connsiteX20" fmla="*/ 340900 w 369189"/>
                  <a:gd name="connsiteY20" fmla="*/ 253484 h 258437"/>
                  <a:gd name="connsiteX21" fmla="*/ 340900 w 369189"/>
                  <a:gd name="connsiteY21" fmla="*/ 253484 h 258437"/>
                  <a:gd name="connsiteX22" fmla="*/ 339090 w 369189"/>
                  <a:gd name="connsiteY22" fmla="*/ 252817 h 258437"/>
                  <a:gd name="connsiteX23" fmla="*/ 332708 w 369189"/>
                  <a:gd name="connsiteY23" fmla="*/ 250531 h 258437"/>
                  <a:gd name="connsiteX24" fmla="*/ 332708 w 369189"/>
                  <a:gd name="connsiteY24" fmla="*/ 250531 h 258437"/>
                  <a:gd name="connsiteX25" fmla="*/ 315754 w 369189"/>
                  <a:gd name="connsiteY25" fmla="*/ 244340 h 258437"/>
                  <a:gd name="connsiteX26" fmla="*/ 323564 w 369189"/>
                  <a:gd name="connsiteY26" fmla="*/ 222814 h 258437"/>
                  <a:gd name="connsiteX27" fmla="*/ 339947 w 369189"/>
                  <a:gd name="connsiteY27" fmla="*/ 228814 h 258437"/>
                  <a:gd name="connsiteX28" fmla="*/ 343757 w 369189"/>
                  <a:gd name="connsiteY28" fmla="*/ 212527 h 258437"/>
                  <a:gd name="connsiteX29" fmla="*/ 345662 w 369189"/>
                  <a:gd name="connsiteY29" fmla="*/ 195858 h 258437"/>
                  <a:gd name="connsiteX30" fmla="*/ 328231 w 369189"/>
                  <a:gd name="connsiteY30" fmla="*/ 195858 h 258437"/>
                  <a:gd name="connsiteX31" fmla="*/ 328231 w 369189"/>
                  <a:gd name="connsiteY31" fmla="*/ 172998 h 258437"/>
                  <a:gd name="connsiteX32" fmla="*/ 345662 w 369189"/>
                  <a:gd name="connsiteY32" fmla="*/ 172998 h 258437"/>
                  <a:gd name="connsiteX33" fmla="*/ 343757 w 369189"/>
                  <a:gd name="connsiteY33" fmla="*/ 156329 h 258437"/>
                  <a:gd name="connsiteX34" fmla="*/ 339947 w 369189"/>
                  <a:gd name="connsiteY34" fmla="*/ 140041 h 258437"/>
                  <a:gd name="connsiteX35" fmla="*/ 323564 w 369189"/>
                  <a:gd name="connsiteY35" fmla="*/ 146042 h 258437"/>
                  <a:gd name="connsiteX36" fmla="*/ 315754 w 369189"/>
                  <a:gd name="connsiteY36" fmla="*/ 124516 h 258437"/>
                  <a:gd name="connsiteX37" fmla="*/ 332137 w 369189"/>
                  <a:gd name="connsiteY37" fmla="*/ 118515 h 258437"/>
                  <a:gd name="connsiteX38" fmla="*/ 324612 w 369189"/>
                  <a:gd name="connsiteY38" fmla="*/ 103561 h 258437"/>
                  <a:gd name="connsiteX39" fmla="*/ 315373 w 369189"/>
                  <a:gd name="connsiteY39" fmla="*/ 89559 h 258437"/>
                  <a:gd name="connsiteX40" fmla="*/ 301943 w 369189"/>
                  <a:gd name="connsiteY40" fmla="*/ 100798 h 258437"/>
                  <a:gd name="connsiteX41" fmla="*/ 287274 w 369189"/>
                  <a:gd name="connsiteY41" fmla="*/ 83272 h 258437"/>
                  <a:gd name="connsiteX42" fmla="*/ 300704 w 369189"/>
                  <a:gd name="connsiteY42" fmla="*/ 72033 h 258437"/>
                  <a:gd name="connsiteX43" fmla="*/ 288512 w 369189"/>
                  <a:gd name="connsiteY43" fmla="*/ 60603 h 258437"/>
                  <a:gd name="connsiteX44" fmla="*/ 275082 w 369189"/>
                  <a:gd name="connsiteY44" fmla="*/ 50602 h 258437"/>
                  <a:gd name="connsiteX45" fmla="*/ 266319 w 369189"/>
                  <a:gd name="connsiteY45" fmla="*/ 65746 h 258437"/>
                  <a:gd name="connsiteX46" fmla="*/ 246507 w 369189"/>
                  <a:gd name="connsiteY46" fmla="*/ 54316 h 258437"/>
                  <a:gd name="connsiteX47" fmla="*/ 255270 w 369189"/>
                  <a:gd name="connsiteY47" fmla="*/ 39172 h 258437"/>
                  <a:gd name="connsiteX48" fmla="*/ 239935 w 369189"/>
                  <a:gd name="connsiteY48" fmla="*/ 32504 h 258437"/>
                  <a:gd name="connsiteX49" fmla="*/ 223933 w 369189"/>
                  <a:gd name="connsiteY49" fmla="*/ 27742 h 258437"/>
                  <a:gd name="connsiteX50" fmla="*/ 220885 w 369189"/>
                  <a:gd name="connsiteY50" fmla="*/ 44887 h 258437"/>
                  <a:gd name="connsiteX51" fmla="*/ 198311 w 369189"/>
                  <a:gd name="connsiteY51" fmla="*/ 40886 h 258437"/>
                  <a:gd name="connsiteX52" fmla="*/ 201358 w 369189"/>
                  <a:gd name="connsiteY52" fmla="*/ 23741 h 258437"/>
                  <a:gd name="connsiteX53" fmla="*/ 167926 w 369189"/>
                  <a:gd name="connsiteY53" fmla="*/ 23741 h 258437"/>
                  <a:gd name="connsiteX54" fmla="*/ 170974 w 369189"/>
                  <a:gd name="connsiteY54" fmla="*/ 40886 h 258437"/>
                  <a:gd name="connsiteX55" fmla="*/ 148399 w 369189"/>
                  <a:gd name="connsiteY55" fmla="*/ 44887 h 258437"/>
                  <a:gd name="connsiteX56" fmla="*/ 145352 w 369189"/>
                  <a:gd name="connsiteY56" fmla="*/ 27742 h 258437"/>
                  <a:gd name="connsiteX57" fmla="*/ 129349 w 369189"/>
                  <a:gd name="connsiteY57" fmla="*/ 32504 h 258437"/>
                  <a:gd name="connsiteX58" fmla="*/ 113919 w 369189"/>
                  <a:gd name="connsiteY58" fmla="*/ 39172 h 258437"/>
                  <a:gd name="connsiteX59" fmla="*/ 122682 w 369189"/>
                  <a:gd name="connsiteY59" fmla="*/ 54316 h 258437"/>
                  <a:gd name="connsiteX60" fmla="*/ 102870 w 369189"/>
                  <a:gd name="connsiteY60" fmla="*/ 65746 h 258437"/>
                  <a:gd name="connsiteX61" fmla="*/ 94107 w 369189"/>
                  <a:gd name="connsiteY61" fmla="*/ 50602 h 258437"/>
                  <a:gd name="connsiteX62" fmla="*/ 80677 w 369189"/>
                  <a:gd name="connsiteY62" fmla="*/ 60603 h 258437"/>
                  <a:gd name="connsiteX63" fmla="*/ 68485 w 369189"/>
                  <a:gd name="connsiteY63" fmla="*/ 72128 h 258437"/>
                  <a:gd name="connsiteX64" fmla="*/ 81915 w 369189"/>
                  <a:gd name="connsiteY64" fmla="*/ 83368 h 258437"/>
                  <a:gd name="connsiteX65" fmla="*/ 67246 w 369189"/>
                  <a:gd name="connsiteY65" fmla="*/ 100894 h 258437"/>
                  <a:gd name="connsiteX66" fmla="*/ 53816 w 369189"/>
                  <a:gd name="connsiteY66" fmla="*/ 89654 h 258437"/>
                  <a:gd name="connsiteX67" fmla="*/ 44577 w 369189"/>
                  <a:gd name="connsiteY67" fmla="*/ 103656 h 258437"/>
                  <a:gd name="connsiteX68" fmla="*/ 37052 w 369189"/>
                  <a:gd name="connsiteY68" fmla="*/ 118610 h 258437"/>
                  <a:gd name="connsiteX69" fmla="*/ 53435 w 369189"/>
                  <a:gd name="connsiteY69" fmla="*/ 124611 h 258437"/>
                  <a:gd name="connsiteX70" fmla="*/ 45625 w 369189"/>
                  <a:gd name="connsiteY70" fmla="*/ 146137 h 258437"/>
                  <a:gd name="connsiteX71" fmla="*/ 29242 w 369189"/>
                  <a:gd name="connsiteY71" fmla="*/ 140137 h 258437"/>
                  <a:gd name="connsiteX72" fmla="*/ 25432 w 369189"/>
                  <a:gd name="connsiteY72" fmla="*/ 156424 h 258437"/>
                  <a:gd name="connsiteX73" fmla="*/ 23527 w 369189"/>
                  <a:gd name="connsiteY73" fmla="*/ 173093 h 258437"/>
                  <a:gd name="connsiteX74" fmla="*/ 40957 w 369189"/>
                  <a:gd name="connsiteY74" fmla="*/ 173093 h 258437"/>
                  <a:gd name="connsiteX75" fmla="*/ 40957 w 369189"/>
                  <a:gd name="connsiteY75" fmla="*/ 195953 h 258437"/>
                  <a:gd name="connsiteX76" fmla="*/ 23527 w 369189"/>
                  <a:gd name="connsiteY76" fmla="*/ 195953 h 258437"/>
                  <a:gd name="connsiteX77" fmla="*/ 25432 w 369189"/>
                  <a:gd name="connsiteY77" fmla="*/ 212622 h 258437"/>
                  <a:gd name="connsiteX78" fmla="*/ 29242 w 369189"/>
                  <a:gd name="connsiteY78" fmla="*/ 228910 h 258437"/>
                  <a:gd name="connsiteX79" fmla="*/ 45625 w 369189"/>
                  <a:gd name="connsiteY79" fmla="*/ 222909 h 258437"/>
                  <a:gd name="connsiteX80" fmla="*/ 53435 w 369189"/>
                  <a:gd name="connsiteY80" fmla="*/ 244435 h 258437"/>
                  <a:gd name="connsiteX81" fmla="*/ 28289 w 369189"/>
                  <a:gd name="connsiteY81" fmla="*/ 253579 h 258437"/>
                  <a:gd name="connsiteX82" fmla="*/ 28289 w 369189"/>
                  <a:gd name="connsiteY82" fmla="*/ 253579 h 258437"/>
                  <a:gd name="connsiteX83" fmla="*/ 14954 w 369189"/>
                  <a:gd name="connsiteY83" fmla="*/ 258437 h 258437"/>
                  <a:gd name="connsiteX84" fmla="*/ 11049 w 369189"/>
                  <a:gd name="connsiteY84" fmla="*/ 247674 h 258437"/>
                  <a:gd name="connsiteX85" fmla="*/ 2762 w 369189"/>
                  <a:gd name="connsiteY85" fmla="*/ 216622 h 258437"/>
                  <a:gd name="connsiteX86" fmla="*/ 0 w 369189"/>
                  <a:gd name="connsiteY86" fmla="*/ 184618 h 258437"/>
                  <a:gd name="connsiteX87" fmla="*/ 2857 w 369189"/>
                  <a:gd name="connsiteY87" fmla="*/ 152614 h 258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369189" h="258437">
                    <a:moveTo>
                      <a:pt x="2857" y="152614"/>
                    </a:moveTo>
                    <a:cubicBezTo>
                      <a:pt x="4667" y="142042"/>
                      <a:pt x="7525" y="131564"/>
                      <a:pt x="11144" y="121468"/>
                    </a:cubicBezTo>
                    <a:cubicBezTo>
                      <a:pt x="14859" y="111371"/>
                      <a:pt x="19431" y="101560"/>
                      <a:pt x="24765" y="92321"/>
                    </a:cubicBezTo>
                    <a:cubicBezTo>
                      <a:pt x="30099" y="83082"/>
                      <a:pt x="36290" y="74224"/>
                      <a:pt x="43244" y="65937"/>
                    </a:cubicBezTo>
                    <a:cubicBezTo>
                      <a:pt x="50102" y="57745"/>
                      <a:pt x="57817" y="50125"/>
                      <a:pt x="66008" y="43172"/>
                    </a:cubicBezTo>
                    <a:cubicBezTo>
                      <a:pt x="74200" y="36314"/>
                      <a:pt x="83058" y="30028"/>
                      <a:pt x="92297" y="24694"/>
                    </a:cubicBezTo>
                    <a:cubicBezTo>
                      <a:pt x="101537" y="19360"/>
                      <a:pt x="111347" y="14788"/>
                      <a:pt x="121444" y="11073"/>
                    </a:cubicBezTo>
                    <a:cubicBezTo>
                      <a:pt x="131445" y="7453"/>
                      <a:pt x="141922" y="4596"/>
                      <a:pt x="152495" y="2786"/>
                    </a:cubicBezTo>
                    <a:cubicBezTo>
                      <a:pt x="173450" y="-929"/>
                      <a:pt x="195644" y="-929"/>
                      <a:pt x="216598" y="2786"/>
                    </a:cubicBezTo>
                    <a:cubicBezTo>
                      <a:pt x="227171" y="4596"/>
                      <a:pt x="237649" y="7453"/>
                      <a:pt x="247745" y="11073"/>
                    </a:cubicBezTo>
                    <a:cubicBezTo>
                      <a:pt x="257842" y="14788"/>
                      <a:pt x="267653" y="19360"/>
                      <a:pt x="276892" y="24694"/>
                    </a:cubicBezTo>
                    <a:cubicBezTo>
                      <a:pt x="286131" y="30028"/>
                      <a:pt x="294989" y="36219"/>
                      <a:pt x="303276" y="43172"/>
                    </a:cubicBezTo>
                    <a:cubicBezTo>
                      <a:pt x="311468" y="50030"/>
                      <a:pt x="319088" y="57745"/>
                      <a:pt x="326041" y="65937"/>
                    </a:cubicBezTo>
                    <a:cubicBezTo>
                      <a:pt x="332994" y="74224"/>
                      <a:pt x="339185" y="83082"/>
                      <a:pt x="344519" y="92226"/>
                    </a:cubicBezTo>
                    <a:cubicBezTo>
                      <a:pt x="349853" y="101465"/>
                      <a:pt x="354425" y="111276"/>
                      <a:pt x="358140" y="121372"/>
                    </a:cubicBezTo>
                    <a:cubicBezTo>
                      <a:pt x="361855" y="131469"/>
                      <a:pt x="364617" y="141946"/>
                      <a:pt x="366427" y="152424"/>
                    </a:cubicBezTo>
                    <a:cubicBezTo>
                      <a:pt x="368237" y="162901"/>
                      <a:pt x="369189" y="173760"/>
                      <a:pt x="369189" y="184428"/>
                    </a:cubicBezTo>
                    <a:cubicBezTo>
                      <a:pt x="369189" y="195191"/>
                      <a:pt x="368237" y="205954"/>
                      <a:pt x="366427" y="216432"/>
                    </a:cubicBezTo>
                    <a:cubicBezTo>
                      <a:pt x="364617" y="227005"/>
                      <a:pt x="361760" y="237482"/>
                      <a:pt x="358140" y="247579"/>
                    </a:cubicBezTo>
                    <a:lnTo>
                      <a:pt x="354235" y="258342"/>
                    </a:lnTo>
                    <a:lnTo>
                      <a:pt x="340900" y="253484"/>
                    </a:lnTo>
                    <a:lnTo>
                      <a:pt x="340900" y="253484"/>
                    </a:lnTo>
                    <a:lnTo>
                      <a:pt x="339090" y="252817"/>
                    </a:lnTo>
                    <a:lnTo>
                      <a:pt x="332708" y="250531"/>
                    </a:lnTo>
                    <a:lnTo>
                      <a:pt x="332708" y="250531"/>
                    </a:lnTo>
                    <a:lnTo>
                      <a:pt x="315754" y="244340"/>
                    </a:lnTo>
                    <a:lnTo>
                      <a:pt x="323564" y="222814"/>
                    </a:lnTo>
                    <a:lnTo>
                      <a:pt x="339947" y="228814"/>
                    </a:lnTo>
                    <a:cubicBezTo>
                      <a:pt x="341471" y="223480"/>
                      <a:pt x="342805" y="218051"/>
                      <a:pt x="343757" y="212527"/>
                    </a:cubicBezTo>
                    <a:cubicBezTo>
                      <a:pt x="344710" y="207097"/>
                      <a:pt x="345281" y="201478"/>
                      <a:pt x="345662" y="195858"/>
                    </a:cubicBezTo>
                    <a:lnTo>
                      <a:pt x="328231" y="195858"/>
                    </a:lnTo>
                    <a:lnTo>
                      <a:pt x="328231" y="172998"/>
                    </a:lnTo>
                    <a:lnTo>
                      <a:pt x="345662" y="172998"/>
                    </a:lnTo>
                    <a:cubicBezTo>
                      <a:pt x="345281" y="167378"/>
                      <a:pt x="344710" y="161854"/>
                      <a:pt x="343757" y="156329"/>
                    </a:cubicBezTo>
                    <a:cubicBezTo>
                      <a:pt x="342805" y="150805"/>
                      <a:pt x="341471" y="145375"/>
                      <a:pt x="339947" y="140041"/>
                    </a:cubicBezTo>
                    <a:lnTo>
                      <a:pt x="323564" y="146042"/>
                    </a:lnTo>
                    <a:lnTo>
                      <a:pt x="315754" y="124516"/>
                    </a:lnTo>
                    <a:lnTo>
                      <a:pt x="332137" y="118515"/>
                    </a:lnTo>
                    <a:cubicBezTo>
                      <a:pt x="329851" y="113371"/>
                      <a:pt x="327374" y="108418"/>
                      <a:pt x="324612" y="103561"/>
                    </a:cubicBezTo>
                    <a:cubicBezTo>
                      <a:pt x="321850" y="98798"/>
                      <a:pt x="318706" y="94131"/>
                      <a:pt x="315373" y="89559"/>
                    </a:cubicBezTo>
                    <a:lnTo>
                      <a:pt x="301943" y="100798"/>
                    </a:lnTo>
                    <a:lnTo>
                      <a:pt x="287274" y="83272"/>
                    </a:lnTo>
                    <a:lnTo>
                      <a:pt x="300704" y="72033"/>
                    </a:lnTo>
                    <a:cubicBezTo>
                      <a:pt x="296799" y="68032"/>
                      <a:pt x="292798" y="64127"/>
                      <a:pt x="288512" y="60603"/>
                    </a:cubicBezTo>
                    <a:cubicBezTo>
                      <a:pt x="284226" y="56983"/>
                      <a:pt x="279749" y="53745"/>
                      <a:pt x="275082" y="50602"/>
                    </a:cubicBezTo>
                    <a:lnTo>
                      <a:pt x="266319" y="65746"/>
                    </a:lnTo>
                    <a:lnTo>
                      <a:pt x="246507" y="54316"/>
                    </a:lnTo>
                    <a:lnTo>
                      <a:pt x="255270" y="39172"/>
                    </a:lnTo>
                    <a:cubicBezTo>
                      <a:pt x="250222" y="36695"/>
                      <a:pt x="245173" y="34409"/>
                      <a:pt x="239935" y="32504"/>
                    </a:cubicBezTo>
                    <a:cubicBezTo>
                      <a:pt x="234696" y="30599"/>
                      <a:pt x="229362" y="29075"/>
                      <a:pt x="223933" y="27742"/>
                    </a:cubicBezTo>
                    <a:lnTo>
                      <a:pt x="220885" y="44887"/>
                    </a:lnTo>
                    <a:lnTo>
                      <a:pt x="198311" y="40886"/>
                    </a:lnTo>
                    <a:lnTo>
                      <a:pt x="201358" y="23741"/>
                    </a:lnTo>
                    <a:cubicBezTo>
                      <a:pt x="190310" y="22598"/>
                      <a:pt x="179070" y="22598"/>
                      <a:pt x="167926" y="23741"/>
                    </a:cubicBezTo>
                    <a:lnTo>
                      <a:pt x="170974" y="40886"/>
                    </a:lnTo>
                    <a:lnTo>
                      <a:pt x="148399" y="44887"/>
                    </a:lnTo>
                    <a:lnTo>
                      <a:pt x="145352" y="27742"/>
                    </a:lnTo>
                    <a:cubicBezTo>
                      <a:pt x="139922" y="29075"/>
                      <a:pt x="134588" y="30599"/>
                      <a:pt x="129349" y="32504"/>
                    </a:cubicBezTo>
                    <a:cubicBezTo>
                      <a:pt x="124111" y="34409"/>
                      <a:pt x="118967" y="36695"/>
                      <a:pt x="113919" y="39172"/>
                    </a:cubicBezTo>
                    <a:lnTo>
                      <a:pt x="122682" y="54316"/>
                    </a:lnTo>
                    <a:lnTo>
                      <a:pt x="102870" y="65746"/>
                    </a:lnTo>
                    <a:lnTo>
                      <a:pt x="94107" y="50602"/>
                    </a:lnTo>
                    <a:cubicBezTo>
                      <a:pt x="89535" y="53745"/>
                      <a:pt x="84963" y="56983"/>
                      <a:pt x="80677" y="60603"/>
                    </a:cubicBezTo>
                    <a:cubicBezTo>
                      <a:pt x="76390" y="64222"/>
                      <a:pt x="72390" y="68032"/>
                      <a:pt x="68485" y="72128"/>
                    </a:cubicBezTo>
                    <a:lnTo>
                      <a:pt x="81915" y="83368"/>
                    </a:lnTo>
                    <a:lnTo>
                      <a:pt x="67246" y="100894"/>
                    </a:lnTo>
                    <a:lnTo>
                      <a:pt x="53816" y="89654"/>
                    </a:lnTo>
                    <a:cubicBezTo>
                      <a:pt x="50482" y="94226"/>
                      <a:pt x="47435" y="98798"/>
                      <a:pt x="44577" y="103656"/>
                    </a:cubicBezTo>
                    <a:cubicBezTo>
                      <a:pt x="41815" y="108418"/>
                      <a:pt x="39338" y="113467"/>
                      <a:pt x="37052" y="118610"/>
                    </a:cubicBezTo>
                    <a:lnTo>
                      <a:pt x="53435" y="124611"/>
                    </a:lnTo>
                    <a:lnTo>
                      <a:pt x="45625" y="146137"/>
                    </a:lnTo>
                    <a:lnTo>
                      <a:pt x="29242" y="140137"/>
                    </a:lnTo>
                    <a:cubicBezTo>
                      <a:pt x="27718" y="145471"/>
                      <a:pt x="26384" y="150900"/>
                      <a:pt x="25432" y="156424"/>
                    </a:cubicBezTo>
                    <a:cubicBezTo>
                      <a:pt x="24479" y="161854"/>
                      <a:pt x="23908" y="167473"/>
                      <a:pt x="23527" y="173093"/>
                    </a:cubicBezTo>
                    <a:lnTo>
                      <a:pt x="40957" y="173093"/>
                    </a:lnTo>
                    <a:lnTo>
                      <a:pt x="40957" y="195953"/>
                    </a:lnTo>
                    <a:lnTo>
                      <a:pt x="23527" y="195953"/>
                    </a:lnTo>
                    <a:cubicBezTo>
                      <a:pt x="23908" y="201573"/>
                      <a:pt x="24479" y="207097"/>
                      <a:pt x="25432" y="212622"/>
                    </a:cubicBezTo>
                    <a:cubicBezTo>
                      <a:pt x="26384" y="218146"/>
                      <a:pt x="27718" y="223576"/>
                      <a:pt x="29242" y="228910"/>
                    </a:cubicBezTo>
                    <a:lnTo>
                      <a:pt x="45625" y="222909"/>
                    </a:lnTo>
                    <a:lnTo>
                      <a:pt x="53435" y="244435"/>
                    </a:lnTo>
                    <a:lnTo>
                      <a:pt x="28289" y="253579"/>
                    </a:lnTo>
                    <a:lnTo>
                      <a:pt x="28289" y="253579"/>
                    </a:lnTo>
                    <a:lnTo>
                      <a:pt x="14954" y="258437"/>
                    </a:lnTo>
                    <a:lnTo>
                      <a:pt x="11049" y="247674"/>
                    </a:lnTo>
                    <a:cubicBezTo>
                      <a:pt x="7334" y="237577"/>
                      <a:pt x="4572" y="227100"/>
                      <a:pt x="2762" y="216622"/>
                    </a:cubicBezTo>
                    <a:cubicBezTo>
                      <a:pt x="953" y="206145"/>
                      <a:pt x="0" y="195382"/>
                      <a:pt x="0" y="184618"/>
                    </a:cubicBezTo>
                    <a:cubicBezTo>
                      <a:pt x="0" y="173855"/>
                      <a:pt x="1048" y="163092"/>
                      <a:pt x="2857" y="152614"/>
                    </a:cubicBezTo>
                    <a:close/>
                  </a:path>
                </a:pathLst>
              </a:custGeom>
              <a:grpFill/>
              <a:ln w="9525" cap="flat">
                <a:noFill/>
                <a:prstDash val="solid"/>
                <a:miter/>
              </a:ln>
            </p:spPr>
            <p:txBody>
              <a:bodyPr rtlCol="0" anchor="ctr"/>
              <a:lstStyle/>
              <a:p>
                <a:endParaRPr lang="en-US"/>
              </a:p>
            </p:txBody>
          </p:sp>
        </p:grpSp>
        <p:pic>
          <p:nvPicPr>
            <p:cNvPr id="40" name="Graphic 39">
              <a:extLst>
                <a:ext uri="{FF2B5EF4-FFF2-40B4-BE49-F238E27FC236}">
                  <a16:creationId xmlns:a16="http://schemas.microsoft.com/office/drawing/2014/main" id="{08AE2BA0-1EB2-498C-BB5B-26129EC710F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3526" y="4739030"/>
              <a:ext cx="1106951" cy="415106"/>
            </a:xfrm>
            <a:prstGeom prst="rect">
              <a:avLst/>
            </a:prstGeom>
          </p:spPr>
        </p:pic>
        <p:sp>
          <p:nvSpPr>
            <p:cNvPr id="37" name="Freeform: Shape 36">
              <a:extLst>
                <a:ext uri="{FF2B5EF4-FFF2-40B4-BE49-F238E27FC236}">
                  <a16:creationId xmlns:a16="http://schemas.microsoft.com/office/drawing/2014/main" id="{BF48190C-DC39-4914-9529-D4CDDFDEF30A}"/>
                </a:ext>
              </a:extLst>
            </p:cNvPr>
            <p:cNvSpPr/>
            <p:nvPr/>
          </p:nvSpPr>
          <p:spPr>
            <a:xfrm>
              <a:off x="905206" y="5513129"/>
              <a:ext cx="583593" cy="530818"/>
            </a:xfrm>
            <a:custGeom>
              <a:avLst/>
              <a:gdLst>
                <a:gd name="connsiteX0" fmla="*/ 264128 w 289655"/>
                <a:gd name="connsiteY0" fmla="*/ 237935 h 263461"/>
                <a:gd name="connsiteX1" fmla="*/ 238601 w 289655"/>
                <a:gd name="connsiteY1" fmla="*/ 237935 h 263461"/>
                <a:gd name="connsiteX2" fmla="*/ 223266 w 289655"/>
                <a:gd name="connsiteY2" fmla="*/ 83249 h 263461"/>
                <a:gd name="connsiteX3" fmla="*/ 206216 w 289655"/>
                <a:gd name="connsiteY3" fmla="*/ 67913 h 263461"/>
                <a:gd name="connsiteX4" fmla="*/ 83534 w 289655"/>
                <a:gd name="connsiteY4" fmla="*/ 67913 h 263461"/>
                <a:gd name="connsiteX5" fmla="*/ 66484 w 289655"/>
                <a:gd name="connsiteY5" fmla="*/ 83249 h 263461"/>
                <a:gd name="connsiteX6" fmla="*/ 51149 w 289655"/>
                <a:gd name="connsiteY6" fmla="*/ 237935 h 263461"/>
                <a:gd name="connsiteX7" fmla="*/ 25622 w 289655"/>
                <a:gd name="connsiteY7" fmla="*/ 237935 h 263461"/>
                <a:gd name="connsiteX8" fmla="*/ 25622 w 289655"/>
                <a:gd name="connsiteY8" fmla="*/ 263462 h 263461"/>
                <a:gd name="connsiteX9" fmla="*/ 264223 w 289655"/>
                <a:gd name="connsiteY9" fmla="*/ 263462 h 263461"/>
                <a:gd name="connsiteX10" fmla="*/ 264223 w 289655"/>
                <a:gd name="connsiteY10" fmla="*/ 237935 h 263461"/>
                <a:gd name="connsiteX11" fmla="*/ 182308 w 289655"/>
                <a:gd name="connsiteY11" fmla="*/ 110490 h 263461"/>
                <a:gd name="connsiteX12" fmla="*/ 193357 w 289655"/>
                <a:gd name="connsiteY12" fmla="*/ 220980 h 263461"/>
                <a:gd name="connsiteX13" fmla="*/ 175927 w 289655"/>
                <a:gd name="connsiteY13" fmla="*/ 220980 h 263461"/>
                <a:gd name="connsiteX14" fmla="*/ 165259 w 289655"/>
                <a:gd name="connsiteY14" fmla="*/ 110490 h 263461"/>
                <a:gd name="connsiteX15" fmla="*/ 182308 w 289655"/>
                <a:gd name="connsiteY15" fmla="*/ 110490 h 263461"/>
                <a:gd name="connsiteX16" fmla="*/ 144875 w 289655"/>
                <a:gd name="connsiteY16" fmla="*/ 0 h 263461"/>
                <a:gd name="connsiteX17" fmla="*/ 144875 w 289655"/>
                <a:gd name="connsiteY17" fmla="*/ 0 h 263461"/>
                <a:gd name="connsiteX18" fmla="*/ 136303 w 289655"/>
                <a:gd name="connsiteY18" fmla="*/ 8477 h 263461"/>
                <a:gd name="connsiteX19" fmla="*/ 136303 w 289655"/>
                <a:gd name="connsiteY19" fmla="*/ 42482 h 263461"/>
                <a:gd name="connsiteX20" fmla="*/ 144780 w 289655"/>
                <a:gd name="connsiteY20" fmla="*/ 50959 h 263461"/>
                <a:gd name="connsiteX21" fmla="*/ 144780 w 289655"/>
                <a:gd name="connsiteY21" fmla="*/ 50959 h 263461"/>
                <a:gd name="connsiteX22" fmla="*/ 153257 w 289655"/>
                <a:gd name="connsiteY22" fmla="*/ 42482 h 263461"/>
                <a:gd name="connsiteX23" fmla="*/ 153257 w 289655"/>
                <a:gd name="connsiteY23" fmla="*/ 8477 h 263461"/>
                <a:gd name="connsiteX24" fmla="*/ 144875 w 289655"/>
                <a:gd name="connsiteY24" fmla="*/ 0 h 263461"/>
                <a:gd name="connsiteX25" fmla="*/ 266224 w 289655"/>
                <a:gd name="connsiteY25" fmla="*/ 23622 h 263461"/>
                <a:gd name="connsiteX26" fmla="*/ 266224 w 289655"/>
                <a:gd name="connsiteY26" fmla="*/ 23622 h 263461"/>
                <a:gd name="connsiteX27" fmla="*/ 254222 w 289655"/>
                <a:gd name="connsiteY27" fmla="*/ 23622 h 263461"/>
                <a:gd name="connsiteX28" fmla="*/ 232219 w 289655"/>
                <a:gd name="connsiteY28" fmla="*/ 45529 h 263461"/>
                <a:gd name="connsiteX29" fmla="*/ 232219 w 289655"/>
                <a:gd name="connsiteY29" fmla="*/ 57531 h 263461"/>
                <a:gd name="connsiteX30" fmla="*/ 232219 w 289655"/>
                <a:gd name="connsiteY30" fmla="*/ 57531 h 263461"/>
                <a:gd name="connsiteX31" fmla="*/ 244221 w 289655"/>
                <a:gd name="connsiteY31" fmla="*/ 57531 h 263461"/>
                <a:gd name="connsiteX32" fmla="*/ 266224 w 289655"/>
                <a:gd name="connsiteY32" fmla="*/ 35624 h 263461"/>
                <a:gd name="connsiteX33" fmla="*/ 266224 w 289655"/>
                <a:gd name="connsiteY33" fmla="*/ 23622 h 263461"/>
                <a:gd name="connsiteX34" fmla="*/ 57245 w 289655"/>
                <a:gd name="connsiteY34" fmla="*/ 45339 h 263461"/>
                <a:gd name="connsiteX35" fmla="*/ 35242 w 289655"/>
                <a:gd name="connsiteY35" fmla="*/ 23432 h 263461"/>
                <a:gd name="connsiteX36" fmla="*/ 23241 w 289655"/>
                <a:gd name="connsiteY36" fmla="*/ 23432 h 263461"/>
                <a:gd name="connsiteX37" fmla="*/ 23241 w 289655"/>
                <a:gd name="connsiteY37" fmla="*/ 23432 h 263461"/>
                <a:gd name="connsiteX38" fmla="*/ 23241 w 289655"/>
                <a:gd name="connsiteY38" fmla="*/ 35433 h 263461"/>
                <a:gd name="connsiteX39" fmla="*/ 45244 w 289655"/>
                <a:gd name="connsiteY39" fmla="*/ 57341 h 263461"/>
                <a:gd name="connsiteX40" fmla="*/ 57245 w 289655"/>
                <a:gd name="connsiteY40" fmla="*/ 57341 h 263461"/>
                <a:gd name="connsiteX41" fmla="*/ 57245 w 289655"/>
                <a:gd name="connsiteY41" fmla="*/ 57341 h 263461"/>
                <a:gd name="connsiteX42" fmla="*/ 57245 w 289655"/>
                <a:gd name="connsiteY42" fmla="*/ 45339 h 263461"/>
                <a:gd name="connsiteX43" fmla="*/ 247078 w 289655"/>
                <a:gd name="connsiteY43" fmla="*/ 127445 h 263461"/>
                <a:gd name="connsiteX44" fmla="*/ 247078 w 289655"/>
                <a:gd name="connsiteY44" fmla="*/ 127445 h 263461"/>
                <a:gd name="connsiteX45" fmla="*/ 255556 w 289655"/>
                <a:gd name="connsiteY45" fmla="*/ 135922 h 263461"/>
                <a:gd name="connsiteX46" fmla="*/ 281178 w 289655"/>
                <a:gd name="connsiteY46" fmla="*/ 135922 h 263461"/>
                <a:gd name="connsiteX47" fmla="*/ 289655 w 289655"/>
                <a:gd name="connsiteY47" fmla="*/ 127445 h 263461"/>
                <a:gd name="connsiteX48" fmla="*/ 289655 w 289655"/>
                <a:gd name="connsiteY48" fmla="*/ 127445 h 263461"/>
                <a:gd name="connsiteX49" fmla="*/ 281178 w 289655"/>
                <a:gd name="connsiteY49" fmla="*/ 118967 h 263461"/>
                <a:gd name="connsiteX50" fmla="*/ 255556 w 289655"/>
                <a:gd name="connsiteY50" fmla="*/ 118967 h 263461"/>
                <a:gd name="connsiteX51" fmla="*/ 247078 w 289655"/>
                <a:gd name="connsiteY51" fmla="*/ 127445 h 263461"/>
                <a:gd name="connsiteX52" fmla="*/ 34100 w 289655"/>
                <a:gd name="connsiteY52" fmla="*/ 118967 h 263461"/>
                <a:gd name="connsiteX53" fmla="*/ 8477 w 289655"/>
                <a:gd name="connsiteY53" fmla="*/ 118967 h 263461"/>
                <a:gd name="connsiteX54" fmla="*/ 0 w 289655"/>
                <a:gd name="connsiteY54" fmla="*/ 127445 h 263461"/>
                <a:gd name="connsiteX55" fmla="*/ 0 w 289655"/>
                <a:gd name="connsiteY55" fmla="*/ 127445 h 263461"/>
                <a:gd name="connsiteX56" fmla="*/ 8477 w 289655"/>
                <a:gd name="connsiteY56" fmla="*/ 135922 h 263461"/>
                <a:gd name="connsiteX57" fmla="*/ 34100 w 289655"/>
                <a:gd name="connsiteY57" fmla="*/ 135922 h 263461"/>
                <a:gd name="connsiteX58" fmla="*/ 42577 w 289655"/>
                <a:gd name="connsiteY58" fmla="*/ 127445 h 263461"/>
                <a:gd name="connsiteX59" fmla="*/ 42577 w 289655"/>
                <a:gd name="connsiteY59" fmla="*/ 127445 h 263461"/>
                <a:gd name="connsiteX60" fmla="*/ 34100 w 289655"/>
                <a:gd name="connsiteY60" fmla="*/ 118967 h 263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89655" h="263461">
                  <a:moveTo>
                    <a:pt x="264128" y="237935"/>
                  </a:moveTo>
                  <a:lnTo>
                    <a:pt x="238601" y="237935"/>
                  </a:lnTo>
                  <a:lnTo>
                    <a:pt x="223266" y="83249"/>
                  </a:lnTo>
                  <a:cubicBezTo>
                    <a:pt x="222409" y="74771"/>
                    <a:pt x="215170" y="67913"/>
                    <a:pt x="206216" y="67913"/>
                  </a:cubicBezTo>
                  <a:lnTo>
                    <a:pt x="83534" y="67913"/>
                  </a:lnTo>
                  <a:cubicBezTo>
                    <a:pt x="74581" y="67913"/>
                    <a:pt x="67342" y="74676"/>
                    <a:pt x="66484" y="83249"/>
                  </a:cubicBezTo>
                  <a:lnTo>
                    <a:pt x="51149" y="237935"/>
                  </a:lnTo>
                  <a:lnTo>
                    <a:pt x="25622" y="237935"/>
                  </a:lnTo>
                  <a:lnTo>
                    <a:pt x="25622" y="263462"/>
                  </a:lnTo>
                  <a:lnTo>
                    <a:pt x="264223" y="263462"/>
                  </a:lnTo>
                  <a:lnTo>
                    <a:pt x="264223" y="237935"/>
                  </a:lnTo>
                  <a:close/>
                  <a:moveTo>
                    <a:pt x="182308" y="110490"/>
                  </a:moveTo>
                  <a:lnTo>
                    <a:pt x="193357" y="220980"/>
                  </a:lnTo>
                  <a:lnTo>
                    <a:pt x="175927" y="220980"/>
                  </a:lnTo>
                  <a:lnTo>
                    <a:pt x="165259" y="110490"/>
                  </a:lnTo>
                  <a:lnTo>
                    <a:pt x="182308" y="110490"/>
                  </a:lnTo>
                  <a:close/>
                  <a:moveTo>
                    <a:pt x="144875" y="0"/>
                  </a:moveTo>
                  <a:lnTo>
                    <a:pt x="144875" y="0"/>
                  </a:lnTo>
                  <a:cubicBezTo>
                    <a:pt x="140113" y="0"/>
                    <a:pt x="136303" y="3810"/>
                    <a:pt x="136303" y="8477"/>
                  </a:cubicBezTo>
                  <a:lnTo>
                    <a:pt x="136303" y="42482"/>
                  </a:lnTo>
                  <a:cubicBezTo>
                    <a:pt x="136303" y="47149"/>
                    <a:pt x="140113" y="50959"/>
                    <a:pt x="144780" y="50959"/>
                  </a:cubicBezTo>
                  <a:lnTo>
                    <a:pt x="144780" y="50959"/>
                  </a:lnTo>
                  <a:cubicBezTo>
                    <a:pt x="149447" y="50959"/>
                    <a:pt x="153257" y="47149"/>
                    <a:pt x="153257" y="42482"/>
                  </a:cubicBezTo>
                  <a:lnTo>
                    <a:pt x="153257" y="8477"/>
                  </a:lnTo>
                  <a:cubicBezTo>
                    <a:pt x="153352" y="3810"/>
                    <a:pt x="149543" y="0"/>
                    <a:pt x="144875" y="0"/>
                  </a:cubicBezTo>
                  <a:close/>
                  <a:moveTo>
                    <a:pt x="266224" y="23622"/>
                  </a:moveTo>
                  <a:lnTo>
                    <a:pt x="266224" y="23622"/>
                  </a:lnTo>
                  <a:cubicBezTo>
                    <a:pt x="262890" y="20288"/>
                    <a:pt x="257556" y="20288"/>
                    <a:pt x="254222" y="23622"/>
                  </a:cubicBezTo>
                  <a:lnTo>
                    <a:pt x="232219" y="45529"/>
                  </a:lnTo>
                  <a:cubicBezTo>
                    <a:pt x="228886" y="48863"/>
                    <a:pt x="228886" y="54197"/>
                    <a:pt x="232219" y="57531"/>
                  </a:cubicBezTo>
                  <a:lnTo>
                    <a:pt x="232219" y="57531"/>
                  </a:lnTo>
                  <a:cubicBezTo>
                    <a:pt x="235553" y="60865"/>
                    <a:pt x="240887" y="60865"/>
                    <a:pt x="244221" y="57531"/>
                  </a:cubicBezTo>
                  <a:lnTo>
                    <a:pt x="266224" y="35624"/>
                  </a:lnTo>
                  <a:cubicBezTo>
                    <a:pt x="269557" y="32290"/>
                    <a:pt x="269557" y="26861"/>
                    <a:pt x="266224" y="23622"/>
                  </a:cubicBezTo>
                  <a:close/>
                  <a:moveTo>
                    <a:pt x="57245" y="45339"/>
                  </a:moveTo>
                  <a:lnTo>
                    <a:pt x="35242" y="23432"/>
                  </a:lnTo>
                  <a:cubicBezTo>
                    <a:pt x="31909" y="20098"/>
                    <a:pt x="26575" y="20098"/>
                    <a:pt x="23241" y="23432"/>
                  </a:cubicBezTo>
                  <a:lnTo>
                    <a:pt x="23241" y="23432"/>
                  </a:lnTo>
                  <a:cubicBezTo>
                    <a:pt x="19907" y="26765"/>
                    <a:pt x="19907" y="32099"/>
                    <a:pt x="23241" y="35433"/>
                  </a:cubicBezTo>
                  <a:lnTo>
                    <a:pt x="45244" y="57341"/>
                  </a:lnTo>
                  <a:cubicBezTo>
                    <a:pt x="48577" y="60674"/>
                    <a:pt x="53911" y="60674"/>
                    <a:pt x="57245" y="57341"/>
                  </a:cubicBezTo>
                  <a:lnTo>
                    <a:pt x="57245" y="57341"/>
                  </a:lnTo>
                  <a:cubicBezTo>
                    <a:pt x="60579" y="54007"/>
                    <a:pt x="60579" y="48578"/>
                    <a:pt x="57245" y="45339"/>
                  </a:cubicBezTo>
                  <a:close/>
                  <a:moveTo>
                    <a:pt x="247078" y="127445"/>
                  </a:moveTo>
                  <a:lnTo>
                    <a:pt x="247078" y="127445"/>
                  </a:lnTo>
                  <a:cubicBezTo>
                    <a:pt x="247078" y="132112"/>
                    <a:pt x="250889" y="135922"/>
                    <a:pt x="255556" y="135922"/>
                  </a:cubicBezTo>
                  <a:lnTo>
                    <a:pt x="281178" y="135922"/>
                  </a:lnTo>
                  <a:cubicBezTo>
                    <a:pt x="285845" y="135922"/>
                    <a:pt x="289655" y="132112"/>
                    <a:pt x="289655" y="127445"/>
                  </a:cubicBezTo>
                  <a:lnTo>
                    <a:pt x="289655" y="127445"/>
                  </a:lnTo>
                  <a:cubicBezTo>
                    <a:pt x="289655" y="122777"/>
                    <a:pt x="285845" y="118967"/>
                    <a:pt x="281178" y="118967"/>
                  </a:cubicBezTo>
                  <a:lnTo>
                    <a:pt x="255556" y="118967"/>
                  </a:lnTo>
                  <a:cubicBezTo>
                    <a:pt x="250889" y="118967"/>
                    <a:pt x="247078" y="122777"/>
                    <a:pt x="247078" y="127445"/>
                  </a:cubicBezTo>
                  <a:close/>
                  <a:moveTo>
                    <a:pt x="34100" y="118967"/>
                  </a:moveTo>
                  <a:lnTo>
                    <a:pt x="8477" y="118967"/>
                  </a:lnTo>
                  <a:cubicBezTo>
                    <a:pt x="3810" y="118967"/>
                    <a:pt x="0" y="122777"/>
                    <a:pt x="0" y="127445"/>
                  </a:cubicBezTo>
                  <a:lnTo>
                    <a:pt x="0" y="127445"/>
                  </a:lnTo>
                  <a:cubicBezTo>
                    <a:pt x="0" y="132112"/>
                    <a:pt x="3810" y="135922"/>
                    <a:pt x="8477" y="135922"/>
                  </a:cubicBezTo>
                  <a:lnTo>
                    <a:pt x="34100" y="135922"/>
                  </a:lnTo>
                  <a:cubicBezTo>
                    <a:pt x="38767" y="135922"/>
                    <a:pt x="42577" y="132112"/>
                    <a:pt x="42577" y="127445"/>
                  </a:cubicBezTo>
                  <a:lnTo>
                    <a:pt x="42577" y="127445"/>
                  </a:lnTo>
                  <a:cubicBezTo>
                    <a:pt x="42577" y="122777"/>
                    <a:pt x="38767" y="118967"/>
                    <a:pt x="34100" y="118967"/>
                  </a:cubicBezTo>
                  <a:close/>
                </a:path>
              </a:pathLst>
            </a:custGeom>
            <a:solidFill>
              <a:srgbClr val="3293C8"/>
            </a:solidFill>
            <a:ln w="9525" cap="flat">
              <a:noFill/>
              <a:prstDash val="solid"/>
              <a:miter/>
            </a:ln>
          </p:spPr>
          <p:txBody>
            <a:bodyPr rtlCol="0" anchor="ctr"/>
            <a:lstStyle/>
            <a:p>
              <a:endParaRPr lang="en-US"/>
            </a:p>
          </p:txBody>
        </p:sp>
        <p:sp>
          <p:nvSpPr>
            <p:cNvPr id="42" name="Rectangle 41">
              <a:extLst>
                <a:ext uri="{FF2B5EF4-FFF2-40B4-BE49-F238E27FC236}">
                  <a16:creationId xmlns:a16="http://schemas.microsoft.com/office/drawing/2014/main" id="{343E72F2-07A3-4ACF-B61B-E37D550FD2BC}"/>
                </a:ext>
              </a:extLst>
            </p:cNvPr>
            <p:cNvSpPr/>
            <p:nvPr/>
          </p:nvSpPr>
          <p:spPr>
            <a:xfrm>
              <a:off x="581025" y="5462109"/>
              <a:ext cx="1304925" cy="703576"/>
            </a:xfrm>
            <a:prstGeom prst="rect">
              <a:avLst/>
            </a:prstGeom>
            <a:noFill/>
            <a:ln w="25400">
              <a:solidFill>
                <a:srgbClr val="3293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8" name="Content Placeholder 9">
            <a:extLst>
              <a:ext uri="{FF2B5EF4-FFF2-40B4-BE49-F238E27FC236}">
                <a16:creationId xmlns:a16="http://schemas.microsoft.com/office/drawing/2014/main" id="{20232656-D711-4D84-B896-BFAFE207CFDC}"/>
              </a:ext>
            </a:extLst>
          </p:cNvPr>
          <p:cNvSpPr txBox="1">
            <a:spLocks/>
          </p:cNvSpPr>
          <p:nvPr/>
        </p:nvSpPr>
        <p:spPr>
          <a:xfrm>
            <a:off x="2330454" y="2110625"/>
            <a:ext cx="8220456" cy="498598"/>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dirty="0">
                <a:solidFill>
                  <a:srgbClr val="003C47"/>
                </a:solidFill>
              </a:rPr>
              <a:t>Vital post-crash actions include:</a:t>
            </a:r>
          </a:p>
        </p:txBody>
      </p:sp>
      <p:grpSp>
        <p:nvGrpSpPr>
          <p:cNvPr id="62" name="Group 61" descr="Ambulance icon">
            <a:extLst>
              <a:ext uri="{FF2B5EF4-FFF2-40B4-BE49-F238E27FC236}">
                <a16:creationId xmlns:a16="http://schemas.microsoft.com/office/drawing/2014/main" id="{13CB2268-51FA-4F11-ABBB-A69FE56E5FF7}"/>
              </a:ext>
            </a:extLst>
          </p:cNvPr>
          <p:cNvGrpSpPr/>
          <p:nvPr/>
        </p:nvGrpSpPr>
        <p:grpSpPr>
          <a:xfrm>
            <a:off x="2330454" y="3966043"/>
            <a:ext cx="762000" cy="561975"/>
            <a:chOff x="3083613" y="3103003"/>
            <a:chExt cx="762000" cy="561975"/>
          </a:xfrm>
        </p:grpSpPr>
        <p:sp>
          <p:nvSpPr>
            <p:cNvPr id="63" name="Freeform: Shape 47">
              <a:extLst>
                <a:ext uri="{FF2B5EF4-FFF2-40B4-BE49-F238E27FC236}">
                  <a16:creationId xmlns:a16="http://schemas.microsoft.com/office/drawing/2014/main" id="{356004D9-2319-4FF0-8E80-7729952BED0A}"/>
                </a:ext>
              </a:extLst>
            </p:cNvPr>
            <p:cNvSpPr/>
            <p:nvPr/>
          </p:nvSpPr>
          <p:spPr>
            <a:xfrm>
              <a:off x="3169338" y="3531628"/>
              <a:ext cx="133350" cy="133350"/>
            </a:xfrm>
            <a:custGeom>
              <a:avLst/>
              <a:gdLst>
                <a:gd name="connsiteX0" fmla="*/ 133350 w 133350"/>
                <a:gd name="connsiteY0" fmla="*/ 66675 h 133350"/>
                <a:gd name="connsiteX1" fmla="*/ 66675 w 133350"/>
                <a:gd name="connsiteY1" fmla="*/ 133350 h 133350"/>
                <a:gd name="connsiteX2" fmla="*/ 0 w 133350"/>
                <a:gd name="connsiteY2" fmla="*/ 66675 h 133350"/>
                <a:gd name="connsiteX3" fmla="*/ 66675 w 133350"/>
                <a:gd name="connsiteY3" fmla="*/ 0 h 133350"/>
                <a:gd name="connsiteX4" fmla="*/ 133350 w 133350"/>
                <a:gd name="connsiteY4" fmla="*/ 66675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33350">
                  <a:moveTo>
                    <a:pt x="133350" y="66675"/>
                  </a:moveTo>
                  <a:cubicBezTo>
                    <a:pt x="133350" y="103499"/>
                    <a:pt x="103499" y="133350"/>
                    <a:pt x="66675" y="133350"/>
                  </a:cubicBezTo>
                  <a:cubicBezTo>
                    <a:pt x="29851" y="133350"/>
                    <a:pt x="0" y="103499"/>
                    <a:pt x="0" y="66675"/>
                  </a:cubicBezTo>
                  <a:cubicBezTo>
                    <a:pt x="0" y="29851"/>
                    <a:pt x="29851" y="0"/>
                    <a:pt x="66675" y="0"/>
                  </a:cubicBezTo>
                  <a:cubicBezTo>
                    <a:pt x="103499" y="0"/>
                    <a:pt x="133350" y="29851"/>
                    <a:pt x="133350" y="66675"/>
                  </a:cubicBezTo>
                  <a:close/>
                </a:path>
              </a:pathLst>
            </a:custGeom>
            <a:solidFill>
              <a:srgbClr val="3293C8"/>
            </a:solidFill>
            <a:ln w="9525" cap="flat">
              <a:noFill/>
              <a:prstDash val="solid"/>
              <a:miter/>
            </a:ln>
          </p:spPr>
          <p:txBody>
            <a:bodyPr rtlCol="0" anchor="ctr"/>
            <a:lstStyle/>
            <a:p>
              <a:endParaRPr lang="en-US"/>
            </a:p>
          </p:txBody>
        </p:sp>
        <p:sp>
          <p:nvSpPr>
            <p:cNvPr id="64" name="Freeform: Shape 48">
              <a:extLst>
                <a:ext uri="{FF2B5EF4-FFF2-40B4-BE49-F238E27FC236}">
                  <a16:creationId xmlns:a16="http://schemas.microsoft.com/office/drawing/2014/main" id="{DD15C65A-81B1-49C5-845D-495BD9387F76}"/>
                </a:ext>
              </a:extLst>
            </p:cNvPr>
            <p:cNvSpPr/>
            <p:nvPr/>
          </p:nvSpPr>
          <p:spPr>
            <a:xfrm>
              <a:off x="3645588" y="3531628"/>
              <a:ext cx="133350" cy="133350"/>
            </a:xfrm>
            <a:custGeom>
              <a:avLst/>
              <a:gdLst>
                <a:gd name="connsiteX0" fmla="*/ 133350 w 133350"/>
                <a:gd name="connsiteY0" fmla="*/ 66675 h 133350"/>
                <a:gd name="connsiteX1" fmla="*/ 66675 w 133350"/>
                <a:gd name="connsiteY1" fmla="*/ 133350 h 133350"/>
                <a:gd name="connsiteX2" fmla="*/ 0 w 133350"/>
                <a:gd name="connsiteY2" fmla="*/ 66675 h 133350"/>
                <a:gd name="connsiteX3" fmla="*/ 66675 w 133350"/>
                <a:gd name="connsiteY3" fmla="*/ 0 h 133350"/>
                <a:gd name="connsiteX4" fmla="*/ 133350 w 133350"/>
                <a:gd name="connsiteY4" fmla="*/ 66675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33350">
                  <a:moveTo>
                    <a:pt x="133350" y="66675"/>
                  </a:moveTo>
                  <a:cubicBezTo>
                    <a:pt x="133350" y="103499"/>
                    <a:pt x="103499" y="133350"/>
                    <a:pt x="66675" y="133350"/>
                  </a:cubicBezTo>
                  <a:cubicBezTo>
                    <a:pt x="29851" y="133350"/>
                    <a:pt x="0" y="103499"/>
                    <a:pt x="0" y="66675"/>
                  </a:cubicBezTo>
                  <a:cubicBezTo>
                    <a:pt x="0" y="29851"/>
                    <a:pt x="29851" y="0"/>
                    <a:pt x="66675" y="0"/>
                  </a:cubicBezTo>
                  <a:cubicBezTo>
                    <a:pt x="103499" y="0"/>
                    <a:pt x="133350" y="29851"/>
                    <a:pt x="133350" y="66675"/>
                  </a:cubicBezTo>
                  <a:close/>
                </a:path>
              </a:pathLst>
            </a:custGeom>
            <a:solidFill>
              <a:srgbClr val="3293C8"/>
            </a:solidFill>
            <a:ln w="9525" cap="flat">
              <a:noFill/>
              <a:prstDash val="solid"/>
              <a:miter/>
            </a:ln>
          </p:spPr>
          <p:txBody>
            <a:bodyPr rtlCol="0" anchor="ctr"/>
            <a:lstStyle/>
            <a:p>
              <a:endParaRPr lang="en-US"/>
            </a:p>
          </p:txBody>
        </p:sp>
        <p:sp>
          <p:nvSpPr>
            <p:cNvPr id="65" name="Freeform: Shape 49">
              <a:extLst>
                <a:ext uri="{FF2B5EF4-FFF2-40B4-BE49-F238E27FC236}">
                  <a16:creationId xmlns:a16="http://schemas.microsoft.com/office/drawing/2014/main" id="{7514A760-70DB-45DE-AAEA-4F4118C2C0A7}"/>
                </a:ext>
              </a:extLst>
            </p:cNvPr>
            <p:cNvSpPr/>
            <p:nvPr/>
          </p:nvSpPr>
          <p:spPr>
            <a:xfrm>
              <a:off x="3083613" y="3179203"/>
              <a:ext cx="762000" cy="419100"/>
            </a:xfrm>
            <a:custGeom>
              <a:avLst/>
              <a:gdLst>
                <a:gd name="connsiteX0" fmla="*/ 746760 w 762000"/>
                <a:gd name="connsiteY0" fmla="*/ 255270 h 419100"/>
                <a:gd name="connsiteX1" fmla="*/ 696278 w 762000"/>
                <a:gd name="connsiteY1" fmla="*/ 217170 h 419100"/>
                <a:gd name="connsiteX2" fmla="*/ 682943 w 762000"/>
                <a:gd name="connsiteY2" fmla="*/ 197168 h 419100"/>
                <a:gd name="connsiteX3" fmla="*/ 663893 w 762000"/>
                <a:gd name="connsiteY3" fmla="*/ 131445 h 419100"/>
                <a:gd name="connsiteX4" fmla="*/ 590550 w 762000"/>
                <a:gd name="connsiteY4" fmla="*/ 76200 h 419100"/>
                <a:gd name="connsiteX5" fmla="*/ 571500 w 762000"/>
                <a:gd name="connsiteY5" fmla="*/ 76200 h 419100"/>
                <a:gd name="connsiteX6" fmla="*/ 571500 w 762000"/>
                <a:gd name="connsiteY6" fmla="*/ 28575 h 419100"/>
                <a:gd name="connsiteX7" fmla="*/ 542925 w 762000"/>
                <a:gd name="connsiteY7" fmla="*/ 0 h 419100"/>
                <a:gd name="connsiteX8" fmla="*/ 523875 w 762000"/>
                <a:gd name="connsiteY8" fmla="*/ 0 h 419100"/>
                <a:gd name="connsiteX9" fmla="*/ 495300 w 762000"/>
                <a:gd name="connsiteY9" fmla="*/ 28575 h 419100"/>
                <a:gd name="connsiteX10" fmla="*/ 495300 w 762000"/>
                <a:gd name="connsiteY10" fmla="*/ 76200 h 419100"/>
                <a:gd name="connsiteX11" fmla="*/ 495300 w 762000"/>
                <a:gd name="connsiteY11" fmla="*/ 76200 h 419100"/>
                <a:gd name="connsiteX12" fmla="*/ 495300 w 762000"/>
                <a:gd name="connsiteY12" fmla="*/ 57150 h 419100"/>
                <a:gd name="connsiteX13" fmla="*/ 457200 w 762000"/>
                <a:gd name="connsiteY13" fmla="*/ 19050 h 419100"/>
                <a:gd name="connsiteX14" fmla="*/ 38100 w 762000"/>
                <a:gd name="connsiteY14" fmla="*/ 19050 h 419100"/>
                <a:gd name="connsiteX15" fmla="*/ 0 w 762000"/>
                <a:gd name="connsiteY15" fmla="*/ 57150 h 419100"/>
                <a:gd name="connsiteX16" fmla="*/ 0 w 762000"/>
                <a:gd name="connsiteY16" fmla="*/ 381000 h 419100"/>
                <a:gd name="connsiteX17" fmla="*/ 38100 w 762000"/>
                <a:gd name="connsiteY17" fmla="*/ 419100 h 419100"/>
                <a:gd name="connsiteX18" fmla="*/ 57150 w 762000"/>
                <a:gd name="connsiteY18" fmla="*/ 419100 h 419100"/>
                <a:gd name="connsiteX19" fmla="*/ 152400 w 762000"/>
                <a:gd name="connsiteY19" fmla="*/ 323850 h 419100"/>
                <a:gd name="connsiteX20" fmla="*/ 247650 w 762000"/>
                <a:gd name="connsiteY20" fmla="*/ 419100 h 419100"/>
                <a:gd name="connsiteX21" fmla="*/ 533400 w 762000"/>
                <a:gd name="connsiteY21" fmla="*/ 419100 h 419100"/>
                <a:gd name="connsiteX22" fmla="*/ 628650 w 762000"/>
                <a:gd name="connsiteY22" fmla="*/ 323850 h 419100"/>
                <a:gd name="connsiteX23" fmla="*/ 723900 w 762000"/>
                <a:gd name="connsiteY23" fmla="*/ 419100 h 419100"/>
                <a:gd name="connsiteX24" fmla="*/ 762000 w 762000"/>
                <a:gd name="connsiteY24" fmla="*/ 381000 h 419100"/>
                <a:gd name="connsiteX25" fmla="*/ 762000 w 762000"/>
                <a:gd name="connsiteY25" fmla="*/ 285750 h 419100"/>
                <a:gd name="connsiteX26" fmla="*/ 746760 w 762000"/>
                <a:gd name="connsiteY26" fmla="*/ 255270 h 419100"/>
                <a:gd name="connsiteX27" fmla="*/ 383381 w 762000"/>
                <a:gd name="connsiteY27" fmla="*/ 217170 h 419100"/>
                <a:gd name="connsiteX28" fmla="*/ 354806 w 762000"/>
                <a:gd name="connsiteY28" fmla="*/ 266700 h 419100"/>
                <a:gd name="connsiteX29" fmla="*/ 304800 w 762000"/>
                <a:gd name="connsiteY29" fmla="*/ 238125 h 419100"/>
                <a:gd name="connsiteX30" fmla="*/ 304800 w 762000"/>
                <a:gd name="connsiteY30" fmla="*/ 295275 h 419100"/>
                <a:gd name="connsiteX31" fmla="*/ 247650 w 762000"/>
                <a:gd name="connsiteY31" fmla="*/ 295275 h 419100"/>
                <a:gd name="connsiteX32" fmla="*/ 247650 w 762000"/>
                <a:gd name="connsiteY32" fmla="*/ 237553 h 419100"/>
                <a:gd name="connsiteX33" fmla="*/ 197644 w 762000"/>
                <a:gd name="connsiteY33" fmla="*/ 266129 h 419100"/>
                <a:gd name="connsiteX34" fmla="*/ 169069 w 762000"/>
                <a:gd name="connsiteY34" fmla="*/ 216599 h 419100"/>
                <a:gd name="connsiteX35" fmla="*/ 219075 w 762000"/>
                <a:gd name="connsiteY35" fmla="*/ 188024 h 419100"/>
                <a:gd name="connsiteX36" fmla="*/ 169069 w 762000"/>
                <a:gd name="connsiteY36" fmla="*/ 159449 h 419100"/>
                <a:gd name="connsiteX37" fmla="*/ 197644 w 762000"/>
                <a:gd name="connsiteY37" fmla="*/ 109919 h 419100"/>
                <a:gd name="connsiteX38" fmla="*/ 247650 w 762000"/>
                <a:gd name="connsiteY38" fmla="*/ 138494 h 419100"/>
                <a:gd name="connsiteX39" fmla="*/ 247650 w 762000"/>
                <a:gd name="connsiteY39" fmla="*/ 80772 h 419100"/>
                <a:gd name="connsiteX40" fmla="*/ 304800 w 762000"/>
                <a:gd name="connsiteY40" fmla="*/ 80772 h 419100"/>
                <a:gd name="connsiteX41" fmla="*/ 304800 w 762000"/>
                <a:gd name="connsiteY41" fmla="*/ 138589 h 419100"/>
                <a:gd name="connsiteX42" fmla="*/ 354806 w 762000"/>
                <a:gd name="connsiteY42" fmla="*/ 110014 h 419100"/>
                <a:gd name="connsiteX43" fmla="*/ 383381 w 762000"/>
                <a:gd name="connsiteY43" fmla="*/ 159544 h 419100"/>
                <a:gd name="connsiteX44" fmla="*/ 333375 w 762000"/>
                <a:gd name="connsiteY44" fmla="*/ 188119 h 419100"/>
                <a:gd name="connsiteX45" fmla="*/ 533400 w 762000"/>
                <a:gd name="connsiteY45" fmla="*/ 209550 h 419100"/>
                <a:gd name="connsiteX46" fmla="*/ 533400 w 762000"/>
                <a:gd name="connsiteY46" fmla="*/ 114300 h 419100"/>
                <a:gd name="connsiteX47" fmla="*/ 590550 w 762000"/>
                <a:gd name="connsiteY47" fmla="*/ 114300 h 419100"/>
                <a:gd name="connsiteX48" fmla="*/ 626745 w 762000"/>
                <a:gd name="connsiteY48" fmla="*/ 141923 h 419100"/>
                <a:gd name="connsiteX49" fmla="*/ 645795 w 762000"/>
                <a:gd name="connsiteY49" fmla="*/ 207645 h 419100"/>
                <a:gd name="connsiteX50" fmla="*/ 646748 w 762000"/>
                <a:gd name="connsiteY50" fmla="*/ 209550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762000" h="419100">
                  <a:moveTo>
                    <a:pt x="746760" y="255270"/>
                  </a:moveTo>
                  <a:lnTo>
                    <a:pt x="696278" y="217170"/>
                  </a:lnTo>
                  <a:cubicBezTo>
                    <a:pt x="689655" y="212244"/>
                    <a:pt x="684943" y="205175"/>
                    <a:pt x="682943" y="197168"/>
                  </a:cubicBezTo>
                  <a:lnTo>
                    <a:pt x="663893" y="131445"/>
                  </a:lnTo>
                  <a:cubicBezTo>
                    <a:pt x="654177" y="98959"/>
                    <a:pt x="624456" y="76571"/>
                    <a:pt x="590550" y="76200"/>
                  </a:cubicBezTo>
                  <a:lnTo>
                    <a:pt x="571500" y="76200"/>
                  </a:lnTo>
                  <a:lnTo>
                    <a:pt x="571500" y="28575"/>
                  </a:lnTo>
                  <a:cubicBezTo>
                    <a:pt x="571500" y="12793"/>
                    <a:pt x="558707" y="0"/>
                    <a:pt x="542925" y="0"/>
                  </a:cubicBezTo>
                  <a:lnTo>
                    <a:pt x="523875" y="0"/>
                  </a:lnTo>
                  <a:cubicBezTo>
                    <a:pt x="508093" y="0"/>
                    <a:pt x="495300" y="12793"/>
                    <a:pt x="495300" y="28575"/>
                  </a:cubicBezTo>
                  <a:lnTo>
                    <a:pt x="495300" y="76200"/>
                  </a:lnTo>
                  <a:lnTo>
                    <a:pt x="495300" y="76200"/>
                  </a:lnTo>
                  <a:lnTo>
                    <a:pt x="495300" y="57150"/>
                  </a:lnTo>
                  <a:cubicBezTo>
                    <a:pt x="495300" y="36108"/>
                    <a:pt x="478242" y="19050"/>
                    <a:pt x="457200" y="19050"/>
                  </a:cubicBezTo>
                  <a:lnTo>
                    <a:pt x="38100" y="19050"/>
                  </a:lnTo>
                  <a:cubicBezTo>
                    <a:pt x="17058" y="19050"/>
                    <a:pt x="0" y="36108"/>
                    <a:pt x="0" y="57150"/>
                  </a:cubicBezTo>
                  <a:lnTo>
                    <a:pt x="0" y="381000"/>
                  </a:lnTo>
                  <a:cubicBezTo>
                    <a:pt x="0" y="402042"/>
                    <a:pt x="17058" y="419100"/>
                    <a:pt x="38100" y="419100"/>
                  </a:cubicBezTo>
                  <a:lnTo>
                    <a:pt x="57150" y="419100"/>
                  </a:lnTo>
                  <a:cubicBezTo>
                    <a:pt x="57150" y="366495"/>
                    <a:pt x="99795" y="323850"/>
                    <a:pt x="152400" y="323850"/>
                  </a:cubicBezTo>
                  <a:cubicBezTo>
                    <a:pt x="205005" y="323850"/>
                    <a:pt x="247650" y="366495"/>
                    <a:pt x="247650" y="419100"/>
                  </a:cubicBezTo>
                  <a:lnTo>
                    <a:pt x="533400" y="419100"/>
                  </a:lnTo>
                  <a:cubicBezTo>
                    <a:pt x="533400" y="366495"/>
                    <a:pt x="576044" y="323850"/>
                    <a:pt x="628650" y="323850"/>
                  </a:cubicBezTo>
                  <a:cubicBezTo>
                    <a:pt x="681256" y="323850"/>
                    <a:pt x="723900" y="366495"/>
                    <a:pt x="723900" y="419100"/>
                  </a:cubicBezTo>
                  <a:cubicBezTo>
                    <a:pt x="744942" y="419100"/>
                    <a:pt x="762000" y="402042"/>
                    <a:pt x="762000" y="381000"/>
                  </a:cubicBezTo>
                  <a:lnTo>
                    <a:pt x="762000" y="285750"/>
                  </a:lnTo>
                  <a:cubicBezTo>
                    <a:pt x="762000" y="273758"/>
                    <a:pt x="756354" y="262465"/>
                    <a:pt x="746760" y="255270"/>
                  </a:cubicBezTo>
                  <a:close/>
                  <a:moveTo>
                    <a:pt x="383381" y="217170"/>
                  </a:moveTo>
                  <a:lnTo>
                    <a:pt x="354806" y="266700"/>
                  </a:lnTo>
                  <a:lnTo>
                    <a:pt x="304800" y="238125"/>
                  </a:lnTo>
                  <a:lnTo>
                    <a:pt x="304800" y="295275"/>
                  </a:lnTo>
                  <a:lnTo>
                    <a:pt x="247650" y="295275"/>
                  </a:lnTo>
                  <a:lnTo>
                    <a:pt x="247650" y="237553"/>
                  </a:lnTo>
                  <a:lnTo>
                    <a:pt x="197644" y="266129"/>
                  </a:lnTo>
                  <a:lnTo>
                    <a:pt x="169069" y="216599"/>
                  </a:lnTo>
                  <a:lnTo>
                    <a:pt x="219075" y="188024"/>
                  </a:lnTo>
                  <a:lnTo>
                    <a:pt x="169069" y="159449"/>
                  </a:lnTo>
                  <a:lnTo>
                    <a:pt x="197644" y="109919"/>
                  </a:lnTo>
                  <a:lnTo>
                    <a:pt x="247650" y="138494"/>
                  </a:lnTo>
                  <a:lnTo>
                    <a:pt x="247650" y="80772"/>
                  </a:lnTo>
                  <a:lnTo>
                    <a:pt x="304800" y="80772"/>
                  </a:lnTo>
                  <a:lnTo>
                    <a:pt x="304800" y="138589"/>
                  </a:lnTo>
                  <a:lnTo>
                    <a:pt x="354806" y="110014"/>
                  </a:lnTo>
                  <a:lnTo>
                    <a:pt x="383381" y="159544"/>
                  </a:lnTo>
                  <a:lnTo>
                    <a:pt x="333375" y="188119"/>
                  </a:lnTo>
                  <a:close/>
                  <a:moveTo>
                    <a:pt x="533400" y="209550"/>
                  </a:moveTo>
                  <a:lnTo>
                    <a:pt x="533400" y="114300"/>
                  </a:lnTo>
                  <a:lnTo>
                    <a:pt x="590550" y="114300"/>
                  </a:lnTo>
                  <a:cubicBezTo>
                    <a:pt x="607539" y="114066"/>
                    <a:pt x="622488" y="125474"/>
                    <a:pt x="626745" y="141923"/>
                  </a:cubicBezTo>
                  <a:lnTo>
                    <a:pt x="645795" y="207645"/>
                  </a:lnTo>
                  <a:cubicBezTo>
                    <a:pt x="645795" y="208598"/>
                    <a:pt x="646748" y="208598"/>
                    <a:pt x="646748" y="209550"/>
                  </a:cubicBezTo>
                  <a:close/>
                </a:path>
              </a:pathLst>
            </a:custGeom>
            <a:solidFill>
              <a:srgbClr val="3293C8"/>
            </a:solidFill>
            <a:ln w="9525" cap="flat">
              <a:noFill/>
              <a:prstDash val="solid"/>
              <a:miter/>
            </a:ln>
          </p:spPr>
          <p:txBody>
            <a:bodyPr rtlCol="0" anchor="ctr"/>
            <a:lstStyle/>
            <a:p>
              <a:endParaRPr lang="en-US"/>
            </a:p>
          </p:txBody>
        </p:sp>
        <p:sp>
          <p:nvSpPr>
            <p:cNvPr id="66" name="Freeform: Shape 50">
              <a:extLst>
                <a:ext uri="{FF2B5EF4-FFF2-40B4-BE49-F238E27FC236}">
                  <a16:creationId xmlns:a16="http://schemas.microsoft.com/office/drawing/2014/main" id="{2EA078B4-E466-4A67-B253-240F933ED160}"/>
                </a:ext>
              </a:extLst>
            </p:cNvPr>
            <p:cNvSpPr/>
            <p:nvPr/>
          </p:nvSpPr>
          <p:spPr>
            <a:xfrm>
              <a:off x="3617013" y="3103003"/>
              <a:ext cx="9525" cy="47625"/>
            </a:xfrm>
            <a:custGeom>
              <a:avLst/>
              <a:gdLst>
                <a:gd name="connsiteX0" fmla="*/ 0 w 9525"/>
                <a:gd name="connsiteY0" fmla="*/ 47625 h 47625"/>
                <a:gd name="connsiteX1" fmla="*/ 0 w 9525"/>
                <a:gd name="connsiteY1" fmla="*/ 0 h 47625"/>
              </a:gdLst>
              <a:ahLst/>
              <a:cxnLst>
                <a:cxn ang="0">
                  <a:pos x="connsiteX0" y="connsiteY0"/>
                </a:cxn>
                <a:cxn ang="0">
                  <a:pos x="connsiteX1" y="connsiteY1"/>
                </a:cxn>
              </a:cxnLst>
              <a:rect l="l" t="t" r="r" b="b"/>
              <a:pathLst>
                <a:path w="9525" h="47625">
                  <a:moveTo>
                    <a:pt x="0" y="47625"/>
                  </a:moveTo>
                  <a:lnTo>
                    <a:pt x="0" y="0"/>
                  </a:lnTo>
                </a:path>
              </a:pathLst>
            </a:custGeom>
            <a:ln w="19050" cap="flat">
              <a:solidFill>
                <a:srgbClr val="3293C8"/>
              </a:solidFill>
              <a:prstDash val="solid"/>
              <a:miter/>
            </a:ln>
          </p:spPr>
          <p:txBody>
            <a:bodyPr rtlCol="0" anchor="ctr"/>
            <a:lstStyle/>
            <a:p>
              <a:endParaRPr lang="en-US"/>
            </a:p>
          </p:txBody>
        </p:sp>
        <p:sp>
          <p:nvSpPr>
            <p:cNvPr id="67" name="Freeform: Shape 51">
              <a:extLst>
                <a:ext uri="{FF2B5EF4-FFF2-40B4-BE49-F238E27FC236}">
                  <a16:creationId xmlns:a16="http://schemas.microsoft.com/office/drawing/2014/main" id="{13C2D784-7353-406B-818B-039E0FAB8A83}"/>
                </a:ext>
              </a:extLst>
            </p:cNvPr>
            <p:cNvSpPr/>
            <p:nvPr/>
          </p:nvSpPr>
          <p:spPr>
            <a:xfrm>
              <a:off x="3659875" y="3126815"/>
              <a:ext cx="33337" cy="33337"/>
            </a:xfrm>
            <a:custGeom>
              <a:avLst/>
              <a:gdLst>
                <a:gd name="connsiteX0" fmla="*/ 0 w 33337"/>
                <a:gd name="connsiteY0" fmla="*/ 33338 h 33337"/>
                <a:gd name="connsiteX1" fmla="*/ 33338 w 33337"/>
                <a:gd name="connsiteY1" fmla="*/ 0 h 33337"/>
              </a:gdLst>
              <a:ahLst/>
              <a:cxnLst>
                <a:cxn ang="0">
                  <a:pos x="connsiteX0" y="connsiteY0"/>
                </a:cxn>
                <a:cxn ang="0">
                  <a:pos x="connsiteX1" y="connsiteY1"/>
                </a:cxn>
              </a:cxnLst>
              <a:rect l="l" t="t" r="r" b="b"/>
              <a:pathLst>
                <a:path w="33337" h="33337">
                  <a:moveTo>
                    <a:pt x="0" y="33338"/>
                  </a:moveTo>
                  <a:lnTo>
                    <a:pt x="33338" y="0"/>
                  </a:lnTo>
                </a:path>
              </a:pathLst>
            </a:custGeom>
            <a:ln w="19050" cap="flat">
              <a:solidFill>
                <a:srgbClr val="3293C8"/>
              </a:solidFill>
              <a:prstDash val="solid"/>
              <a:miter/>
            </a:ln>
          </p:spPr>
          <p:txBody>
            <a:bodyPr rtlCol="0" anchor="ctr"/>
            <a:lstStyle/>
            <a:p>
              <a:endParaRPr lang="en-US"/>
            </a:p>
          </p:txBody>
        </p:sp>
        <p:sp>
          <p:nvSpPr>
            <p:cNvPr id="68" name="Freeform: Shape 52">
              <a:extLst>
                <a:ext uri="{FF2B5EF4-FFF2-40B4-BE49-F238E27FC236}">
                  <a16:creationId xmlns:a16="http://schemas.microsoft.com/office/drawing/2014/main" id="{DD00FB07-AD22-425E-8DA9-B0C7D13AE3A6}"/>
                </a:ext>
              </a:extLst>
            </p:cNvPr>
            <p:cNvSpPr/>
            <p:nvPr/>
          </p:nvSpPr>
          <p:spPr>
            <a:xfrm>
              <a:off x="3540813" y="3126815"/>
              <a:ext cx="33337" cy="33337"/>
            </a:xfrm>
            <a:custGeom>
              <a:avLst/>
              <a:gdLst>
                <a:gd name="connsiteX0" fmla="*/ 33338 w 33337"/>
                <a:gd name="connsiteY0" fmla="*/ 33338 h 33337"/>
                <a:gd name="connsiteX1" fmla="*/ 0 w 33337"/>
                <a:gd name="connsiteY1" fmla="*/ 0 h 33337"/>
              </a:gdLst>
              <a:ahLst/>
              <a:cxnLst>
                <a:cxn ang="0">
                  <a:pos x="connsiteX0" y="connsiteY0"/>
                </a:cxn>
                <a:cxn ang="0">
                  <a:pos x="connsiteX1" y="connsiteY1"/>
                </a:cxn>
              </a:cxnLst>
              <a:rect l="l" t="t" r="r" b="b"/>
              <a:pathLst>
                <a:path w="33337" h="33337">
                  <a:moveTo>
                    <a:pt x="33338" y="33338"/>
                  </a:moveTo>
                  <a:lnTo>
                    <a:pt x="0" y="0"/>
                  </a:lnTo>
                </a:path>
              </a:pathLst>
            </a:custGeom>
            <a:ln w="19050" cap="flat">
              <a:solidFill>
                <a:srgbClr val="3293C8"/>
              </a:solidFill>
              <a:prstDash val="solid"/>
              <a:miter/>
            </a:ln>
          </p:spPr>
          <p:txBody>
            <a:bodyPr rtlCol="0" anchor="ctr"/>
            <a:lstStyle/>
            <a:p>
              <a:endParaRPr lang="en-US"/>
            </a:p>
          </p:txBody>
        </p:sp>
      </p:grpSp>
      <p:sp>
        <p:nvSpPr>
          <p:cNvPr id="43" name="Rectangle 42" descr="&quot;  &quot;">
            <a:extLst>
              <a:ext uri="{FF2B5EF4-FFF2-40B4-BE49-F238E27FC236}">
                <a16:creationId xmlns:a16="http://schemas.microsoft.com/office/drawing/2014/main" id="{EAA58E26-F096-46B8-A1E5-A4C33A789340}"/>
              </a:ext>
            </a:extLst>
          </p:cNvPr>
          <p:cNvSpPr/>
          <p:nvPr/>
        </p:nvSpPr>
        <p:spPr>
          <a:xfrm>
            <a:off x="2330454" y="4664350"/>
            <a:ext cx="1591359" cy="103959"/>
          </a:xfrm>
          <a:prstGeom prst="rect">
            <a:avLst/>
          </a:prstGeom>
          <a:solidFill>
            <a:srgbClr val="3293C8"/>
          </a:solidFill>
          <a:ln w="7790" cap="flat">
            <a:noFill/>
            <a:prstDash val="solid"/>
            <a:miter/>
          </a:ln>
        </p:spPr>
        <p:txBody>
          <a:bodyPr rtlCol="0" anchor="ctr"/>
          <a:lstStyle/>
          <a:p>
            <a:endParaRPr lang="en-US">
              <a:solidFill>
                <a:schemeClr val="tx1"/>
              </a:solidFill>
            </a:endParaRPr>
          </a:p>
        </p:txBody>
      </p:sp>
      <p:sp>
        <p:nvSpPr>
          <p:cNvPr id="31" name="Content Placeholder 9">
            <a:extLst>
              <a:ext uri="{FF2B5EF4-FFF2-40B4-BE49-F238E27FC236}">
                <a16:creationId xmlns:a16="http://schemas.microsoft.com/office/drawing/2014/main" id="{577ECC37-9860-4F36-9E07-906D12004FF8}"/>
              </a:ext>
            </a:extLst>
          </p:cNvPr>
          <p:cNvSpPr txBox="1">
            <a:spLocks/>
          </p:cNvSpPr>
          <p:nvPr/>
        </p:nvSpPr>
        <p:spPr>
          <a:xfrm>
            <a:off x="2357849" y="4857597"/>
            <a:ext cx="1786750" cy="1094697"/>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dirty="0">
                <a:solidFill>
                  <a:srgbClr val="3293C8"/>
                </a:solidFill>
              </a:rPr>
              <a:t>First responders</a:t>
            </a:r>
          </a:p>
        </p:txBody>
      </p:sp>
      <p:grpSp>
        <p:nvGrpSpPr>
          <p:cNvPr id="69" name="Group 68" descr="Hospital cross icon">
            <a:extLst>
              <a:ext uri="{FF2B5EF4-FFF2-40B4-BE49-F238E27FC236}">
                <a16:creationId xmlns:a16="http://schemas.microsoft.com/office/drawing/2014/main" id="{2D8B0F53-682E-465C-9E24-24205B0AB7FD}"/>
              </a:ext>
            </a:extLst>
          </p:cNvPr>
          <p:cNvGrpSpPr/>
          <p:nvPr/>
        </p:nvGrpSpPr>
        <p:grpSpPr>
          <a:xfrm>
            <a:off x="4144599" y="3910765"/>
            <a:ext cx="617253" cy="617253"/>
            <a:chOff x="4120941" y="3948118"/>
            <a:chExt cx="617253" cy="617253"/>
          </a:xfrm>
        </p:grpSpPr>
        <p:sp>
          <p:nvSpPr>
            <p:cNvPr id="70" name="Freeform: Shape 60">
              <a:extLst>
                <a:ext uri="{FF2B5EF4-FFF2-40B4-BE49-F238E27FC236}">
                  <a16:creationId xmlns:a16="http://schemas.microsoft.com/office/drawing/2014/main" id="{DC1415EB-546C-4E54-8A02-219AEA3D6F78}"/>
                </a:ext>
              </a:extLst>
            </p:cNvPr>
            <p:cNvSpPr/>
            <p:nvPr/>
          </p:nvSpPr>
          <p:spPr>
            <a:xfrm>
              <a:off x="4120941" y="3948118"/>
              <a:ext cx="617253" cy="617253"/>
            </a:xfrm>
            <a:custGeom>
              <a:avLst/>
              <a:gdLst>
                <a:gd name="connsiteX0" fmla="*/ 308627 w 617253"/>
                <a:gd name="connsiteY0" fmla="*/ 48731 h 617253"/>
                <a:gd name="connsiteX1" fmla="*/ 48731 w 617253"/>
                <a:gd name="connsiteY1" fmla="*/ 308627 h 617253"/>
                <a:gd name="connsiteX2" fmla="*/ 308627 w 617253"/>
                <a:gd name="connsiteY2" fmla="*/ 568523 h 617253"/>
                <a:gd name="connsiteX3" fmla="*/ 568523 w 617253"/>
                <a:gd name="connsiteY3" fmla="*/ 308627 h 617253"/>
                <a:gd name="connsiteX4" fmla="*/ 308627 w 617253"/>
                <a:gd name="connsiteY4" fmla="*/ 48731 h 617253"/>
                <a:gd name="connsiteX5" fmla="*/ 308627 w 617253"/>
                <a:gd name="connsiteY5" fmla="*/ 617253 h 617253"/>
                <a:gd name="connsiteX6" fmla="*/ 0 w 617253"/>
                <a:gd name="connsiteY6" fmla="*/ 308627 h 617253"/>
                <a:gd name="connsiteX7" fmla="*/ 308627 w 617253"/>
                <a:gd name="connsiteY7" fmla="*/ 0 h 617253"/>
                <a:gd name="connsiteX8" fmla="*/ 617253 w 617253"/>
                <a:gd name="connsiteY8" fmla="*/ 308627 h 617253"/>
                <a:gd name="connsiteX9" fmla="*/ 308627 w 617253"/>
                <a:gd name="connsiteY9" fmla="*/ 617253 h 617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7253" h="617253">
                  <a:moveTo>
                    <a:pt x="308627" y="48731"/>
                  </a:moveTo>
                  <a:cubicBezTo>
                    <a:pt x="164872" y="48731"/>
                    <a:pt x="48731" y="164872"/>
                    <a:pt x="48731" y="308627"/>
                  </a:cubicBezTo>
                  <a:cubicBezTo>
                    <a:pt x="48731" y="452381"/>
                    <a:pt x="164872" y="568523"/>
                    <a:pt x="308627" y="568523"/>
                  </a:cubicBezTo>
                  <a:cubicBezTo>
                    <a:pt x="452381" y="568523"/>
                    <a:pt x="568523" y="452381"/>
                    <a:pt x="568523" y="308627"/>
                  </a:cubicBezTo>
                  <a:cubicBezTo>
                    <a:pt x="568523" y="164872"/>
                    <a:pt x="452381" y="48731"/>
                    <a:pt x="308627" y="48731"/>
                  </a:cubicBezTo>
                  <a:close/>
                  <a:moveTo>
                    <a:pt x="308627" y="617253"/>
                  </a:moveTo>
                  <a:cubicBezTo>
                    <a:pt x="138070" y="617253"/>
                    <a:pt x="0" y="479183"/>
                    <a:pt x="0" y="308627"/>
                  </a:cubicBezTo>
                  <a:cubicBezTo>
                    <a:pt x="0" y="138070"/>
                    <a:pt x="138070" y="0"/>
                    <a:pt x="308627" y="0"/>
                  </a:cubicBezTo>
                  <a:cubicBezTo>
                    <a:pt x="479183" y="0"/>
                    <a:pt x="617253" y="138070"/>
                    <a:pt x="617253" y="308627"/>
                  </a:cubicBezTo>
                  <a:cubicBezTo>
                    <a:pt x="617253" y="479183"/>
                    <a:pt x="479183" y="617253"/>
                    <a:pt x="308627" y="617253"/>
                  </a:cubicBezTo>
                  <a:close/>
                </a:path>
              </a:pathLst>
            </a:custGeom>
            <a:solidFill>
              <a:srgbClr val="3293C8"/>
            </a:solidFill>
            <a:ln w="8037" cap="flat">
              <a:noFill/>
              <a:prstDash val="solid"/>
              <a:miter/>
            </a:ln>
          </p:spPr>
          <p:txBody>
            <a:bodyPr rtlCol="0" anchor="ctr"/>
            <a:lstStyle/>
            <a:p>
              <a:endParaRPr lang="en-US"/>
            </a:p>
          </p:txBody>
        </p:sp>
        <p:sp>
          <p:nvSpPr>
            <p:cNvPr id="71" name="Freeform: Shape 61">
              <a:extLst>
                <a:ext uri="{FF2B5EF4-FFF2-40B4-BE49-F238E27FC236}">
                  <a16:creationId xmlns:a16="http://schemas.microsoft.com/office/drawing/2014/main" id="{31E3BE5B-19A9-4340-B2DD-F01B4A4ED9B2}"/>
                </a:ext>
              </a:extLst>
            </p:cNvPr>
            <p:cNvSpPr/>
            <p:nvPr/>
          </p:nvSpPr>
          <p:spPr>
            <a:xfrm>
              <a:off x="4234646" y="4061823"/>
              <a:ext cx="389844" cy="389844"/>
            </a:xfrm>
            <a:custGeom>
              <a:avLst/>
              <a:gdLst>
                <a:gd name="connsiteX0" fmla="*/ 357357 w 389844"/>
                <a:gd name="connsiteY0" fmla="*/ 129948 h 389844"/>
                <a:gd name="connsiteX1" fmla="*/ 259896 w 389844"/>
                <a:gd name="connsiteY1" fmla="*/ 129948 h 389844"/>
                <a:gd name="connsiteX2" fmla="*/ 259896 w 389844"/>
                <a:gd name="connsiteY2" fmla="*/ 32487 h 389844"/>
                <a:gd name="connsiteX3" fmla="*/ 227409 w 389844"/>
                <a:gd name="connsiteY3" fmla="*/ 0 h 389844"/>
                <a:gd name="connsiteX4" fmla="*/ 162435 w 389844"/>
                <a:gd name="connsiteY4" fmla="*/ 0 h 389844"/>
                <a:gd name="connsiteX5" fmla="*/ 129948 w 389844"/>
                <a:gd name="connsiteY5" fmla="*/ 32487 h 389844"/>
                <a:gd name="connsiteX6" fmla="*/ 129948 w 389844"/>
                <a:gd name="connsiteY6" fmla="*/ 129948 h 389844"/>
                <a:gd name="connsiteX7" fmla="*/ 32487 w 389844"/>
                <a:gd name="connsiteY7" fmla="*/ 129948 h 389844"/>
                <a:gd name="connsiteX8" fmla="*/ 0 w 389844"/>
                <a:gd name="connsiteY8" fmla="*/ 162435 h 389844"/>
                <a:gd name="connsiteX9" fmla="*/ 0 w 389844"/>
                <a:gd name="connsiteY9" fmla="*/ 227409 h 389844"/>
                <a:gd name="connsiteX10" fmla="*/ 32487 w 389844"/>
                <a:gd name="connsiteY10" fmla="*/ 259896 h 389844"/>
                <a:gd name="connsiteX11" fmla="*/ 129948 w 389844"/>
                <a:gd name="connsiteY11" fmla="*/ 259896 h 389844"/>
                <a:gd name="connsiteX12" fmla="*/ 129948 w 389844"/>
                <a:gd name="connsiteY12" fmla="*/ 357357 h 389844"/>
                <a:gd name="connsiteX13" fmla="*/ 162435 w 389844"/>
                <a:gd name="connsiteY13" fmla="*/ 389844 h 389844"/>
                <a:gd name="connsiteX14" fmla="*/ 227409 w 389844"/>
                <a:gd name="connsiteY14" fmla="*/ 389844 h 389844"/>
                <a:gd name="connsiteX15" fmla="*/ 259896 w 389844"/>
                <a:gd name="connsiteY15" fmla="*/ 357357 h 389844"/>
                <a:gd name="connsiteX16" fmla="*/ 259896 w 389844"/>
                <a:gd name="connsiteY16" fmla="*/ 259896 h 389844"/>
                <a:gd name="connsiteX17" fmla="*/ 357357 w 389844"/>
                <a:gd name="connsiteY17" fmla="*/ 259896 h 389844"/>
                <a:gd name="connsiteX18" fmla="*/ 389844 w 389844"/>
                <a:gd name="connsiteY18" fmla="*/ 227409 h 389844"/>
                <a:gd name="connsiteX19" fmla="*/ 389844 w 389844"/>
                <a:gd name="connsiteY19" fmla="*/ 162435 h 389844"/>
                <a:gd name="connsiteX20" fmla="*/ 357357 w 389844"/>
                <a:gd name="connsiteY20" fmla="*/ 129948 h 389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9844" h="389844">
                  <a:moveTo>
                    <a:pt x="357357" y="129948"/>
                  </a:moveTo>
                  <a:lnTo>
                    <a:pt x="259896" y="129948"/>
                  </a:lnTo>
                  <a:lnTo>
                    <a:pt x="259896" y="32487"/>
                  </a:lnTo>
                  <a:cubicBezTo>
                    <a:pt x="259896" y="14619"/>
                    <a:pt x="245277" y="0"/>
                    <a:pt x="227409" y="0"/>
                  </a:cubicBezTo>
                  <a:lnTo>
                    <a:pt x="162435" y="0"/>
                  </a:lnTo>
                  <a:cubicBezTo>
                    <a:pt x="144567" y="0"/>
                    <a:pt x="129948" y="14619"/>
                    <a:pt x="129948" y="32487"/>
                  </a:cubicBezTo>
                  <a:lnTo>
                    <a:pt x="129948" y="129948"/>
                  </a:lnTo>
                  <a:lnTo>
                    <a:pt x="32487" y="129948"/>
                  </a:lnTo>
                  <a:cubicBezTo>
                    <a:pt x="14619" y="129948"/>
                    <a:pt x="0" y="144567"/>
                    <a:pt x="0" y="162435"/>
                  </a:cubicBezTo>
                  <a:lnTo>
                    <a:pt x="0" y="227409"/>
                  </a:lnTo>
                  <a:cubicBezTo>
                    <a:pt x="0" y="245277"/>
                    <a:pt x="14619" y="259896"/>
                    <a:pt x="32487" y="259896"/>
                  </a:cubicBezTo>
                  <a:lnTo>
                    <a:pt x="129948" y="259896"/>
                  </a:lnTo>
                  <a:lnTo>
                    <a:pt x="129948" y="357357"/>
                  </a:lnTo>
                  <a:cubicBezTo>
                    <a:pt x="129948" y="375225"/>
                    <a:pt x="144567" y="389844"/>
                    <a:pt x="162435" y="389844"/>
                  </a:cubicBezTo>
                  <a:lnTo>
                    <a:pt x="227409" y="389844"/>
                  </a:lnTo>
                  <a:cubicBezTo>
                    <a:pt x="245277" y="389844"/>
                    <a:pt x="259896" y="375225"/>
                    <a:pt x="259896" y="357357"/>
                  </a:cubicBezTo>
                  <a:lnTo>
                    <a:pt x="259896" y="259896"/>
                  </a:lnTo>
                  <a:lnTo>
                    <a:pt x="357357" y="259896"/>
                  </a:lnTo>
                  <a:cubicBezTo>
                    <a:pt x="375225" y="259896"/>
                    <a:pt x="389844" y="245277"/>
                    <a:pt x="389844" y="227409"/>
                  </a:cubicBezTo>
                  <a:lnTo>
                    <a:pt x="389844" y="162435"/>
                  </a:lnTo>
                  <a:cubicBezTo>
                    <a:pt x="389844" y="144567"/>
                    <a:pt x="375225" y="129948"/>
                    <a:pt x="357357" y="129948"/>
                  </a:cubicBezTo>
                  <a:close/>
                </a:path>
              </a:pathLst>
            </a:custGeom>
            <a:solidFill>
              <a:srgbClr val="3293C8"/>
            </a:solidFill>
            <a:ln w="8037" cap="flat">
              <a:noFill/>
              <a:prstDash val="solid"/>
              <a:miter/>
            </a:ln>
          </p:spPr>
          <p:txBody>
            <a:bodyPr rtlCol="0" anchor="ctr"/>
            <a:lstStyle/>
            <a:p>
              <a:endParaRPr lang="en-US"/>
            </a:p>
          </p:txBody>
        </p:sp>
      </p:grpSp>
      <p:sp>
        <p:nvSpPr>
          <p:cNvPr id="44" name="Rectangle 43" descr="&quot;  &quot;">
            <a:extLst>
              <a:ext uri="{FF2B5EF4-FFF2-40B4-BE49-F238E27FC236}">
                <a16:creationId xmlns:a16="http://schemas.microsoft.com/office/drawing/2014/main" id="{808530A2-2E1C-4D7D-821A-3CF8C4664C9C}"/>
              </a:ext>
            </a:extLst>
          </p:cNvPr>
          <p:cNvSpPr/>
          <p:nvPr/>
        </p:nvSpPr>
        <p:spPr>
          <a:xfrm>
            <a:off x="4144599" y="4664350"/>
            <a:ext cx="1591359" cy="103959"/>
          </a:xfrm>
          <a:prstGeom prst="rect">
            <a:avLst/>
          </a:prstGeom>
          <a:solidFill>
            <a:srgbClr val="3293C8"/>
          </a:solidFill>
          <a:ln w="7790" cap="flat">
            <a:noFill/>
            <a:prstDash val="solid"/>
            <a:miter/>
          </a:ln>
        </p:spPr>
        <p:txBody>
          <a:bodyPr rtlCol="0" anchor="ctr"/>
          <a:lstStyle/>
          <a:p>
            <a:endParaRPr lang="en-US">
              <a:solidFill>
                <a:schemeClr val="tx1"/>
              </a:solidFill>
            </a:endParaRPr>
          </a:p>
        </p:txBody>
      </p:sp>
      <p:sp>
        <p:nvSpPr>
          <p:cNvPr id="33" name="Content Placeholder 9">
            <a:extLst>
              <a:ext uri="{FF2B5EF4-FFF2-40B4-BE49-F238E27FC236}">
                <a16:creationId xmlns:a16="http://schemas.microsoft.com/office/drawing/2014/main" id="{EF2AE717-5424-4103-9B52-667D3A7B6BD8}"/>
              </a:ext>
            </a:extLst>
          </p:cNvPr>
          <p:cNvSpPr txBox="1">
            <a:spLocks/>
          </p:cNvSpPr>
          <p:nvPr/>
        </p:nvSpPr>
        <p:spPr>
          <a:xfrm>
            <a:off x="4144600" y="4857597"/>
            <a:ext cx="1587844" cy="1094697"/>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dirty="0">
                <a:solidFill>
                  <a:srgbClr val="3293C8"/>
                </a:solidFill>
              </a:rPr>
              <a:t>Medical care</a:t>
            </a:r>
          </a:p>
        </p:txBody>
      </p:sp>
      <p:sp>
        <p:nvSpPr>
          <p:cNvPr id="72" name="Graphic 64" descr="Magnifying glass icon">
            <a:extLst>
              <a:ext uri="{FF2B5EF4-FFF2-40B4-BE49-F238E27FC236}">
                <a16:creationId xmlns:a16="http://schemas.microsoft.com/office/drawing/2014/main" id="{23C2FDC2-5A5D-40AE-A509-5AA35A126490}"/>
              </a:ext>
            </a:extLst>
          </p:cNvPr>
          <p:cNvSpPr/>
          <p:nvPr/>
        </p:nvSpPr>
        <p:spPr>
          <a:xfrm flipH="1">
            <a:off x="5966068" y="3910279"/>
            <a:ext cx="617252" cy="617739"/>
          </a:xfrm>
          <a:custGeom>
            <a:avLst/>
            <a:gdLst>
              <a:gd name="connsiteX0" fmla="*/ 732473 w 751881"/>
              <a:gd name="connsiteY0" fmla="*/ 638175 h 752474"/>
              <a:gd name="connsiteX1" fmla="*/ 613410 w 751881"/>
              <a:gd name="connsiteY1" fmla="*/ 519112 h 752474"/>
              <a:gd name="connsiteX2" fmla="*/ 554355 w 751881"/>
              <a:gd name="connsiteY2" fmla="*/ 501015 h 752474"/>
              <a:gd name="connsiteX3" fmla="*/ 512445 w 751881"/>
              <a:gd name="connsiteY3" fmla="*/ 459105 h 752474"/>
              <a:gd name="connsiteX4" fmla="*/ 571500 w 751881"/>
              <a:gd name="connsiteY4" fmla="*/ 285750 h 752474"/>
              <a:gd name="connsiteX5" fmla="*/ 285750 w 751881"/>
              <a:gd name="connsiteY5" fmla="*/ 0 h 752474"/>
              <a:gd name="connsiteX6" fmla="*/ 0 w 751881"/>
              <a:gd name="connsiteY6" fmla="*/ 285750 h 752474"/>
              <a:gd name="connsiteX7" fmla="*/ 285750 w 751881"/>
              <a:gd name="connsiteY7" fmla="*/ 571500 h 752474"/>
              <a:gd name="connsiteX8" fmla="*/ 459105 w 751881"/>
              <a:gd name="connsiteY8" fmla="*/ 512445 h 752474"/>
              <a:gd name="connsiteX9" fmla="*/ 501015 w 751881"/>
              <a:gd name="connsiteY9" fmla="*/ 554355 h 752474"/>
              <a:gd name="connsiteX10" fmla="*/ 519112 w 751881"/>
              <a:gd name="connsiteY10" fmla="*/ 613410 h 752474"/>
              <a:gd name="connsiteX11" fmla="*/ 638175 w 751881"/>
              <a:gd name="connsiteY11" fmla="*/ 732473 h 752474"/>
              <a:gd name="connsiteX12" fmla="*/ 685800 w 751881"/>
              <a:gd name="connsiteY12" fmla="*/ 752475 h 752474"/>
              <a:gd name="connsiteX13" fmla="*/ 733425 w 751881"/>
              <a:gd name="connsiteY13" fmla="*/ 732473 h 752474"/>
              <a:gd name="connsiteX14" fmla="*/ 732473 w 751881"/>
              <a:gd name="connsiteY14" fmla="*/ 638175 h 752474"/>
              <a:gd name="connsiteX15" fmla="*/ 284798 w 751881"/>
              <a:gd name="connsiteY15" fmla="*/ 513398 h 752474"/>
              <a:gd name="connsiteX16" fmla="*/ 56197 w 751881"/>
              <a:gd name="connsiteY16" fmla="*/ 284798 h 752474"/>
              <a:gd name="connsiteX17" fmla="*/ 284798 w 751881"/>
              <a:gd name="connsiteY17" fmla="*/ 56197 h 752474"/>
              <a:gd name="connsiteX18" fmla="*/ 513398 w 751881"/>
              <a:gd name="connsiteY18" fmla="*/ 284798 h 752474"/>
              <a:gd name="connsiteX19" fmla="*/ 284798 w 751881"/>
              <a:gd name="connsiteY19" fmla="*/ 513398 h 752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51881" h="752474">
                <a:moveTo>
                  <a:pt x="732473" y="638175"/>
                </a:moveTo>
                <a:lnTo>
                  <a:pt x="613410" y="519112"/>
                </a:lnTo>
                <a:cubicBezTo>
                  <a:pt x="597218" y="502920"/>
                  <a:pt x="575310" y="497205"/>
                  <a:pt x="554355" y="501015"/>
                </a:cubicBezTo>
                <a:lnTo>
                  <a:pt x="512445" y="459105"/>
                </a:lnTo>
                <a:cubicBezTo>
                  <a:pt x="549593" y="411480"/>
                  <a:pt x="571500" y="350520"/>
                  <a:pt x="571500" y="285750"/>
                </a:cubicBezTo>
                <a:cubicBezTo>
                  <a:pt x="571500" y="128588"/>
                  <a:pt x="442912" y="0"/>
                  <a:pt x="285750" y="0"/>
                </a:cubicBezTo>
                <a:cubicBezTo>
                  <a:pt x="128588" y="0"/>
                  <a:pt x="0" y="128588"/>
                  <a:pt x="0" y="285750"/>
                </a:cubicBezTo>
                <a:cubicBezTo>
                  <a:pt x="0" y="442912"/>
                  <a:pt x="128588" y="571500"/>
                  <a:pt x="285750" y="571500"/>
                </a:cubicBezTo>
                <a:cubicBezTo>
                  <a:pt x="350520" y="571500"/>
                  <a:pt x="410528" y="549593"/>
                  <a:pt x="459105" y="512445"/>
                </a:cubicBezTo>
                <a:lnTo>
                  <a:pt x="501015" y="554355"/>
                </a:lnTo>
                <a:cubicBezTo>
                  <a:pt x="497205" y="575310"/>
                  <a:pt x="502920" y="597218"/>
                  <a:pt x="519112" y="613410"/>
                </a:cubicBezTo>
                <a:lnTo>
                  <a:pt x="638175" y="732473"/>
                </a:lnTo>
                <a:cubicBezTo>
                  <a:pt x="651510" y="745808"/>
                  <a:pt x="668655" y="752475"/>
                  <a:pt x="685800" y="752475"/>
                </a:cubicBezTo>
                <a:cubicBezTo>
                  <a:pt x="702945" y="752475"/>
                  <a:pt x="720090" y="745808"/>
                  <a:pt x="733425" y="732473"/>
                </a:cubicBezTo>
                <a:cubicBezTo>
                  <a:pt x="758190" y="705802"/>
                  <a:pt x="758190" y="663893"/>
                  <a:pt x="732473" y="638175"/>
                </a:cubicBezTo>
                <a:close/>
                <a:moveTo>
                  <a:pt x="284798" y="513398"/>
                </a:moveTo>
                <a:cubicBezTo>
                  <a:pt x="159067" y="513398"/>
                  <a:pt x="56197" y="410528"/>
                  <a:pt x="56197" y="284798"/>
                </a:cubicBezTo>
                <a:cubicBezTo>
                  <a:pt x="56197" y="159067"/>
                  <a:pt x="159067" y="56197"/>
                  <a:pt x="284798" y="56197"/>
                </a:cubicBezTo>
                <a:cubicBezTo>
                  <a:pt x="410528" y="56197"/>
                  <a:pt x="513398" y="159067"/>
                  <a:pt x="513398" y="284798"/>
                </a:cubicBezTo>
                <a:cubicBezTo>
                  <a:pt x="513398" y="410528"/>
                  <a:pt x="410528" y="513398"/>
                  <a:pt x="284798" y="513398"/>
                </a:cubicBezTo>
                <a:close/>
              </a:path>
            </a:pathLst>
          </a:custGeom>
          <a:solidFill>
            <a:srgbClr val="3293C8"/>
          </a:solidFill>
          <a:ln w="9525" cap="flat">
            <a:noFill/>
            <a:prstDash val="solid"/>
            <a:miter/>
          </a:ln>
        </p:spPr>
        <p:txBody>
          <a:bodyPr rtlCol="0" anchor="ctr"/>
          <a:lstStyle/>
          <a:p>
            <a:endParaRPr lang="en-US"/>
          </a:p>
        </p:txBody>
      </p:sp>
      <p:sp>
        <p:nvSpPr>
          <p:cNvPr id="59" name="Rectangle 58" descr="&quot;  &quot;">
            <a:extLst>
              <a:ext uri="{FF2B5EF4-FFF2-40B4-BE49-F238E27FC236}">
                <a16:creationId xmlns:a16="http://schemas.microsoft.com/office/drawing/2014/main" id="{0D2F1763-D392-4FD1-9421-D589F1929A70}"/>
              </a:ext>
            </a:extLst>
          </p:cNvPr>
          <p:cNvSpPr/>
          <p:nvPr/>
        </p:nvSpPr>
        <p:spPr>
          <a:xfrm>
            <a:off x="5958744" y="4664350"/>
            <a:ext cx="1591359" cy="103959"/>
          </a:xfrm>
          <a:prstGeom prst="rect">
            <a:avLst/>
          </a:prstGeom>
          <a:solidFill>
            <a:srgbClr val="3293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Content Placeholder 9">
            <a:extLst>
              <a:ext uri="{FF2B5EF4-FFF2-40B4-BE49-F238E27FC236}">
                <a16:creationId xmlns:a16="http://schemas.microsoft.com/office/drawing/2014/main" id="{D9BCA1C2-2517-4DB6-B0C4-C5707432B6E5}"/>
              </a:ext>
            </a:extLst>
          </p:cNvPr>
          <p:cNvSpPr txBox="1">
            <a:spLocks/>
          </p:cNvSpPr>
          <p:nvPr/>
        </p:nvSpPr>
        <p:spPr>
          <a:xfrm>
            <a:off x="5958744" y="4857597"/>
            <a:ext cx="1568533" cy="1094697"/>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dirty="0">
                <a:solidFill>
                  <a:srgbClr val="3293C8"/>
                </a:solidFill>
              </a:rPr>
              <a:t>Crash investigation</a:t>
            </a:r>
          </a:p>
        </p:txBody>
      </p:sp>
      <p:pic>
        <p:nvPicPr>
          <p:cNvPr id="73" name="Graphic 66" descr="Traffic cone icon">
            <a:extLst>
              <a:ext uri="{FF2B5EF4-FFF2-40B4-BE49-F238E27FC236}">
                <a16:creationId xmlns:a16="http://schemas.microsoft.com/office/drawing/2014/main" id="{80EA6A82-B2AD-4410-9186-9BD8DD9D5CB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787536" y="3927826"/>
            <a:ext cx="533504" cy="600192"/>
          </a:xfrm>
          <a:prstGeom prst="rect">
            <a:avLst/>
          </a:prstGeom>
        </p:spPr>
      </p:pic>
      <p:sp>
        <p:nvSpPr>
          <p:cNvPr id="47" name="Rectangle 46" descr="&quot;  &quot;">
            <a:extLst>
              <a:ext uri="{FF2B5EF4-FFF2-40B4-BE49-F238E27FC236}">
                <a16:creationId xmlns:a16="http://schemas.microsoft.com/office/drawing/2014/main" id="{0BAC4E6C-CC91-4595-9C2D-8AD48EB854F6}"/>
              </a:ext>
            </a:extLst>
          </p:cNvPr>
          <p:cNvSpPr/>
          <p:nvPr/>
        </p:nvSpPr>
        <p:spPr>
          <a:xfrm>
            <a:off x="7772889" y="4664350"/>
            <a:ext cx="1591359" cy="103959"/>
          </a:xfrm>
          <a:prstGeom prst="rect">
            <a:avLst/>
          </a:prstGeom>
          <a:solidFill>
            <a:srgbClr val="3293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Content Placeholder 9">
            <a:extLst>
              <a:ext uri="{FF2B5EF4-FFF2-40B4-BE49-F238E27FC236}">
                <a16:creationId xmlns:a16="http://schemas.microsoft.com/office/drawing/2014/main" id="{325B3FD8-6F57-4271-878F-63F3FF027219}"/>
              </a:ext>
            </a:extLst>
          </p:cNvPr>
          <p:cNvSpPr txBox="1">
            <a:spLocks/>
          </p:cNvSpPr>
          <p:nvPr/>
        </p:nvSpPr>
        <p:spPr>
          <a:xfrm>
            <a:off x="7772889" y="4857597"/>
            <a:ext cx="1587842" cy="1094697"/>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dirty="0">
                <a:solidFill>
                  <a:srgbClr val="3293C8"/>
                </a:solidFill>
              </a:rPr>
              <a:t>Traffic incident management</a:t>
            </a:r>
          </a:p>
        </p:txBody>
      </p:sp>
      <p:pic>
        <p:nvPicPr>
          <p:cNvPr id="61" name="Graphic 46" descr="Gavel icon">
            <a:extLst>
              <a:ext uri="{FF2B5EF4-FFF2-40B4-BE49-F238E27FC236}">
                <a16:creationId xmlns:a16="http://schemas.microsoft.com/office/drawing/2014/main" id="{B4AD1993-2685-4418-9615-EEFB263FDBC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593500" y="3910278"/>
            <a:ext cx="617739" cy="617739"/>
          </a:xfrm>
          <a:prstGeom prst="rect">
            <a:avLst/>
          </a:prstGeom>
        </p:spPr>
      </p:pic>
      <p:sp>
        <p:nvSpPr>
          <p:cNvPr id="48" name="Rectangle 47" descr="&quot;  &quot;">
            <a:extLst>
              <a:ext uri="{FF2B5EF4-FFF2-40B4-BE49-F238E27FC236}">
                <a16:creationId xmlns:a16="http://schemas.microsoft.com/office/drawing/2014/main" id="{0D69F744-F7C6-41CC-B6D1-BCC4AEDA48D0}"/>
              </a:ext>
            </a:extLst>
          </p:cNvPr>
          <p:cNvSpPr/>
          <p:nvPr/>
        </p:nvSpPr>
        <p:spPr>
          <a:xfrm>
            <a:off x="9587033" y="4664350"/>
            <a:ext cx="1591359" cy="103959"/>
          </a:xfrm>
          <a:prstGeom prst="rect">
            <a:avLst/>
          </a:prstGeom>
          <a:solidFill>
            <a:srgbClr val="3293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Content Placeholder 9">
            <a:extLst>
              <a:ext uri="{FF2B5EF4-FFF2-40B4-BE49-F238E27FC236}">
                <a16:creationId xmlns:a16="http://schemas.microsoft.com/office/drawing/2014/main" id="{00305F04-BFC9-425E-907D-CE452A53E7C3}"/>
              </a:ext>
            </a:extLst>
          </p:cNvPr>
          <p:cNvSpPr txBox="1">
            <a:spLocks/>
          </p:cNvSpPr>
          <p:nvPr/>
        </p:nvSpPr>
        <p:spPr>
          <a:xfrm>
            <a:off x="9587032" y="4857597"/>
            <a:ext cx="1761037" cy="1094697"/>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dirty="0">
                <a:solidFill>
                  <a:srgbClr val="3293C8"/>
                </a:solidFill>
              </a:rPr>
              <a:t>Justice</a:t>
            </a:r>
          </a:p>
        </p:txBody>
      </p:sp>
      <p:sp>
        <p:nvSpPr>
          <p:cNvPr id="15" name="TextBox 14">
            <a:extLst>
              <a:ext uri="{FF2B5EF4-FFF2-40B4-BE49-F238E27FC236}">
                <a16:creationId xmlns:a16="http://schemas.microsoft.com/office/drawing/2014/main" id="{8D8275A7-FF4A-4734-BA02-AA43D94E9BB9}"/>
              </a:ext>
            </a:extLst>
          </p:cNvPr>
          <p:cNvSpPr txBox="1"/>
          <p:nvPr/>
        </p:nvSpPr>
        <p:spPr>
          <a:xfrm>
            <a:off x="29996" y="6455203"/>
            <a:ext cx="682876" cy="215444"/>
          </a:xfrm>
          <a:prstGeom prst="rect">
            <a:avLst/>
          </a:prstGeom>
          <a:noFill/>
        </p:spPr>
        <p:txBody>
          <a:bodyPr wrap="square" lIns="0" tIns="0" rIns="0" bIns="0" rtlCol="0">
            <a:spAutoFit/>
          </a:bodyPr>
          <a:lstStyle/>
          <a:p>
            <a:pPr algn="r"/>
            <a:fld id="{DDB3D640-4032-4024-920B-AC4F90A03C18}" type="slidenum">
              <a:rPr lang="en-US" sz="1400" smtClean="0">
                <a:solidFill>
                  <a:schemeClr val="bg1"/>
                </a:solidFill>
              </a:rPr>
              <a:t>39</a:t>
            </a:fld>
            <a:endParaRPr lang="en-US" sz="1400" dirty="0">
              <a:solidFill>
                <a:schemeClr val="bg1"/>
              </a:solidFill>
            </a:endParaRPr>
          </a:p>
        </p:txBody>
      </p:sp>
    </p:spTree>
    <p:extLst>
      <p:ext uri="{BB962C8B-B14F-4D97-AF65-F5344CB8AC3E}">
        <p14:creationId xmlns:p14="http://schemas.microsoft.com/office/powerpoint/2010/main" val="19109228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471C548B-4198-4327-9F6D-C7EA17EBE5A2}"/>
              </a:ext>
            </a:extLst>
          </p:cNvPr>
          <p:cNvSpPr txBox="1">
            <a:spLocks/>
          </p:cNvSpPr>
          <p:nvPr/>
        </p:nvSpPr>
        <p:spPr>
          <a:xfrm>
            <a:off x="587828" y="1200184"/>
            <a:ext cx="7237181" cy="808037"/>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pPr>
              <a:lnSpc>
                <a:spcPts val="6000"/>
              </a:lnSpc>
            </a:pPr>
            <a:r>
              <a:rPr lang="en-US" sz="6000" dirty="0"/>
              <a:t>Presentation Overview</a:t>
            </a:r>
          </a:p>
        </p:txBody>
      </p:sp>
      <p:grpSp>
        <p:nvGrpSpPr>
          <p:cNvPr id="25" name="Group 24">
            <a:extLst>
              <a:ext uri="{FF2B5EF4-FFF2-40B4-BE49-F238E27FC236}">
                <a16:creationId xmlns:a16="http://schemas.microsoft.com/office/drawing/2014/main" id="{3A17A3E3-85A8-45D0-8FFB-BA8B7E420B26}"/>
              </a:ext>
            </a:extLst>
          </p:cNvPr>
          <p:cNvGrpSpPr/>
          <p:nvPr/>
        </p:nvGrpSpPr>
        <p:grpSpPr>
          <a:xfrm>
            <a:off x="532435" y="3852479"/>
            <a:ext cx="2116636" cy="2473089"/>
            <a:chOff x="532435" y="3852479"/>
            <a:chExt cx="2116636" cy="2473089"/>
          </a:xfrm>
        </p:grpSpPr>
        <p:sp>
          <p:nvSpPr>
            <p:cNvPr id="26" name="Rectangle 25">
              <a:extLst>
                <a:ext uri="{FF2B5EF4-FFF2-40B4-BE49-F238E27FC236}">
                  <a16:creationId xmlns:a16="http://schemas.microsoft.com/office/drawing/2014/main" id="{431EBA78-E61B-46FC-A36B-E703C2F59BE7}"/>
                </a:ext>
              </a:extLst>
            </p:cNvPr>
            <p:cNvSpPr/>
            <p:nvPr/>
          </p:nvSpPr>
          <p:spPr>
            <a:xfrm>
              <a:off x="532435" y="3852479"/>
              <a:ext cx="2116636" cy="2473089"/>
            </a:xfrm>
            <a:prstGeom prst="rect">
              <a:avLst/>
            </a:prstGeom>
            <a:solidFill>
              <a:srgbClr val="3293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itle 1">
              <a:extLst>
                <a:ext uri="{FF2B5EF4-FFF2-40B4-BE49-F238E27FC236}">
                  <a16:creationId xmlns:a16="http://schemas.microsoft.com/office/drawing/2014/main" id="{DDAE77BE-C04C-440C-ACCF-DF771D4EBFD4}"/>
                </a:ext>
              </a:extLst>
            </p:cNvPr>
            <p:cNvSpPr txBox="1">
              <a:spLocks/>
            </p:cNvSpPr>
            <p:nvPr/>
          </p:nvSpPr>
          <p:spPr>
            <a:xfrm>
              <a:off x="616220" y="4166491"/>
              <a:ext cx="1946448" cy="87330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pPr>
                <a:lnSpc>
                  <a:spcPct val="100000"/>
                </a:lnSpc>
              </a:pPr>
              <a:r>
                <a:rPr lang="en-US" sz="4800" dirty="0"/>
                <a:t>1</a:t>
              </a:r>
            </a:p>
          </p:txBody>
        </p:sp>
        <p:sp>
          <p:nvSpPr>
            <p:cNvPr id="27" name="Title 1">
              <a:extLst>
                <a:ext uri="{FF2B5EF4-FFF2-40B4-BE49-F238E27FC236}">
                  <a16:creationId xmlns:a16="http://schemas.microsoft.com/office/drawing/2014/main" id="{8DF15BBA-D977-4A48-8F42-88AE74B79317}"/>
                </a:ext>
              </a:extLst>
            </p:cNvPr>
            <p:cNvSpPr txBox="1">
              <a:spLocks/>
            </p:cNvSpPr>
            <p:nvPr/>
          </p:nvSpPr>
          <p:spPr>
            <a:xfrm>
              <a:off x="616220" y="4969965"/>
              <a:ext cx="1946448" cy="87330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pPr>
                <a:lnSpc>
                  <a:spcPct val="100000"/>
                </a:lnSpc>
              </a:pPr>
              <a:r>
                <a:rPr lang="en-US" sz="2400" dirty="0"/>
                <a:t>Introduction</a:t>
              </a:r>
            </a:p>
          </p:txBody>
        </p:sp>
      </p:grpSp>
      <p:grpSp>
        <p:nvGrpSpPr>
          <p:cNvPr id="29" name="Group 28">
            <a:extLst>
              <a:ext uri="{FF2B5EF4-FFF2-40B4-BE49-F238E27FC236}">
                <a16:creationId xmlns:a16="http://schemas.microsoft.com/office/drawing/2014/main" id="{6FAA4C06-3AB6-4FCD-99EF-287C9C926917}"/>
              </a:ext>
            </a:extLst>
          </p:cNvPr>
          <p:cNvGrpSpPr/>
          <p:nvPr/>
        </p:nvGrpSpPr>
        <p:grpSpPr>
          <a:xfrm>
            <a:off x="2785059" y="3852479"/>
            <a:ext cx="2116636" cy="2473089"/>
            <a:chOff x="532435" y="3852479"/>
            <a:chExt cx="2116636" cy="2473089"/>
          </a:xfrm>
        </p:grpSpPr>
        <p:sp>
          <p:nvSpPr>
            <p:cNvPr id="30" name="Rectangle 29">
              <a:extLst>
                <a:ext uri="{FF2B5EF4-FFF2-40B4-BE49-F238E27FC236}">
                  <a16:creationId xmlns:a16="http://schemas.microsoft.com/office/drawing/2014/main" id="{724A241E-920A-4C94-8D6A-843745012931}"/>
                </a:ext>
              </a:extLst>
            </p:cNvPr>
            <p:cNvSpPr/>
            <p:nvPr/>
          </p:nvSpPr>
          <p:spPr>
            <a:xfrm>
              <a:off x="532435" y="3852479"/>
              <a:ext cx="2116636" cy="2473089"/>
            </a:xfrm>
            <a:prstGeom prst="rect">
              <a:avLst/>
            </a:prstGeom>
            <a:solidFill>
              <a:srgbClr val="3293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itle 1">
              <a:extLst>
                <a:ext uri="{FF2B5EF4-FFF2-40B4-BE49-F238E27FC236}">
                  <a16:creationId xmlns:a16="http://schemas.microsoft.com/office/drawing/2014/main" id="{3320AA4E-541D-41DD-BC87-7DB8C5996D22}"/>
                </a:ext>
              </a:extLst>
            </p:cNvPr>
            <p:cNvSpPr txBox="1">
              <a:spLocks/>
            </p:cNvSpPr>
            <p:nvPr/>
          </p:nvSpPr>
          <p:spPr>
            <a:xfrm>
              <a:off x="616220" y="4166491"/>
              <a:ext cx="1946448" cy="87330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pPr>
                <a:lnSpc>
                  <a:spcPct val="100000"/>
                </a:lnSpc>
              </a:pPr>
              <a:r>
                <a:rPr lang="en-US" sz="4800" dirty="0"/>
                <a:t>2</a:t>
              </a:r>
            </a:p>
          </p:txBody>
        </p:sp>
        <p:sp>
          <p:nvSpPr>
            <p:cNvPr id="31" name="Title 1">
              <a:extLst>
                <a:ext uri="{FF2B5EF4-FFF2-40B4-BE49-F238E27FC236}">
                  <a16:creationId xmlns:a16="http://schemas.microsoft.com/office/drawing/2014/main" id="{B9BE839D-2E74-4D1E-8E54-8C59CC83CF6F}"/>
                </a:ext>
              </a:extLst>
            </p:cNvPr>
            <p:cNvSpPr txBox="1">
              <a:spLocks/>
            </p:cNvSpPr>
            <p:nvPr/>
          </p:nvSpPr>
          <p:spPr>
            <a:xfrm>
              <a:off x="616220" y="4969965"/>
              <a:ext cx="1946448" cy="87330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pPr>
                <a:lnSpc>
                  <a:spcPct val="100000"/>
                </a:lnSpc>
              </a:pPr>
              <a:r>
                <a:rPr lang="en-US" sz="2400" dirty="0"/>
                <a:t>Safe System Principles</a:t>
              </a:r>
            </a:p>
          </p:txBody>
        </p:sp>
      </p:grpSp>
      <p:grpSp>
        <p:nvGrpSpPr>
          <p:cNvPr id="33" name="Group 32">
            <a:extLst>
              <a:ext uri="{FF2B5EF4-FFF2-40B4-BE49-F238E27FC236}">
                <a16:creationId xmlns:a16="http://schemas.microsoft.com/office/drawing/2014/main" id="{2D60C22B-8285-4D63-9454-72A660C80070}"/>
              </a:ext>
            </a:extLst>
          </p:cNvPr>
          <p:cNvGrpSpPr/>
          <p:nvPr/>
        </p:nvGrpSpPr>
        <p:grpSpPr>
          <a:xfrm>
            <a:off x="5037683" y="3852479"/>
            <a:ext cx="2116636" cy="2473089"/>
            <a:chOff x="532435" y="3852479"/>
            <a:chExt cx="2116636" cy="2473089"/>
          </a:xfrm>
        </p:grpSpPr>
        <p:sp>
          <p:nvSpPr>
            <p:cNvPr id="34" name="Rectangle 33">
              <a:extLst>
                <a:ext uri="{FF2B5EF4-FFF2-40B4-BE49-F238E27FC236}">
                  <a16:creationId xmlns:a16="http://schemas.microsoft.com/office/drawing/2014/main" id="{983CE893-CD41-47CA-9D83-FC78BD00D68B}"/>
                </a:ext>
              </a:extLst>
            </p:cNvPr>
            <p:cNvSpPr/>
            <p:nvPr/>
          </p:nvSpPr>
          <p:spPr>
            <a:xfrm>
              <a:off x="532435" y="3852479"/>
              <a:ext cx="2116636" cy="2473089"/>
            </a:xfrm>
            <a:prstGeom prst="rect">
              <a:avLst/>
            </a:prstGeom>
            <a:solidFill>
              <a:srgbClr val="3293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itle 1">
              <a:extLst>
                <a:ext uri="{FF2B5EF4-FFF2-40B4-BE49-F238E27FC236}">
                  <a16:creationId xmlns:a16="http://schemas.microsoft.com/office/drawing/2014/main" id="{C4D623A3-A4F5-4C87-BFD9-B6CD88275908}"/>
                </a:ext>
              </a:extLst>
            </p:cNvPr>
            <p:cNvSpPr txBox="1">
              <a:spLocks/>
            </p:cNvSpPr>
            <p:nvPr/>
          </p:nvSpPr>
          <p:spPr>
            <a:xfrm>
              <a:off x="616220" y="4166491"/>
              <a:ext cx="1946448" cy="87330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pPr>
                <a:lnSpc>
                  <a:spcPct val="100000"/>
                </a:lnSpc>
              </a:pPr>
              <a:r>
                <a:rPr lang="en-US" sz="4800" dirty="0"/>
                <a:t>3</a:t>
              </a:r>
            </a:p>
          </p:txBody>
        </p:sp>
        <p:sp>
          <p:nvSpPr>
            <p:cNvPr id="35" name="Title 1">
              <a:extLst>
                <a:ext uri="{FF2B5EF4-FFF2-40B4-BE49-F238E27FC236}">
                  <a16:creationId xmlns:a16="http://schemas.microsoft.com/office/drawing/2014/main" id="{C1392951-809F-443F-ADE2-677543862698}"/>
                </a:ext>
              </a:extLst>
            </p:cNvPr>
            <p:cNvSpPr txBox="1">
              <a:spLocks/>
            </p:cNvSpPr>
            <p:nvPr/>
          </p:nvSpPr>
          <p:spPr>
            <a:xfrm>
              <a:off x="616220" y="4969965"/>
              <a:ext cx="1946448" cy="87330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pPr>
                <a:lnSpc>
                  <a:spcPct val="100000"/>
                </a:lnSpc>
              </a:pPr>
              <a:r>
                <a:rPr lang="en-US" sz="2400" dirty="0"/>
                <a:t>Safe System Elements</a:t>
              </a:r>
            </a:p>
          </p:txBody>
        </p:sp>
      </p:grpSp>
      <p:grpSp>
        <p:nvGrpSpPr>
          <p:cNvPr id="37" name="Group 36">
            <a:extLst>
              <a:ext uri="{FF2B5EF4-FFF2-40B4-BE49-F238E27FC236}">
                <a16:creationId xmlns:a16="http://schemas.microsoft.com/office/drawing/2014/main" id="{8088A7DB-343F-4BE2-8818-6AF712EA5683}"/>
              </a:ext>
            </a:extLst>
          </p:cNvPr>
          <p:cNvGrpSpPr/>
          <p:nvPr/>
        </p:nvGrpSpPr>
        <p:grpSpPr>
          <a:xfrm>
            <a:off x="7290307" y="3852479"/>
            <a:ext cx="2116636" cy="2473089"/>
            <a:chOff x="532435" y="3852479"/>
            <a:chExt cx="2116636" cy="2473089"/>
          </a:xfrm>
        </p:grpSpPr>
        <p:sp>
          <p:nvSpPr>
            <p:cNvPr id="38" name="Rectangle 37">
              <a:extLst>
                <a:ext uri="{FF2B5EF4-FFF2-40B4-BE49-F238E27FC236}">
                  <a16:creationId xmlns:a16="http://schemas.microsoft.com/office/drawing/2014/main" id="{E6DFB066-97D4-4799-8CAD-1D0BE7BC50C7}"/>
                </a:ext>
              </a:extLst>
            </p:cNvPr>
            <p:cNvSpPr/>
            <p:nvPr/>
          </p:nvSpPr>
          <p:spPr>
            <a:xfrm>
              <a:off x="532435" y="3852479"/>
              <a:ext cx="2116636" cy="2473089"/>
            </a:xfrm>
            <a:prstGeom prst="rect">
              <a:avLst/>
            </a:prstGeom>
            <a:solidFill>
              <a:srgbClr val="3293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itle 1">
              <a:extLst>
                <a:ext uri="{FF2B5EF4-FFF2-40B4-BE49-F238E27FC236}">
                  <a16:creationId xmlns:a16="http://schemas.microsoft.com/office/drawing/2014/main" id="{9CD24816-1EFF-4778-9361-DF62FB0961D0}"/>
                </a:ext>
              </a:extLst>
            </p:cNvPr>
            <p:cNvSpPr txBox="1">
              <a:spLocks/>
            </p:cNvSpPr>
            <p:nvPr/>
          </p:nvSpPr>
          <p:spPr>
            <a:xfrm>
              <a:off x="616220" y="4166491"/>
              <a:ext cx="1946448" cy="87330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pPr>
                <a:lnSpc>
                  <a:spcPct val="100000"/>
                </a:lnSpc>
              </a:pPr>
              <a:r>
                <a:rPr lang="en-US" sz="4800" dirty="0"/>
                <a:t>4</a:t>
              </a:r>
            </a:p>
          </p:txBody>
        </p:sp>
        <p:sp>
          <p:nvSpPr>
            <p:cNvPr id="39" name="Title 1">
              <a:extLst>
                <a:ext uri="{FF2B5EF4-FFF2-40B4-BE49-F238E27FC236}">
                  <a16:creationId xmlns:a16="http://schemas.microsoft.com/office/drawing/2014/main" id="{4A9AF9CD-1240-44CF-8697-EC27892C5CCD}"/>
                </a:ext>
              </a:extLst>
            </p:cNvPr>
            <p:cNvSpPr txBox="1">
              <a:spLocks/>
            </p:cNvSpPr>
            <p:nvPr/>
          </p:nvSpPr>
          <p:spPr>
            <a:xfrm>
              <a:off x="616220" y="4969965"/>
              <a:ext cx="1708948" cy="87330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pPr>
                <a:lnSpc>
                  <a:spcPct val="100000"/>
                </a:lnSpc>
              </a:pPr>
              <a:r>
                <a:rPr lang="en-US" sz="2400" dirty="0"/>
                <a:t>Case Studies</a:t>
              </a:r>
            </a:p>
          </p:txBody>
        </p:sp>
      </p:grpSp>
      <p:grpSp>
        <p:nvGrpSpPr>
          <p:cNvPr id="41" name="Group 40">
            <a:extLst>
              <a:ext uri="{FF2B5EF4-FFF2-40B4-BE49-F238E27FC236}">
                <a16:creationId xmlns:a16="http://schemas.microsoft.com/office/drawing/2014/main" id="{477D67E4-1873-491F-8AE1-1BDB34C3DEDD}"/>
              </a:ext>
            </a:extLst>
          </p:cNvPr>
          <p:cNvGrpSpPr/>
          <p:nvPr/>
        </p:nvGrpSpPr>
        <p:grpSpPr>
          <a:xfrm>
            <a:off x="9542931" y="3852479"/>
            <a:ext cx="2116636" cy="2473089"/>
            <a:chOff x="532435" y="3852479"/>
            <a:chExt cx="2116636" cy="2473089"/>
          </a:xfrm>
        </p:grpSpPr>
        <p:sp>
          <p:nvSpPr>
            <p:cNvPr id="42" name="Rectangle 41">
              <a:extLst>
                <a:ext uri="{FF2B5EF4-FFF2-40B4-BE49-F238E27FC236}">
                  <a16:creationId xmlns:a16="http://schemas.microsoft.com/office/drawing/2014/main" id="{CDA2FB05-ACD6-4CCB-90AD-FC495B6633E8}"/>
                </a:ext>
              </a:extLst>
            </p:cNvPr>
            <p:cNvSpPr/>
            <p:nvPr/>
          </p:nvSpPr>
          <p:spPr>
            <a:xfrm>
              <a:off x="532435" y="3852479"/>
              <a:ext cx="2116636" cy="2473089"/>
            </a:xfrm>
            <a:prstGeom prst="rect">
              <a:avLst/>
            </a:prstGeom>
            <a:solidFill>
              <a:srgbClr val="3293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itle 1">
              <a:extLst>
                <a:ext uri="{FF2B5EF4-FFF2-40B4-BE49-F238E27FC236}">
                  <a16:creationId xmlns:a16="http://schemas.microsoft.com/office/drawing/2014/main" id="{23FC221D-9050-4008-A3DA-E3A36BF9D145}"/>
                </a:ext>
              </a:extLst>
            </p:cNvPr>
            <p:cNvSpPr txBox="1">
              <a:spLocks/>
            </p:cNvSpPr>
            <p:nvPr/>
          </p:nvSpPr>
          <p:spPr>
            <a:xfrm>
              <a:off x="616220" y="4166491"/>
              <a:ext cx="1946448" cy="87330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pPr>
                <a:lnSpc>
                  <a:spcPct val="100000"/>
                </a:lnSpc>
              </a:pPr>
              <a:r>
                <a:rPr lang="en-US" sz="4800" dirty="0"/>
                <a:t>5</a:t>
              </a:r>
            </a:p>
          </p:txBody>
        </p:sp>
        <p:sp>
          <p:nvSpPr>
            <p:cNvPr id="43" name="Title 1">
              <a:extLst>
                <a:ext uri="{FF2B5EF4-FFF2-40B4-BE49-F238E27FC236}">
                  <a16:creationId xmlns:a16="http://schemas.microsoft.com/office/drawing/2014/main" id="{1C7B3679-83B5-42FE-81D1-C44A57EF01A7}"/>
                </a:ext>
              </a:extLst>
            </p:cNvPr>
            <p:cNvSpPr txBox="1">
              <a:spLocks/>
            </p:cNvSpPr>
            <p:nvPr/>
          </p:nvSpPr>
          <p:spPr>
            <a:xfrm>
              <a:off x="616220" y="4969965"/>
              <a:ext cx="1946448" cy="87330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pPr>
                <a:lnSpc>
                  <a:spcPct val="100000"/>
                </a:lnSpc>
              </a:pPr>
              <a:r>
                <a:rPr lang="en-US" sz="2400" dirty="0"/>
                <a:t>Conclusion &amp; Resources</a:t>
              </a:r>
            </a:p>
          </p:txBody>
        </p:sp>
      </p:grpSp>
      <p:sp>
        <p:nvSpPr>
          <p:cNvPr id="2611" name="TextBox 2610">
            <a:extLst>
              <a:ext uri="{FF2B5EF4-FFF2-40B4-BE49-F238E27FC236}">
                <a16:creationId xmlns:a16="http://schemas.microsoft.com/office/drawing/2014/main" id="{6979CE39-59F8-44E2-A23A-31E2313B29F7}"/>
              </a:ext>
            </a:extLst>
          </p:cNvPr>
          <p:cNvSpPr txBox="1"/>
          <p:nvPr/>
        </p:nvSpPr>
        <p:spPr>
          <a:xfrm>
            <a:off x="29996" y="6455203"/>
            <a:ext cx="682876" cy="215444"/>
          </a:xfrm>
          <a:prstGeom prst="rect">
            <a:avLst/>
          </a:prstGeom>
          <a:noFill/>
        </p:spPr>
        <p:txBody>
          <a:bodyPr wrap="square" lIns="0" tIns="0" rIns="0" bIns="0" rtlCol="0">
            <a:spAutoFit/>
          </a:bodyPr>
          <a:lstStyle/>
          <a:p>
            <a:pPr algn="r"/>
            <a:fld id="{DDB3D640-4032-4024-920B-AC4F90A03C18}" type="slidenum">
              <a:rPr lang="en-US" sz="1400" smtClean="0">
                <a:solidFill>
                  <a:schemeClr val="bg1"/>
                </a:solidFill>
              </a:rPr>
              <a:t>4</a:t>
            </a:fld>
            <a:endParaRPr lang="en-US" sz="1400" dirty="0">
              <a:solidFill>
                <a:schemeClr val="bg1"/>
              </a:solidFill>
            </a:endParaRPr>
          </a:p>
        </p:txBody>
      </p:sp>
    </p:spTree>
    <p:extLst>
      <p:ext uri="{BB962C8B-B14F-4D97-AF65-F5344CB8AC3E}">
        <p14:creationId xmlns:p14="http://schemas.microsoft.com/office/powerpoint/2010/main" val="14524173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 name="Rectangle 117" descr="&quot;  &quot;">
            <a:extLst>
              <a:ext uri="{FF2B5EF4-FFF2-40B4-BE49-F238E27FC236}">
                <a16:creationId xmlns:a16="http://schemas.microsoft.com/office/drawing/2014/main" id="{BE288663-D17D-4301-8038-52A856991114}"/>
              </a:ext>
            </a:extLst>
          </p:cNvPr>
          <p:cNvSpPr/>
          <p:nvPr/>
        </p:nvSpPr>
        <p:spPr>
          <a:xfrm>
            <a:off x="833436" y="426719"/>
            <a:ext cx="8437076" cy="90219"/>
          </a:xfrm>
          <a:prstGeom prst="rect">
            <a:avLst/>
          </a:prstGeom>
          <a:solidFill>
            <a:srgbClr val="DF8A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E36029B-662C-4846-810C-66E426ACAF47}"/>
              </a:ext>
            </a:extLst>
          </p:cNvPr>
          <p:cNvSpPr>
            <a:spLocks noGrp="1"/>
          </p:cNvSpPr>
          <p:nvPr>
            <p:ph type="title"/>
          </p:nvPr>
        </p:nvSpPr>
        <p:spPr>
          <a:xfrm>
            <a:off x="838200" y="663707"/>
            <a:ext cx="10515600" cy="349501"/>
          </a:xfrm>
        </p:spPr>
        <p:txBody>
          <a:bodyPr/>
          <a:lstStyle/>
          <a:p>
            <a:r>
              <a:rPr lang="en-US" dirty="0"/>
              <a:t>the 5 Safe System Elements Create Redundancy</a:t>
            </a:r>
          </a:p>
        </p:txBody>
      </p:sp>
      <p:sp>
        <p:nvSpPr>
          <p:cNvPr id="121" name="Rectangle 120" descr="&quot;  &quot;">
            <a:extLst>
              <a:ext uri="{FF2B5EF4-FFF2-40B4-BE49-F238E27FC236}">
                <a16:creationId xmlns:a16="http://schemas.microsoft.com/office/drawing/2014/main" id="{EB5452CA-33BF-40DC-911B-45572CBD9AB7}"/>
              </a:ext>
            </a:extLst>
          </p:cNvPr>
          <p:cNvSpPr/>
          <p:nvPr/>
        </p:nvSpPr>
        <p:spPr>
          <a:xfrm>
            <a:off x="532435" y="1645454"/>
            <a:ext cx="11127132" cy="4680114"/>
          </a:xfrm>
          <a:prstGeom prst="rect">
            <a:avLst/>
          </a:prstGeom>
          <a:solidFill>
            <a:srgbClr val="D87D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Content Placeholder 9">
            <a:extLst>
              <a:ext uri="{FF2B5EF4-FFF2-40B4-BE49-F238E27FC236}">
                <a16:creationId xmlns:a16="http://schemas.microsoft.com/office/drawing/2014/main" id="{6445125A-3D7E-458B-BD99-3CCEB1119754}"/>
              </a:ext>
            </a:extLst>
          </p:cNvPr>
          <p:cNvSpPr txBox="1">
            <a:spLocks/>
          </p:cNvSpPr>
          <p:nvPr/>
        </p:nvSpPr>
        <p:spPr>
          <a:xfrm>
            <a:off x="849421" y="1908055"/>
            <a:ext cx="4099528" cy="498598"/>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t>The “Swiss Cheese Model” of redundancy creates layers of protection</a:t>
            </a:r>
          </a:p>
        </p:txBody>
      </p:sp>
      <p:sp>
        <p:nvSpPr>
          <p:cNvPr id="122" name="Content Placeholder 9">
            <a:extLst>
              <a:ext uri="{FF2B5EF4-FFF2-40B4-BE49-F238E27FC236}">
                <a16:creationId xmlns:a16="http://schemas.microsoft.com/office/drawing/2014/main" id="{6445125A-3D7E-458B-BD99-3CCEB1119754}"/>
              </a:ext>
            </a:extLst>
          </p:cNvPr>
          <p:cNvSpPr txBox="1">
            <a:spLocks/>
          </p:cNvSpPr>
          <p:nvPr/>
        </p:nvSpPr>
        <p:spPr>
          <a:xfrm>
            <a:off x="6497648" y="1909025"/>
            <a:ext cx="4099528" cy="498598"/>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t>Death and serious injuries only happen when all layers fail</a:t>
            </a:r>
          </a:p>
        </p:txBody>
      </p:sp>
      <p:grpSp>
        <p:nvGrpSpPr>
          <p:cNvPr id="4" name="Group 3" descr="The Swiss cheese model of redundancy where slices of Swiss cheese represent layers of protection of safe road users, safe vehicles, safe speeds, safe roads, and post-crash care. It represents two scenarios: where the combined elements prevent a crash, and where the combined elements fail. The model where the system works shows an arrow drawn through holes in three of the slices of cheese, but where the line does not hit a hole in the fourth slice, indicating that one of the redundancy layers offered protection. The second model shows an arrow through holes in all five slices of cheese, indicating that all file layers of protection failed."/>
          <p:cNvGrpSpPr/>
          <p:nvPr/>
        </p:nvGrpSpPr>
        <p:grpSpPr>
          <a:xfrm>
            <a:off x="933161" y="2863609"/>
            <a:ext cx="10532994" cy="2888456"/>
            <a:chOff x="933161" y="2863609"/>
            <a:chExt cx="10532994" cy="2888456"/>
          </a:xfrm>
        </p:grpSpPr>
        <p:sp>
          <p:nvSpPr>
            <p:cNvPr id="75" name="Freeform: Shape 74">
              <a:extLst>
                <a:ext uri="{FF2B5EF4-FFF2-40B4-BE49-F238E27FC236}">
                  <a16:creationId xmlns:a16="http://schemas.microsoft.com/office/drawing/2014/main" id="{64DAF5FE-0606-4A53-AC50-6A2F446AB8AC}"/>
                </a:ext>
              </a:extLst>
            </p:cNvPr>
            <p:cNvSpPr/>
            <p:nvPr/>
          </p:nvSpPr>
          <p:spPr>
            <a:xfrm>
              <a:off x="4585079" y="3487515"/>
              <a:ext cx="69017" cy="126556"/>
            </a:xfrm>
            <a:custGeom>
              <a:avLst/>
              <a:gdLst>
                <a:gd name="connsiteX0" fmla="*/ 151574 w 151574"/>
                <a:gd name="connsiteY0" fmla="*/ 10053 h 277937"/>
                <a:gd name="connsiteX1" fmla="*/ 110433 w 151574"/>
                <a:gd name="connsiteY1" fmla="*/ 0 h 277937"/>
                <a:gd name="connsiteX2" fmla="*/ 0 w 151574"/>
                <a:gd name="connsiteY2" fmla="*/ 139046 h 277937"/>
                <a:gd name="connsiteX3" fmla="*/ 110433 w 151574"/>
                <a:gd name="connsiteY3" fmla="*/ 277938 h 277937"/>
                <a:gd name="connsiteX4" fmla="*/ 151574 w 151574"/>
                <a:gd name="connsiteY4" fmla="*/ 267884 h 277937"/>
                <a:gd name="connsiteX5" fmla="*/ 73622 w 151574"/>
                <a:gd name="connsiteY5" fmla="*/ 139046 h 277937"/>
                <a:gd name="connsiteX6" fmla="*/ 151574 w 151574"/>
                <a:gd name="connsiteY6" fmla="*/ 10053 h 27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1574" h="277937">
                  <a:moveTo>
                    <a:pt x="151574" y="10053"/>
                  </a:moveTo>
                  <a:cubicBezTo>
                    <a:pt x="138892" y="3557"/>
                    <a:pt x="124972" y="0"/>
                    <a:pt x="110433" y="0"/>
                  </a:cubicBezTo>
                  <a:cubicBezTo>
                    <a:pt x="49494" y="0"/>
                    <a:pt x="0" y="62176"/>
                    <a:pt x="0" y="139046"/>
                  </a:cubicBezTo>
                  <a:cubicBezTo>
                    <a:pt x="0" y="215761"/>
                    <a:pt x="49494" y="277938"/>
                    <a:pt x="110433" y="277938"/>
                  </a:cubicBezTo>
                  <a:cubicBezTo>
                    <a:pt x="124972" y="277938"/>
                    <a:pt x="138892" y="274380"/>
                    <a:pt x="151574" y="267884"/>
                  </a:cubicBezTo>
                  <a:cubicBezTo>
                    <a:pt x="106411" y="250871"/>
                    <a:pt x="73622" y="199676"/>
                    <a:pt x="73622" y="139046"/>
                  </a:cubicBezTo>
                  <a:cubicBezTo>
                    <a:pt x="73622" y="78262"/>
                    <a:pt x="106411" y="27067"/>
                    <a:pt x="151574" y="10053"/>
                  </a:cubicBezTo>
                  <a:close/>
                </a:path>
              </a:pathLst>
            </a:custGeom>
            <a:solidFill>
              <a:srgbClr val="D87D22"/>
            </a:solidFill>
            <a:ln w="15453"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B0685561-3B86-4781-B2CA-AAE887B94398}"/>
                </a:ext>
              </a:extLst>
            </p:cNvPr>
            <p:cNvSpPr/>
            <p:nvPr/>
          </p:nvSpPr>
          <p:spPr>
            <a:xfrm>
              <a:off x="10485084" y="2863609"/>
              <a:ext cx="112092" cy="901456"/>
            </a:xfrm>
            <a:custGeom>
              <a:avLst/>
              <a:gdLst>
                <a:gd name="connsiteX0" fmla="*/ 204780 w 246173"/>
                <a:gd name="connsiteY0" fmla="*/ 112753 h 1979744"/>
                <a:gd name="connsiteX1" fmla="*/ 77952 w 246173"/>
                <a:gd name="connsiteY1" fmla="*/ 0 h 1979744"/>
                <a:gd name="connsiteX2" fmla="*/ 137809 w 246173"/>
                <a:gd name="connsiteY2" fmla="*/ 479779 h 1979744"/>
                <a:gd name="connsiteX3" fmla="*/ 0 w 246173"/>
                <a:gd name="connsiteY3" fmla="*/ 658265 h 1979744"/>
                <a:gd name="connsiteX4" fmla="*/ 147862 w 246173"/>
                <a:gd name="connsiteY4" fmla="*/ 837989 h 1979744"/>
                <a:gd name="connsiteX5" fmla="*/ 58464 w 246173"/>
                <a:gd name="connsiteY5" fmla="*/ 1979745 h 1979744"/>
                <a:gd name="connsiteX6" fmla="*/ 180497 w 246173"/>
                <a:gd name="connsiteY6" fmla="*/ 1921590 h 1979744"/>
                <a:gd name="connsiteX7" fmla="*/ 204780 w 246173"/>
                <a:gd name="connsiteY7" fmla="*/ 112753 h 1979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6173" h="1979744">
                  <a:moveTo>
                    <a:pt x="204780" y="112753"/>
                  </a:moveTo>
                  <a:cubicBezTo>
                    <a:pt x="175238" y="79963"/>
                    <a:pt x="134870" y="37894"/>
                    <a:pt x="77952" y="0"/>
                  </a:cubicBezTo>
                  <a:cubicBezTo>
                    <a:pt x="105329" y="39595"/>
                    <a:pt x="126209" y="230609"/>
                    <a:pt x="137809" y="479779"/>
                  </a:cubicBezTo>
                  <a:cubicBezTo>
                    <a:pt x="59856" y="492152"/>
                    <a:pt x="0" y="567321"/>
                    <a:pt x="0" y="658265"/>
                  </a:cubicBezTo>
                  <a:cubicBezTo>
                    <a:pt x="0" y="753076"/>
                    <a:pt x="65115" y="830719"/>
                    <a:pt x="147862" y="837989"/>
                  </a:cubicBezTo>
                  <a:cubicBezTo>
                    <a:pt x="153585" y="1334472"/>
                    <a:pt x="128065" y="1883387"/>
                    <a:pt x="58464" y="1979745"/>
                  </a:cubicBezTo>
                  <a:cubicBezTo>
                    <a:pt x="103473" y="1958710"/>
                    <a:pt x="143841" y="1939531"/>
                    <a:pt x="180497" y="1921590"/>
                  </a:cubicBezTo>
                  <a:cubicBezTo>
                    <a:pt x="266492" y="1622308"/>
                    <a:pt x="260924" y="486893"/>
                    <a:pt x="204780" y="112753"/>
                  </a:cubicBezTo>
                  <a:close/>
                </a:path>
              </a:pathLst>
            </a:custGeom>
            <a:solidFill>
              <a:srgbClr val="D87D22"/>
            </a:solidFill>
            <a:ln w="15453"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1465A012-1888-4927-B58E-416552081E91}"/>
                </a:ext>
              </a:extLst>
            </p:cNvPr>
            <p:cNvSpPr/>
            <p:nvPr/>
          </p:nvSpPr>
          <p:spPr>
            <a:xfrm>
              <a:off x="10328879" y="3518573"/>
              <a:ext cx="82258" cy="150994"/>
            </a:xfrm>
            <a:custGeom>
              <a:avLst/>
              <a:gdLst>
                <a:gd name="connsiteX0" fmla="*/ 180652 w 180652"/>
                <a:gd name="connsiteY0" fmla="*/ 11909 h 331607"/>
                <a:gd name="connsiteX1" fmla="*/ 131622 w 180652"/>
                <a:gd name="connsiteY1" fmla="*/ 0 h 331607"/>
                <a:gd name="connsiteX2" fmla="*/ 0 w 180652"/>
                <a:gd name="connsiteY2" fmla="*/ 165804 h 331607"/>
                <a:gd name="connsiteX3" fmla="*/ 131622 w 180652"/>
                <a:gd name="connsiteY3" fmla="*/ 331607 h 331607"/>
                <a:gd name="connsiteX4" fmla="*/ 180652 w 180652"/>
                <a:gd name="connsiteY4" fmla="*/ 319698 h 331607"/>
                <a:gd name="connsiteX5" fmla="*/ 87697 w 180652"/>
                <a:gd name="connsiteY5" fmla="*/ 165804 h 331607"/>
                <a:gd name="connsiteX6" fmla="*/ 180652 w 180652"/>
                <a:gd name="connsiteY6" fmla="*/ 11909 h 331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0652" h="331607">
                  <a:moveTo>
                    <a:pt x="180652" y="11909"/>
                  </a:moveTo>
                  <a:cubicBezTo>
                    <a:pt x="165494" y="4331"/>
                    <a:pt x="148945" y="0"/>
                    <a:pt x="131622" y="0"/>
                  </a:cubicBezTo>
                  <a:cubicBezTo>
                    <a:pt x="58929" y="0"/>
                    <a:pt x="0" y="74240"/>
                    <a:pt x="0" y="165804"/>
                  </a:cubicBezTo>
                  <a:cubicBezTo>
                    <a:pt x="0" y="257367"/>
                    <a:pt x="58929" y="331607"/>
                    <a:pt x="131622" y="331607"/>
                  </a:cubicBezTo>
                  <a:cubicBezTo>
                    <a:pt x="148945" y="331607"/>
                    <a:pt x="165494" y="327431"/>
                    <a:pt x="180652" y="319698"/>
                  </a:cubicBezTo>
                  <a:cubicBezTo>
                    <a:pt x="126828" y="299436"/>
                    <a:pt x="87697" y="238188"/>
                    <a:pt x="87697" y="165804"/>
                  </a:cubicBezTo>
                  <a:cubicBezTo>
                    <a:pt x="87697" y="93574"/>
                    <a:pt x="126828" y="32325"/>
                    <a:pt x="180652" y="11909"/>
                  </a:cubicBezTo>
                  <a:close/>
                </a:path>
              </a:pathLst>
            </a:custGeom>
            <a:solidFill>
              <a:srgbClr val="D87D22"/>
            </a:solidFill>
            <a:ln w="15453"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1E94AC28-FA32-4DEF-825D-323B084DB3E8}"/>
                </a:ext>
              </a:extLst>
            </p:cNvPr>
            <p:cNvSpPr/>
            <p:nvPr/>
          </p:nvSpPr>
          <p:spPr>
            <a:xfrm>
              <a:off x="10333245" y="3332084"/>
              <a:ext cx="76271" cy="139866"/>
            </a:xfrm>
            <a:custGeom>
              <a:avLst/>
              <a:gdLst>
                <a:gd name="connsiteX0" fmla="*/ 0 w 167504"/>
                <a:gd name="connsiteY0" fmla="*/ 153585 h 307169"/>
                <a:gd name="connsiteX1" fmla="*/ 122032 w 167504"/>
                <a:gd name="connsiteY1" fmla="*/ 307170 h 307169"/>
                <a:gd name="connsiteX2" fmla="*/ 167505 w 167504"/>
                <a:gd name="connsiteY2" fmla="*/ 296188 h 307169"/>
                <a:gd name="connsiteX3" fmla="*/ 81355 w 167504"/>
                <a:gd name="connsiteY3" fmla="*/ 153585 h 307169"/>
                <a:gd name="connsiteX4" fmla="*/ 167505 w 167504"/>
                <a:gd name="connsiteY4" fmla="*/ 10982 h 307169"/>
                <a:gd name="connsiteX5" fmla="*/ 122032 w 167504"/>
                <a:gd name="connsiteY5" fmla="*/ 0 h 307169"/>
                <a:gd name="connsiteX6" fmla="*/ 0 w 167504"/>
                <a:gd name="connsiteY6" fmla="*/ 153585 h 307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504" h="307169">
                  <a:moveTo>
                    <a:pt x="0" y="153585"/>
                  </a:moveTo>
                  <a:cubicBezTo>
                    <a:pt x="0" y="238497"/>
                    <a:pt x="54752" y="307170"/>
                    <a:pt x="122032" y="307170"/>
                  </a:cubicBezTo>
                  <a:cubicBezTo>
                    <a:pt x="138118" y="307170"/>
                    <a:pt x="153430" y="303303"/>
                    <a:pt x="167505" y="296188"/>
                  </a:cubicBezTo>
                  <a:cubicBezTo>
                    <a:pt x="117702" y="277474"/>
                    <a:pt x="81355" y="220711"/>
                    <a:pt x="81355" y="153585"/>
                  </a:cubicBezTo>
                  <a:cubicBezTo>
                    <a:pt x="81355" y="86614"/>
                    <a:pt x="117702" y="29851"/>
                    <a:pt x="167505" y="10982"/>
                  </a:cubicBezTo>
                  <a:cubicBezTo>
                    <a:pt x="153430" y="3867"/>
                    <a:pt x="138118" y="0"/>
                    <a:pt x="122032" y="0"/>
                  </a:cubicBezTo>
                  <a:cubicBezTo>
                    <a:pt x="54752" y="0"/>
                    <a:pt x="0" y="68827"/>
                    <a:pt x="0" y="153585"/>
                  </a:cubicBezTo>
                  <a:close/>
                </a:path>
              </a:pathLst>
            </a:custGeom>
            <a:solidFill>
              <a:srgbClr val="D87D22"/>
            </a:solidFill>
            <a:ln w="15453"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C02B4A53-F81B-4A25-BFFD-55817A67302A}"/>
                </a:ext>
              </a:extLst>
            </p:cNvPr>
            <p:cNvSpPr/>
            <p:nvPr/>
          </p:nvSpPr>
          <p:spPr>
            <a:xfrm>
              <a:off x="10302962" y="3014603"/>
              <a:ext cx="82328" cy="150994"/>
            </a:xfrm>
            <a:custGeom>
              <a:avLst/>
              <a:gdLst>
                <a:gd name="connsiteX0" fmla="*/ 180806 w 180806"/>
                <a:gd name="connsiteY0" fmla="*/ 319543 h 331607"/>
                <a:gd name="connsiteX1" fmla="*/ 87851 w 180806"/>
                <a:gd name="connsiteY1" fmla="*/ 165804 h 331607"/>
                <a:gd name="connsiteX2" fmla="*/ 180806 w 180806"/>
                <a:gd name="connsiteY2" fmla="*/ 11909 h 331607"/>
                <a:gd name="connsiteX3" fmla="*/ 131777 w 180806"/>
                <a:gd name="connsiteY3" fmla="*/ 0 h 331607"/>
                <a:gd name="connsiteX4" fmla="*/ 0 w 180806"/>
                <a:gd name="connsiteY4" fmla="*/ 165804 h 331607"/>
                <a:gd name="connsiteX5" fmla="*/ 131777 w 180806"/>
                <a:gd name="connsiteY5" fmla="*/ 331607 h 331607"/>
                <a:gd name="connsiteX6" fmla="*/ 180806 w 180806"/>
                <a:gd name="connsiteY6" fmla="*/ 319543 h 331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0806" h="331607">
                  <a:moveTo>
                    <a:pt x="180806" y="319543"/>
                  </a:moveTo>
                  <a:cubicBezTo>
                    <a:pt x="126982" y="299436"/>
                    <a:pt x="87851" y="238188"/>
                    <a:pt x="87851" y="165804"/>
                  </a:cubicBezTo>
                  <a:cubicBezTo>
                    <a:pt x="87851" y="93419"/>
                    <a:pt x="126982" y="32171"/>
                    <a:pt x="180806" y="11909"/>
                  </a:cubicBezTo>
                  <a:cubicBezTo>
                    <a:pt x="165649" y="4176"/>
                    <a:pt x="149100" y="0"/>
                    <a:pt x="131777" y="0"/>
                  </a:cubicBezTo>
                  <a:cubicBezTo>
                    <a:pt x="58928" y="0"/>
                    <a:pt x="0" y="74240"/>
                    <a:pt x="0" y="165804"/>
                  </a:cubicBezTo>
                  <a:cubicBezTo>
                    <a:pt x="0" y="257367"/>
                    <a:pt x="58928" y="331607"/>
                    <a:pt x="131777" y="331607"/>
                  </a:cubicBezTo>
                  <a:cubicBezTo>
                    <a:pt x="149100" y="331607"/>
                    <a:pt x="165649" y="327431"/>
                    <a:pt x="180806" y="319543"/>
                  </a:cubicBezTo>
                  <a:close/>
                </a:path>
              </a:pathLst>
            </a:custGeom>
            <a:solidFill>
              <a:srgbClr val="D87D22"/>
            </a:solidFill>
            <a:ln w="15453"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527B1E39-FCFF-490D-B72F-B925EBD7F932}"/>
                </a:ext>
              </a:extLst>
            </p:cNvPr>
            <p:cNvSpPr/>
            <p:nvPr/>
          </p:nvSpPr>
          <p:spPr>
            <a:xfrm>
              <a:off x="10165349" y="3487515"/>
              <a:ext cx="69017" cy="126556"/>
            </a:xfrm>
            <a:custGeom>
              <a:avLst/>
              <a:gdLst>
                <a:gd name="connsiteX0" fmla="*/ 151574 w 151574"/>
                <a:gd name="connsiteY0" fmla="*/ 10053 h 277937"/>
                <a:gd name="connsiteX1" fmla="*/ 110433 w 151574"/>
                <a:gd name="connsiteY1" fmla="*/ 0 h 277937"/>
                <a:gd name="connsiteX2" fmla="*/ 0 w 151574"/>
                <a:gd name="connsiteY2" fmla="*/ 139046 h 277937"/>
                <a:gd name="connsiteX3" fmla="*/ 110433 w 151574"/>
                <a:gd name="connsiteY3" fmla="*/ 277938 h 277937"/>
                <a:gd name="connsiteX4" fmla="*/ 151574 w 151574"/>
                <a:gd name="connsiteY4" fmla="*/ 267884 h 277937"/>
                <a:gd name="connsiteX5" fmla="*/ 73622 w 151574"/>
                <a:gd name="connsiteY5" fmla="*/ 139046 h 277937"/>
                <a:gd name="connsiteX6" fmla="*/ 151574 w 151574"/>
                <a:gd name="connsiteY6" fmla="*/ 10053 h 27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1574" h="277937">
                  <a:moveTo>
                    <a:pt x="151574" y="10053"/>
                  </a:moveTo>
                  <a:cubicBezTo>
                    <a:pt x="138892" y="3557"/>
                    <a:pt x="124972" y="0"/>
                    <a:pt x="110433" y="0"/>
                  </a:cubicBezTo>
                  <a:cubicBezTo>
                    <a:pt x="49494" y="0"/>
                    <a:pt x="0" y="62176"/>
                    <a:pt x="0" y="139046"/>
                  </a:cubicBezTo>
                  <a:cubicBezTo>
                    <a:pt x="0" y="215761"/>
                    <a:pt x="49494" y="277938"/>
                    <a:pt x="110433" y="277938"/>
                  </a:cubicBezTo>
                  <a:cubicBezTo>
                    <a:pt x="124972" y="277938"/>
                    <a:pt x="138892" y="274380"/>
                    <a:pt x="151574" y="267884"/>
                  </a:cubicBezTo>
                  <a:cubicBezTo>
                    <a:pt x="106411" y="250871"/>
                    <a:pt x="73622" y="199676"/>
                    <a:pt x="73622" y="139046"/>
                  </a:cubicBezTo>
                  <a:cubicBezTo>
                    <a:pt x="73622" y="78262"/>
                    <a:pt x="106411" y="27067"/>
                    <a:pt x="151574" y="10053"/>
                  </a:cubicBezTo>
                  <a:close/>
                </a:path>
              </a:pathLst>
            </a:custGeom>
            <a:solidFill>
              <a:srgbClr val="D87D22"/>
            </a:solidFill>
            <a:ln w="15453"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C9D973CB-ABB0-4F83-B680-5C615DC4D01E}"/>
                </a:ext>
              </a:extLst>
            </p:cNvPr>
            <p:cNvSpPr/>
            <p:nvPr/>
          </p:nvSpPr>
          <p:spPr>
            <a:xfrm>
              <a:off x="10160912" y="3194472"/>
              <a:ext cx="56904" cy="104301"/>
            </a:xfrm>
            <a:custGeom>
              <a:avLst/>
              <a:gdLst>
                <a:gd name="connsiteX0" fmla="*/ 90944 w 124971"/>
                <a:gd name="connsiteY0" fmla="*/ 229063 h 229062"/>
                <a:gd name="connsiteX1" fmla="*/ 124971 w 124971"/>
                <a:gd name="connsiteY1" fmla="*/ 220865 h 229062"/>
                <a:gd name="connsiteX2" fmla="*/ 60629 w 124971"/>
                <a:gd name="connsiteY2" fmla="*/ 114454 h 229062"/>
                <a:gd name="connsiteX3" fmla="*/ 124971 w 124971"/>
                <a:gd name="connsiteY3" fmla="*/ 8197 h 229062"/>
                <a:gd name="connsiteX4" fmla="*/ 90944 w 124971"/>
                <a:gd name="connsiteY4" fmla="*/ 0 h 229062"/>
                <a:gd name="connsiteX5" fmla="*/ 0 w 124971"/>
                <a:gd name="connsiteY5" fmla="*/ 114454 h 229062"/>
                <a:gd name="connsiteX6" fmla="*/ 90944 w 124971"/>
                <a:gd name="connsiteY6" fmla="*/ 229063 h 229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971" h="229062">
                  <a:moveTo>
                    <a:pt x="90944" y="229063"/>
                  </a:moveTo>
                  <a:cubicBezTo>
                    <a:pt x="103009" y="229063"/>
                    <a:pt x="114454" y="226124"/>
                    <a:pt x="124971" y="220865"/>
                  </a:cubicBezTo>
                  <a:cubicBezTo>
                    <a:pt x="87696" y="206945"/>
                    <a:pt x="60629" y="164721"/>
                    <a:pt x="60629" y="114454"/>
                  </a:cubicBezTo>
                  <a:cubicBezTo>
                    <a:pt x="60629" y="64342"/>
                    <a:pt x="87696" y="22117"/>
                    <a:pt x="124971" y="8197"/>
                  </a:cubicBezTo>
                  <a:cubicBezTo>
                    <a:pt x="114454" y="2784"/>
                    <a:pt x="103009" y="0"/>
                    <a:pt x="90944" y="0"/>
                  </a:cubicBezTo>
                  <a:cubicBezTo>
                    <a:pt x="40677" y="0"/>
                    <a:pt x="0" y="51195"/>
                    <a:pt x="0" y="114454"/>
                  </a:cubicBezTo>
                  <a:cubicBezTo>
                    <a:pt x="0" y="177868"/>
                    <a:pt x="40677" y="229063"/>
                    <a:pt x="90944" y="229063"/>
                  </a:cubicBezTo>
                  <a:close/>
                </a:path>
              </a:pathLst>
            </a:custGeom>
            <a:solidFill>
              <a:srgbClr val="D87D22"/>
            </a:solidFill>
            <a:ln w="15453"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0077DFAF-ADBD-44E4-A4A4-1BA785AE10F5}"/>
                </a:ext>
              </a:extLst>
            </p:cNvPr>
            <p:cNvSpPr/>
            <p:nvPr/>
          </p:nvSpPr>
          <p:spPr>
            <a:xfrm>
              <a:off x="10032103" y="2863609"/>
              <a:ext cx="520662" cy="901526"/>
            </a:xfrm>
            <a:custGeom>
              <a:avLst/>
              <a:gdLst>
                <a:gd name="connsiteX0" fmla="*/ 783546 w 1143460"/>
                <a:gd name="connsiteY0" fmla="*/ 1336018 h 1979899"/>
                <a:gd name="connsiteX1" fmla="*/ 829018 w 1143460"/>
                <a:gd name="connsiteY1" fmla="*/ 1325037 h 1979899"/>
                <a:gd name="connsiteX2" fmla="*/ 905578 w 1143460"/>
                <a:gd name="connsiteY2" fmla="*/ 1182434 h 1979899"/>
                <a:gd name="connsiteX3" fmla="*/ 829018 w 1143460"/>
                <a:gd name="connsiteY3" fmla="*/ 1039830 h 1979899"/>
                <a:gd name="connsiteX4" fmla="*/ 783546 w 1143460"/>
                <a:gd name="connsiteY4" fmla="*/ 1028849 h 1979899"/>
                <a:gd name="connsiteX5" fmla="*/ 661513 w 1143460"/>
                <a:gd name="connsiteY5" fmla="*/ 1182434 h 1979899"/>
                <a:gd name="connsiteX6" fmla="*/ 783546 w 1143460"/>
                <a:gd name="connsiteY6" fmla="*/ 1336018 h 1979899"/>
                <a:gd name="connsiteX7" fmla="*/ 651769 w 1143460"/>
                <a:gd name="connsiteY7" fmla="*/ 1604212 h 1979899"/>
                <a:gd name="connsiteX8" fmla="*/ 783391 w 1143460"/>
                <a:gd name="connsiteY8" fmla="*/ 1770016 h 1979899"/>
                <a:gd name="connsiteX9" fmla="*/ 832421 w 1143460"/>
                <a:gd name="connsiteY9" fmla="*/ 1758106 h 1979899"/>
                <a:gd name="connsiteX10" fmla="*/ 915013 w 1143460"/>
                <a:gd name="connsiteY10" fmla="*/ 1604212 h 1979899"/>
                <a:gd name="connsiteX11" fmla="*/ 832421 w 1143460"/>
                <a:gd name="connsiteY11" fmla="*/ 1450318 h 1979899"/>
                <a:gd name="connsiteX12" fmla="*/ 783391 w 1143460"/>
                <a:gd name="connsiteY12" fmla="*/ 1438408 h 1979899"/>
                <a:gd name="connsiteX13" fmla="*/ 651769 w 1143460"/>
                <a:gd name="connsiteY13" fmla="*/ 1604212 h 1979899"/>
                <a:gd name="connsiteX14" fmla="*/ 595006 w 1143460"/>
                <a:gd name="connsiteY14" fmla="*/ 497411 h 1979899"/>
                <a:gd name="connsiteX15" fmla="*/ 726628 w 1143460"/>
                <a:gd name="connsiteY15" fmla="*/ 663215 h 1979899"/>
                <a:gd name="connsiteX16" fmla="*/ 775658 w 1143460"/>
                <a:gd name="connsiteY16" fmla="*/ 651150 h 1979899"/>
                <a:gd name="connsiteX17" fmla="*/ 858250 w 1143460"/>
                <a:gd name="connsiteY17" fmla="*/ 497411 h 1979899"/>
                <a:gd name="connsiteX18" fmla="*/ 775658 w 1143460"/>
                <a:gd name="connsiteY18" fmla="*/ 343671 h 1979899"/>
                <a:gd name="connsiteX19" fmla="*/ 726628 w 1143460"/>
                <a:gd name="connsiteY19" fmla="*/ 331607 h 1979899"/>
                <a:gd name="connsiteX20" fmla="*/ 595006 w 1143460"/>
                <a:gd name="connsiteY20" fmla="*/ 497411 h 1979899"/>
                <a:gd name="connsiteX21" fmla="*/ 1072774 w 1143460"/>
                <a:gd name="connsiteY21" fmla="*/ 0 h 1979899"/>
                <a:gd name="connsiteX22" fmla="*/ 1132631 w 1143460"/>
                <a:gd name="connsiteY22" fmla="*/ 479779 h 1979899"/>
                <a:gd name="connsiteX23" fmla="*/ 994667 w 1143460"/>
                <a:gd name="connsiteY23" fmla="*/ 658420 h 1979899"/>
                <a:gd name="connsiteX24" fmla="*/ 1142684 w 1143460"/>
                <a:gd name="connsiteY24" fmla="*/ 838144 h 1979899"/>
                <a:gd name="connsiteX25" fmla="*/ 1053286 w 1143460"/>
                <a:gd name="connsiteY25" fmla="*/ 1979899 h 1979899"/>
                <a:gd name="connsiteX26" fmla="*/ 126828 w 1143460"/>
                <a:gd name="connsiteY26" fmla="*/ 1726399 h 1979899"/>
                <a:gd name="connsiteX27" fmla="*/ 106875 w 1143460"/>
                <a:gd name="connsiteY27" fmla="*/ 1343752 h 1979899"/>
                <a:gd name="connsiteX28" fmla="*/ 214524 w 1143460"/>
                <a:gd name="connsiteY28" fmla="*/ 1214295 h 1979899"/>
                <a:gd name="connsiteX29" fmla="*/ 87696 w 1143460"/>
                <a:gd name="connsiteY29" fmla="*/ 1082673 h 1979899"/>
                <a:gd name="connsiteX30" fmla="*/ 0 w 1143460"/>
                <a:gd name="connsiteY30" fmla="*/ 516899 h 1979899"/>
                <a:gd name="connsiteX31" fmla="*/ 194108 w 1143460"/>
                <a:gd name="connsiteY31" fmla="*/ 368418 h 1979899"/>
                <a:gd name="connsiteX32" fmla="*/ 258449 w 1143460"/>
                <a:gd name="connsiteY32" fmla="*/ 385122 h 1979899"/>
                <a:gd name="connsiteX33" fmla="*/ 390072 w 1143460"/>
                <a:gd name="connsiteY33" fmla="*/ 253500 h 1979899"/>
                <a:gd name="connsiteX34" fmla="*/ 389917 w 1143460"/>
                <a:gd name="connsiteY34" fmla="*/ 247777 h 1979899"/>
                <a:gd name="connsiteX35" fmla="*/ 1072774 w 1143460"/>
                <a:gd name="connsiteY35" fmla="*/ 0 h 1979899"/>
                <a:gd name="connsiteX36" fmla="*/ 403064 w 1143460"/>
                <a:gd name="connsiteY36" fmla="*/ 1648138 h 1979899"/>
                <a:gd name="connsiteX37" fmla="*/ 444205 w 1143460"/>
                <a:gd name="connsiteY37" fmla="*/ 1638084 h 1979899"/>
                <a:gd name="connsiteX38" fmla="*/ 513496 w 1143460"/>
                <a:gd name="connsiteY38" fmla="*/ 1509091 h 1979899"/>
                <a:gd name="connsiteX39" fmla="*/ 444205 w 1143460"/>
                <a:gd name="connsiteY39" fmla="*/ 1380099 h 1979899"/>
                <a:gd name="connsiteX40" fmla="*/ 403064 w 1143460"/>
                <a:gd name="connsiteY40" fmla="*/ 1370045 h 1979899"/>
                <a:gd name="connsiteX41" fmla="*/ 292631 w 1143460"/>
                <a:gd name="connsiteY41" fmla="*/ 1509091 h 1979899"/>
                <a:gd name="connsiteX42" fmla="*/ 403064 w 1143460"/>
                <a:gd name="connsiteY42" fmla="*/ 1648138 h 1979899"/>
                <a:gd name="connsiteX43" fmla="*/ 464931 w 1143460"/>
                <a:gd name="connsiteY43" fmla="*/ 841082 h 1979899"/>
                <a:gd name="connsiteX44" fmla="*/ 408013 w 1143460"/>
                <a:gd name="connsiteY44" fmla="*/ 734826 h 1979899"/>
                <a:gd name="connsiteX45" fmla="*/ 373986 w 1143460"/>
                <a:gd name="connsiteY45" fmla="*/ 726474 h 1979899"/>
                <a:gd name="connsiteX46" fmla="*/ 283041 w 1143460"/>
                <a:gd name="connsiteY46" fmla="*/ 841082 h 1979899"/>
                <a:gd name="connsiteX47" fmla="*/ 373986 w 1143460"/>
                <a:gd name="connsiteY47" fmla="*/ 955691 h 1979899"/>
                <a:gd name="connsiteX48" fmla="*/ 408013 w 1143460"/>
                <a:gd name="connsiteY48" fmla="*/ 947339 h 1979899"/>
                <a:gd name="connsiteX49" fmla="*/ 464931 w 1143460"/>
                <a:gd name="connsiteY49" fmla="*/ 841082 h 1979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143460" h="1979899">
                  <a:moveTo>
                    <a:pt x="783546" y="1336018"/>
                  </a:moveTo>
                  <a:cubicBezTo>
                    <a:pt x="799631" y="1336018"/>
                    <a:pt x="814943" y="1332152"/>
                    <a:pt x="829018" y="1325037"/>
                  </a:cubicBezTo>
                  <a:cubicBezTo>
                    <a:pt x="873872" y="1302301"/>
                    <a:pt x="905578" y="1247085"/>
                    <a:pt x="905578" y="1182434"/>
                  </a:cubicBezTo>
                  <a:cubicBezTo>
                    <a:pt x="905578" y="1117782"/>
                    <a:pt x="873872" y="1062566"/>
                    <a:pt x="829018" y="1039830"/>
                  </a:cubicBezTo>
                  <a:cubicBezTo>
                    <a:pt x="814943" y="1032715"/>
                    <a:pt x="799631" y="1028849"/>
                    <a:pt x="783546" y="1028849"/>
                  </a:cubicBezTo>
                  <a:cubicBezTo>
                    <a:pt x="716111" y="1028849"/>
                    <a:pt x="661513" y="1097676"/>
                    <a:pt x="661513" y="1182434"/>
                  </a:cubicBezTo>
                  <a:cubicBezTo>
                    <a:pt x="661513" y="1267346"/>
                    <a:pt x="716111" y="1336018"/>
                    <a:pt x="783546" y="1336018"/>
                  </a:cubicBezTo>
                  <a:close/>
                  <a:moveTo>
                    <a:pt x="651769" y="1604212"/>
                  </a:moveTo>
                  <a:cubicBezTo>
                    <a:pt x="651769" y="1695775"/>
                    <a:pt x="710698" y="1770016"/>
                    <a:pt x="783391" y="1770016"/>
                  </a:cubicBezTo>
                  <a:cubicBezTo>
                    <a:pt x="800714" y="1770016"/>
                    <a:pt x="817263" y="1765840"/>
                    <a:pt x="832421" y="1758106"/>
                  </a:cubicBezTo>
                  <a:cubicBezTo>
                    <a:pt x="880832" y="1733669"/>
                    <a:pt x="915013" y="1673967"/>
                    <a:pt x="915013" y="1604212"/>
                  </a:cubicBezTo>
                  <a:cubicBezTo>
                    <a:pt x="915013" y="1534457"/>
                    <a:pt x="880832" y="1474755"/>
                    <a:pt x="832421" y="1450318"/>
                  </a:cubicBezTo>
                  <a:cubicBezTo>
                    <a:pt x="817263" y="1442584"/>
                    <a:pt x="800714" y="1438408"/>
                    <a:pt x="783391" y="1438408"/>
                  </a:cubicBezTo>
                  <a:cubicBezTo>
                    <a:pt x="710852" y="1438408"/>
                    <a:pt x="651769" y="1512649"/>
                    <a:pt x="651769" y="1604212"/>
                  </a:cubicBezTo>
                  <a:close/>
                  <a:moveTo>
                    <a:pt x="595006" y="497411"/>
                  </a:moveTo>
                  <a:cubicBezTo>
                    <a:pt x="595006" y="588974"/>
                    <a:pt x="653934" y="663215"/>
                    <a:pt x="726628" y="663215"/>
                  </a:cubicBezTo>
                  <a:cubicBezTo>
                    <a:pt x="743951" y="663215"/>
                    <a:pt x="760500" y="659039"/>
                    <a:pt x="775658" y="651150"/>
                  </a:cubicBezTo>
                  <a:cubicBezTo>
                    <a:pt x="824069" y="626713"/>
                    <a:pt x="858250" y="567011"/>
                    <a:pt x="858250" y="497411"/>
                  </a:cubicBezTo>
                  <a:cubicBezTo>
                    <a:pt x="858250" y="427810"/>
                    <a:pt x="824069" y="367954"/>
                    <a:pt x="775658" y="343671"/>
                  </a:cubicBezTo>
                  <a:cubicBezTo>
                    <a:pt x="760500" y="335938"/>
                    <a:pt x="743951" y="331607"/>
                    <a:pt x="726628" y="331607"/>
                  </a:cubicBezTo>
                  <a:cubicBezTo>
                    <a:pt x="653934" y="331607"/>
                    <a:pt x="595006" y="405848"/>
                    <a:pt x="595006" y="497411"/>
                  </a:cubicBezTo>
                  <a:close/>
                  <a:moveTo>
                    <a:pt x="1072774" y="0"/>
                  </a:moveTo>
                  <a:cubicBezTo>
                    <a:pt x="1100150" y="39595"/>
                    <a:pt x="1120876" y="230609"/>
                    <a:pt x="1132631" y="479779"/>
                  </a:cubicBezTo>
                  <a:cubicBezTo>
                    <a:pt x="1054678" y="492307"/>
                    <a:pt x="994667" y="567475"/>
                    <a:pt x="994667" y="658420"/>
                  </a:cubicBezTo>
                  <a:cubicBezTo>
                    <a:pt x="994667" y="753231"/>
                    <a:pt x="1059782" y="830874"/>
                    <a:pt x="1142684" y="838144"/>
                  </a:cubicBezTo>
                  <a:cubicBezTo>
                    <a:pt x="1148407" y="1334626"/>
                    <a:pt x="1122887" y="1883542"/>
                    <a:pt x="1053286" y="1979899"/>
                  </a:cubicBezTo>
                  <a:cubicBezTo>
                    <a:pt x="858250" y="1931179"/>
                    <a:pt x="126828" y="1726399"/>
                    <a:pt x="126828" y="1726399"/>
                  </a:cubicBezTo>
                  <a:cubicBezTo>
                    <a:pt x="126828" y="1726399"/>
                    <a:pt x="120331" y="1557038"/>
                    <a:pt x="106875" y="1343752"/>
                  </a:cubicBezTo>
                  <a:cubicBezTo>
                    <a:pt x="168124" y="1332461"/>
                    <a:pt x="214524" y="1278946"/>
                    <a:pt x="214524" y="1214295"/>
                  </a:cubicBezTo>
                  <a:cubicBezTo>
                    <a:pt x="214524" y="1143148"/>
                    <a:pt x="158225" y="1085302"/>
                    <a:pt x="87696" y="1082673"/>
                  </a:cubicBezTo>
                  <a:cubicBezTo>
                    <a:pt x="67126" y="837525"/>
                    <a:pt x="38203" y="597635"/>
                    <a:pt x="0" y="516899"/>
                  </a:cubicBezTo>
                  <a:cubicBezTo>
                    <a:pt x="66198" y="461064"/>
                    <a:pt x="130849" y="411880"/>
                    <a:pt x="194108" y="368418"/>
                  </a:cubicBezTo>
                  <a:cubicBezTo>
                    <a:pt x="213132" y="379090"/>
                    <a:pt x="235095" y="385122"/>
                    <a:pt x="258449" y="385122"/>
                  </a:cubicBezTo>
                  <a:cubicBezTo>
                    <a:pt x="331143" y="385122"/>
                    <a:pt x="390072" y="326194"/>
                    <a:pt x="390072" y="253500"/>
                  </a:cubicBezTo>
                  <a:cubicBezTo>
                    <a:pt x="390072" y="251489"/>
                    <a:pt x="390072" y="249633"/>
                    <a:pt x="389917" y="247777"/>
                  </a:cubicBezTo>
                  <a:cubicBezTo>
                    <a:pt x="662905" y="98833"/>
                    <a:pt x="898000" y="47174"/>
                    <a:pt x="1072774" y="0"/>
                  </a:cubicBezTo>
                  <a:close/>
                  <a:moveTo>
                    <a:pt x="403064" y="1648138"/>
                  </a:moveTo>
                  <a:cubicBezTo>
                    <a:pt x="417602" y="1648138"/>
                    <a:pt x="431522" y="1644580"/>
                    <a:pt x="444205" y="1638084"/>
                  </a:cubicBezTo>
                  <a:cubicBezTo>
                    <a:pt x="484728" y="1617668"/>
                    <a:pt x="513496" y="1567556"/>
                    <a:pt x="513496" y="1509091"/>
                  </a:cubicBezTo>
                  <a:cubicBezTo>
                    <a:pt x="513496" y="1450627"/>
                    <a:pt x="484883" y="1400669"/>
                    <a:pt x="444205" y="1380099"/>
                  </a:cubicBezTo>
                  <a:cubicBezTo>
                    <a:pt x="431522" y="1373603"/>
                    <a:pt x="417602" y="1370045"/>
                    <a:pt x="403064" y="1370045"/>
                  </a:cubicBezTo>
                  <a:cubicBezTo>
                    <a:pt x="342125" y="1370045"/>
                    <a:pt x="292631" y="1432222"/>
                    <a:pt x="292631" y="1509091"/>
                  </a:cubicBezTo>
                  <a:cubicBezTo>
                    <a:pt x="292631" y="1585961"/>
                    <a:pt x="342125" y="1648138"/>
                    <a:pt x="403064" y="1648138"/>
                  </a:cubicBezTo>
                  <a:close/>
                  <a:moveTo>
                    <a:pt x="464931" y="841082"/>
                  </a:moveTo>
                  <a:cubicBezTo>
                    <a:pt x="464931" y="792981"/>
                    <a:pt x="441267" y="751684"/>
                    <a:pt x="408013" y="734826"/>
                  </a:cubicBezTo>
                  <a:cubicBezTo>
                    <a:pt x="397496" y="729412"/>
                    <a:pt x="385896" y="726474"/>
                    <a:pt x="373986" y="726474"/>
                  </a:cubicBezTo>
                  <a:cubicBezTo>
                    <a:pt x="323719" y="726474"/>
                    <a:pt x="283041" y="777823"/>
                    <a:pt x="283041" y="841082"/>
                  </a:cubicBezTo>
                  <a:cubicBezTo>
                    <a:pt x="283041" y="904341"/>
                    <a:pt x="323874" y="955691"/>
                    <a:pt x="373986" y="955691"/>
                  </a:cubicBezTo>
                  <a:cubicBezTo>
                    <a:pt x="386050" y="955691"/>
                    <a:pt x="397496" y="952752"/>
                    <a:pt x="408013" y="947339"/>
                  </a:cubicBezTo>
                  <a:cubicBezTo>
                    <a:pt x="441267" y="930480"/>
                    <a:pt x="464931" y="889338"/>
                    <a:pt x="464931" y="841082"/>
                  </a:cubicBezTo>
                  <a:close/>
                </a:path>
              </a:pathLst>
            </a:custGeom>
            <a:solidFill>
              <a:schemeClr val="bg1"/>
            </a:solidFill>
            <a:ln w="15453"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035ADE0F-4018-47AE-8A40-BFD81F0CFBD7}"/>
                </a:ext>
              </a:extLst>
            </p:cNvPr>
            <p:cNvSpPr/>
            <p:nvPr/>
          </p:nvSpPr>
          <p:spPr>
            <a:xfrm>
              <a:off x="9956204" y="3382411"/>
              <a:ext cx="503312" cy="154274"/>
            </a:xfrm>
            <a:custGeom>
              <a:avLst/>
              <a:gdLst>
                <a:gd name="connsiteX0" fmla="*/ 0 w 1255436"/>
                <a:gd name="connsiteY0" fmla="*/ 384813 h 384812"/>
                <a:gd name="connsiteX1" fmla="*/ 1255437 w 1255436"/>
                <a:gd name="connsiteY1" fmla="*/ 0 h 384812"/>
              </a:gdLst>
              <a:ahLst/>
              <a:cxnLst>
                <a:cxn ang="0">
                  <a:pos x="connsiteX0" y="connsiteY0"/>
                </a:cxn>
                <a:cxn ang="0">
                  <a:pos x="connsiteX1" y="connsiteY1"/>
                </a:cxn>
              </a:cxnLst>
              <a:rect l="l" t="t" r="r" b="b"/>
              <a:pathLst>
                <a:path w="1255436" h="384812">
                  <a:moveTo>
                    <a:pt x="0" y="384813"/>
                  </a:moveTo>
                  <a:lnTo>
                    <a:pt x="1255437" y="0"/>
                  </a:lnTo>
                </a:path>
              </a:pathLst>
            </a:custGeom>
            <a:ln w="114300" cap="flat">
              <a:solidFill>
                <a:srgbClr val="003C47"/>
              </a:solid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23045016-4F1C-42A8-AC02-6900F6F8A4CD}"/>
                </a:ext>
              </a:extLst>
            </p:cNvPr>
            <p:cNvSpPr/>
            <p:nvPr/>
          </p:nvSpPr>
          <p:spPr>
            <a:xfrm>
              <a:off x="9863828" y="2954821"/>
              <a:ext cx="130793" cy="1051846"/>
            </a:xfrm>
            <a:custGeom>
              <a:avLst/>
              <a:gdLst>
                <a:gd name="connsiteX0" fmla="*/ 204780 w 246173"/>
                <a:gd name="connsiteY0" fmla="*/ 112753 h 1979744"/>
                <a:gd name="connsiteX1" fmla="*/ 77952 w 246173"/>
                <a:gd name="connsiteY1" fmla="*/ 0 h 1979744"/>
                <a:gd name="connsiteX2" fmla="*/ 137809 w 246173"/>
                <a:gd name="connsiteY2" fmla="*/ 479779 h 1979744"/>
                <a:gd name="connsiteX3" fmla="*/ 0 w 246173"/>
                <a:gd name="connsiteY3" fmla="*/ 658265 h 1979744"/>
                <a:gd name="connsiteX4" fmla="*/ 147862 w 246173"/>
                <a:gd name="connsiteY4" fmla="*/ 837989 h 1979744"/>
                <a:gd name="connsiteX5" fmla="*/ 58464 w 246173"/>
                <a:gd name="connsiteY5" fmla="*/ 1979745 h 1979744"/>
                <a:gd name="connsiteX6" fmla="*/ 180497 w 246173"/>
                <a:gd name="connsiteY6" fmla="*/ 1921590 h 1979744"/>
                <a:gd name="connsiteX7" fmla="*/ 204780 w 246173"/>
                <a:gd name="connsiteY7" fmla="*/ 112753 h 1979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6173" h="1979744">
                  <a:moveTo>
                    <a:pt x="204780" y="112753"/>
                  </a:moveTo>
                  <a:cubicBezTo>
                    <a:pt x="175238" y="79963"/>
                    <a:pt x="134870" y="37894"/>
                    <a:pt x="77952" y="0"/>
                  </a:cubicBezTo>
                  <a:cubicBezTo>
                    <a:pt x="105329" y="39595"/>
                    <a:pt x="126209" y="230609"/>
                    <a:pt x="137809" y="479779"/>
                  </a:cubicBezTo>
                  <a:cubicBezTo>
                    <a:pt x="59856" y="492152"/>
                    <a:pt x="0" y="567321"/>
                    <a:pt x="0" y="658265"/>
                  </a:cubicBezTo>
                  <a:cubicBezTo>
                    <a:pt x="0" y="753076"/>
                    <a:pt x="65115" y="830719"/>
                    <a:pt x="147862" y="837989"/>
                  </a:cubicBezTo>
                  <a:cubicBezTo>
                    <a:pt x="153585" y="1334472"/>
                    <a:pt x="128065" y="1883387"/>
                    <a:pt x="58464" y="1979745"/>
                  </a:cubicBezTo>
                  <a:cubicBezTo>
                    <a:pt x="103473" y="1958710"/>
                    <a:pt x="143841" y="1939531"/>
                    <a:pt x="180497" y="1921590"/>
                  </a:cubicBezTo>
                  <a:cubicBezTo>
                    <a:pt x="266492" y="1622308"/>
                    <a:pt x="260924" y="486893"/>
                    <a:pt x="204780" y="112753"/>
                  </a:cubicBezTo>
                  <a:close/>
                </a:path>
              </a:pathLst>
            </a:custGeom>
            <a:solidFill>
              <a:srgbClr val="D87D22"/>
            </a:solidFill>
            <a:ln w="15453"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D2F87F31-F9C4-43E5-9F45-D3A93F9D9E17}"/>
                </a:ext>
              </a:extLst>
            </p:cNvPr>
            <p:cNvSpPr/>
            <p:nvPr/>
          </p:nvSpPr>
          <p:spPr>
            <a:xfrm>
              <a:off x="9681562" y="3719053"/>
              <a:ext cx="95981" cy="176184"/>
            </a:xfrm>
            <a:custGeom>
              <a:avLst/>
              <a:gdLst>
                <a:gd name="connsiteX0" fmla="*/ 180652 w 180652"/>
                <a:gd name="connsiteY0" fmla="*/ 11909 h 331607"/>
                <a:gd name="connsiteX1" fmla="*/ 131622 w 180652"/>
                <a:gd name="connsiteY1" fmla="*/ 0 h 331607"/>
                <a:gd name="connsiteX2" fmla="*/ 0 w 180652"/>
                <a:gd name="connsiteY2" fmla="*/ 165804 h 331607"/>
                <a:gd name="connsiteX3" fmla="*/ 131622 w 180652"/>
                <a:gd name="connsiteY3" fmla="*/ 331607 h 331607"/>
                <a:gd name="connsiteX4" fmla="*/ 180652 w 180652"/>
                <a:gd name="connsiteY4" fmla="*/ 319698 h 331607"/>
                <a:gd name="connsiteX5" fmla="*/ 87697 w 180652"/>
                <a:gd name="connsiteY5" fmla="*/ 165804 h 331607"/>
                <a:gd name="connsiteX6" fmla="*/ 180652 w 180652"/>
                <a:gd name="connsiteY6" fmla="*/ 11909 h 331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0652" h="331607">
                  <a:moveTo>
                    <a:pt x="180652" y="11909"/>
                  </a:moveTo>
                  <a:cubicBezTo>
                    <a:pt x="165494" y="4331"/>
                    <a:pt x="148945" y="0"/>
                    <a:pt x="131622" y="0"/>
                  </a:cubicBezTo>
                  <a:cubicBezTo>
                    <a:pt x="58929" y="0"/>
                    <a:pt x="0" y="74240"/>
                    <a:pt x="0" y="165804"/>
                  </a:cubicBezTo>
                  <a:cubicBezTo>
                    <a:pt x="0" y="257367"/>
                    <a:pt x="58929" y="331607"/>
                    <a:pt x="131622" y="331607"/>
                  </a:cubicBezTo>
                  <a:cubicBezTo>
                    <a:pt x="148945" y="331607"/>
                    <a:pt x="165494" y="327431"/>
                    <a:pt x="180652" y="319698"/>
                  </a:cubicBezTo>
                  <a:cubicBezTo>
                    <a:pt x="126828" y="299436"/>
                    <a:pt x="87697" y="238188"/>
                    <a:pt x="87697" y="165804"/>
                  </a:cubicBezTo>
                  <a:cubicBezTo>
                    <a:pt x="87697" y="93574"/>
                    <a:pt x="126828" y="32325"/>
                    <a:pt x="180652" y="11909"/>
                  </a:cubicBezTo>
                  <a:close/>
                </a:path>
              </a:pathLst>
            </a:custGeom>
            <a:solidFill>
              <a:srgbClr val="D87D22"/>
            </a:solidFill>
            <a:ln w="15453"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BC101415-9878-44F7-831B-97390E384EBB}"/>
                </a:ext>
              </a:extLst>
            </p:cNvPr>
            <p:cNvSpPr/>
            <p:nvPr/>
          </p:nvSpPr>
          <p:spPr>
            <a:xfrm>
              <a:off x="9686657" y="3501452"/>
              <a:ext cx="88996" cy="163200"/>
            </a:xfrm>
            <a:custGeom>
              <a:avLst/>
              <a:gdLst>
                <a:gd name="connsiteX0" fmla="*/ 0 w 167504"/>
                <a:gd name="connsiteY0" fmla="*/ 153585 h 307169"/>
                <a:gd name="connsiteX1" fmla="*/ 122032 w 167504"/>
                <a:gd name="connsiteY1" fmla="*/ 307170 h 307169"/>
                <a:gd name="connsiteX2" fmla="*/ 167505 w 167504"/>
                <a:gd name="connsiteY2" fmla="*/ 296188 h 307169"/>
                <a:gd name="connsiteX3" fmla="*/ 81355 w 167504"/>
                <a:gd name="connsiteY3" fmla="*/ 153585 h 307169"/>
                <a:gd name="connsiteX4" fmla="*/ 167505 w 167504"/>
                <a:gd name="connsiteY4" fmla="*/ 10982 h 307169"/>
                <a:gd name="connsiteX5" fmla="*/ 122032 w 167504"/>
                <a:gd name="connsiteY5" fmla="*/ 0 h 307169"/>
                <a:gd name="connsiteX6" fmla="*/ 0 w 167504"/>
                <a:gd name="connsiteY6" fmla="*/ 153585 h 307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504" h="307169">
                  <a:moveTo>
                    <a:pt x="0" y="153585"/>
                  </a:moveTo>
                  <a:cubicBezTo>
                    <a:pt x="0" y="238497"/>
                    <a:pt x="54752" y="307170"/>
                    <a:pt x="122032" y="307170"/>
                  </a:cubicBezTo>
                  <a:cubicBezTo>
                    <a:pt x="138118" y="307170"/>
                    <a:pt x="153430" y="303303"/>
                    <a:pt x="167505" y="296188"/>
                  </a:cubicBezTo>
                  <a:cubicBezTo>
                    <a:pt x="117702" y="277474"/>
                    <a:pt x="81355" y="220711"/>
                    <a:pt x="81355" y="153585"/>
                  </a:cubicBezTo>
                  <a:cubicBezTo>
                    <a:pt x="81355" y="86614"/>
                    <a:pt x="117702" y="29851"/>
                    <a:pt x="167505" y="10982"/>
                  </a:cubicBezTo>
                  <a:cubicBezTo>
                    <a:pt x="153430" y="3867"/>
                    <a:pt x="138118" y="0"/>
                    <a:pt x="122032" y="0"/>
                  </a:cubicBezTo>
                  <a:cubicBezTo>
                    <a:pt x="54752" y="0"/>
                    <a:pt x="0" y="68827"/>
                    <a:pt x="0" y="153585"/>
                  </a:cubicBezTo>
                  <a:close/>
                </a:path>
              </a:pathLst>
            </a:custGeom>
            <a:solidFill>
              <a:srgbClr val="D87D22"/>
            </a:solidFill>
            <a:ln w="15453"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B317C1D8-818F-4F2A-8303-A56D9C7275FD}"/>
                </a:ext>
              </a:extLst>
            </p:cNvPr>
            <p:cNvSpPr/>
            <p:nvPr/>
          </p:nvSpPr>
          <p:spPr>
            <a:xfrm>
              <a:off x="9651322" y="3131005"/>
              <a:ext cx="96063" cy="176184"/>
            </a:xfrm>
            <a:custGeom>
              <a:avLst/>
              <a:gdLst>
                <a:gd name="connsiteX0" fmla="*/ 180806 w 180806"/>
                <a:gd name="connsiteY0" fmla="*/ 319543 h 331607"/>
                <a:gd name="connsiteX1" fmla="*/ 87851 w 180806"/>
                <a:gd name="connsiteY1" fmla="*/ 165804 h 331607"/>
                <a:gd name="connsiteX2" fmla="*/ 180806 w 180806"/>
                <a:gd name="connsiteY2" fmla="*/ 11909 h 331607"/>
                <a:gd name="connsiteX3" fmla="*/ 131777 w 180806"/>
                <a:gd name="connsiteY3" fmla="*/ 0 h 331607"/>
                <a:gd name="connsiteX4" fmla="*/ 0 w 180806"/>
                <a:gd name="connsiteY4" fmla="*/ 165804 h 331607"/>
                <a:gd name="connsiteX5" fmla="*/ 131777 w 180806"/>
                <a:gd name="connsiteY5" fmla="*/ 331607 h 331607"/>
                <a:gd name="connsiteX6" fmla="*/ 180806 w 180806"/>
                <a:gd name="connsiteY6" fmla="*/ 319543 h 331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0806" h="331607">
                  <a:moveTo>
                    <a:pt x="180806" y="319543"/>
                  </a:moveTo>
                  <a:cubicBezTo>
                    <a:pt x="126982" y="299436"/>
                    <a:pt x="87851" y="238188"/>
                    <a:pt x="87851" y="165804"/>
                  </a:cubicBezTo>
                  <a:cubicBezTo>
                    <a:pt x="87851" y="93419"/>
                    <a:pt x="126982" y="32171"/>
                    <a:pt x="180806" y="11909"/>
                  </a:cubicBezTo>
                  <a:cubicBezTo>
                    <a:pt x="165649" y="4176"/>
                    <a:pt x="149100" y="0"/>
                    <a:pt x="131777" y="0"/>
                  </a:cubicBezTo>
                  <a:cubicBezTo>
                    <a:pt x="58928" y="0"/>
                    <a:pt x="0" y="74240"/>
                    <a:pt x="0" y="165804"/>
                  </a:cubicBezTo>
                  <a:cubicBezTo>
                    <a:pt x="0" y="257367"/>
                    <a:pt x="58928" y="331607"/>
                    <a:pt x="131777" y="331607"/>
                  </a:cubicBezTo>
                  <a:cubicBezTo>
                    <a:pt x="149100" y="331607"/>
                    <a:pt x="165649" y="327431"/>
                    <a:pt x="180806" y="319543"/>
                  </a:cubicBezTo>
                  <a:close/>
                </a:path>
              </a:pathLst>
            </a:custGeom>
            <a:solidFill>
              <a:srgbClr val="D87D22"/>
            </a:solidFill>
            <a:ln w="15453"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5EF99DF0-D9FF-4BC5-8403-7E57F34EE136}"/>
                </a:ext>
              </a:extLst>
            </p:cNvPr>
            <p:cNvSpPr/>
            <p:nvPr/>
          </p:nvSpPr>
          <p:spPr>
            <a:xfrm>
              <a:off x="9490751" y="3682813"/>
              <a:ext cx="80532" cy="147669"/>
            </a:xfrm>
            <a:custGeom>
              <a:avLst/>
              <a:gdLst>
                <a:gd name="connsiteX0" fmla="*/ 151574 w 151574"/>
                <a:gd name="connsiteY0" fmla="*/ 10053 h 277937"/>
                <a:gd name="connsiteX1" fmla="*/ 110433 w 151574"/>
                <a:gd name="connsiteY1" fmla="*/ 0 h 277937"/>
                <a:gd name="connsiteX2" fmla="*/ 0 w 151574"/>
                <a:gd name="connsiteY2" fmla="*/ 139046 h 277937"/>
                <a:gd name="connsiteX3" fmla="*/ 110433 w 151574"/>
                <a:gd name="connsiteY3" fmla="*/ 277938 h 277937"/>
                <a:gd name="connsiteX4" fmla="*/ 151574 w 151574"/>
                <a:gd name="connsiteY4" fmla="*/ 267884 h 277937"/>
                <a:gd name="connsiteX5" fmla="*/ 73622 w 151574"/>
                <a:gd name="connsiteY5" fmla="*/ 139046 h 277937"/>
                <a:gd name="connsiteX6" fmla="*/ 151574 w 151574"/>
                <a:gd name="connsiteY6" fmla="*/ 10053 h 27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1574" h="277937">
                  <a:moveTo>
                    <a:pt x="151574" y="10053"/>
                  </a:moveTo>
                  <a:cubicBezTo>
                    <a:pt x="138892" y="3557"/>
                    <a:pt x="124972" y="0"/>
                    <a:pt x="110433" y="0"/>
                  </a:cubicBezTo>
                  <a:cubicBezTo>
                    <a:pt x="49494" y="0"/>
                    <a:pt x="0" y="62176"/>
                    <a:pt x="0" y="139046"/>
                  </a:cubicBezTo>
                  <a:cubicBezTo>
                    <a:pt x="0" y="215761"/>
                    <a:pt x="49494" y="277938"/>
                    <a:pt x="110433" y="277938"/>
                  </a:cubicBezTo>
                  <a:cubicBezTo>
                    <a:pt x="124972" y="277938"/>
                    <a:pt x="138892" y="274380"/>
                    <a:pt x="151574" y="267884"/>
                  </a:cubicBezTo>
                  <a:cubicBezTo>
                    <a:pt x="106411" y="250871"/>
                    <a:pt x="73622" y="199676"/>
                    <a:pt x="73622" y="139046"/>
                  </a:cubicBezTo>
                  <a:cubicBezTo>
                    <a:pt x="73622" y="78262"/>
                    <a:pt x="106411" y="27067"/>
                    <a:pt x="151574" y="10053"/>
                  </a:cubicBezTo>
                  <a:close/>
                </a:path>
              </a:pathLst>
            </a:custGeom>
            <a:solidFill>
              <a:srgbClr val="D87D22"/>
            </a:solidFill>
            <a:ln w="15453"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DE0016A2-ABE0-46CA-8A8C-7867E5CE568F}"/>
                </a:ext>
              </a:extLst>
            </p:cNvPr>
            <p:cNvSpPr/>
            <p:nvPr/>
          </p:nvSpPr>
          <p:spPr>
            <a:xfrm>
              <a:off x="9485574" y="3340882"/>
              <a:ext cx="66398" cy="121702"/>
            </a:xfrm>
            <a:custGeom>
              <a:avLst/>
              <a:gdLst>
                <a:gd name="connsiteX0" fmla="*/ 90944 w 124971"/>
                <a:gd name="connsiteY0" fmla="*/ 229063 h 229062"/>
                <a:gd name="connsiteX1" fmla="*/ 124971 w 124971"/>
                <a:gd name="connsiteY1" fmla="*/ 220865 h 229062"/>
                <a:gd name="connsiteX2" fmla="*/ 60629 w 124971"/>
                <a:gd name="connsiteY2" fmla="*/ 114454 h 229062"/>
                <a:gd name="connsiteX3" fmla="*/ 124971 w 124971"/>
                <a:gd name="connsiteY3" fmla="*/ 8197 h 229062"/>
                <a:gd name="connsiteX4" fmla="*/ 90944 w 124971"/>
                <a:gd name="connsiteY4" fmla="*/ 0 h 229062"/>
                <a:gd name="connsiteX5" fmla="*/ 0 w 124971"/>
                <a:gd name="connsiteY5" fmla="*/ 114454 h 229062"/>
                <a:gd name="connsiteX6" fmla="*/ 90944 w 124971"/>
                <a:gd name="connsiteY6" fmla="*/ 229063 h 229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971" h="229062">
                  <a:moveTo>
                    <a:pt x="90944" y="229063"/>
                  </a:moveTo>
                  <a:cubicBezTo>
                    <a:pt x="103009" y="229063"/>
                    <a:pt x="114454" y="226124"/>
                    <a:pt x="124971" y="220865"/>
                  </a:cubicBezTo>
                  <a:cubicBezTo>
                    <a:pt x="87696" y="206945"/>
                    <a:pt x="60629" y="164721"/>
                    <a:pt x="60629" y="114454"/>
                  </a:cubicBezTo>
                  <a:cubicBezTo>
                    <a:pt x="60629" y="64342"/>
                    <a:pt x="87696" y="22117"/>
                    <a:pt x="124971" y="8197"/>
                  </a:cubicBezTo>
                  <a:cubicBezTo>
                    <a:pt x="114454" y="2784"/>
                    <a:pt x="103009" y="0"/>
                    <a:pt x="90944" y="0"/>
                  </a:cubicBezTo>
                  <a:cubicBezTo>
                    <a:pt x="40677" y="0"/>
                    <a:pt x="0" y="51195"/>
                    <a:pt x="0" y="114454"/>
                  </a:cubicBezTo>
                  <a:cubicBezTo>
                    <a:pt x="0" y="177868"/>
                    <a:pt x="40677" y="229063"/>
                    <a:pt x="90944" y="229063"/>
                  </a:cubicBezTo>
                  <a:close/>
                </a:path>
              </a:pathLst>
            </a:custGeom>
            <a:solidFill>
              <a:srgbClr val="D87D22"/>
            </a:solidFill>
            <a:ln w="15453"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26422ADF-2EBC-4EA6-8AF6-6B24D66B1049}"/>
                </a:ext>
              </a:extLst>
            </p:cNvPr>
            <p:cNvSpPr/>
            <p:nvPr/>
          </p:nvSpPr>
          <p:spPr>
            <a:xfrm>
              <a:off x="9335275" y="2954821"/>
              <a:ext cx="607525" cy="1051928"/>
            </a:xfrm>
            <a:custGeom>
              <a:avLst/>
              <a:gdLst>
                <a:gd name="connsiteX0" fmla="*/ 783546 w 1143460"/>
                <a:gd name="connsiteY0" fmla="*/ 1336018 h 1979899"/>
                <a:gd name="connsiteX1" fmla="*/ 829018 w 1143460"/>
                <a:gd name="connsiteY1" fmla="*/ 1325037 h 1979899"/>
                <a:gd name="connsiteX2" fmla="*/ 905578 w 1143460"/>
                <a:gd name="connsiteY2" fmla="*/ 1182434 h 1979899"/>
                <a:gd name="connsiteX3" fmla="*/ 829018 w 1143460"/>
                <a:gd name="connsiteY3" fmla="*/ 1039830 h 1979899"/>
                <a:gd name="connsiteX4" fmla="*/ 783546 w 1143460"/>
                <a:gd name="connsiteY4" fmla="*/ 1028849 h 1979899"/>
                <a:gd name="connsiteX5" fmla="*/ 661513 w 1143460"/>
                <a:gd name="connsiteY5" fmla="*/ 1182434 h 1979899"/>
                <a:gd name="connsiteX6" fmla="*/ 783546 w 1143460"/>
                <a:gd name="connsiteY6" fmla="*/ 1336018 h 1979899"/>
                <a:gd name="connsiteX7" fmla="*/ 651769 w 1143460"/>
                <a:gd name="connsiteY7" fmla="*/ 1604212 h 1979899"/>
                <a:gd name="connsiteX8" fmla="*/ 783391 w 1143460"/>
                <a:gd name="connsiteY8" fmla="*/ 1770016 h 1979899"/>
                <a:gd name="connsiteX9" fmla="*/ 832421 w 1143460"/>
                <a:gd name="connsiteY9" fmla="*/ 1758106 h 1979899"/>
                <a:gd name="connsiteX10" fmla="*/ 915013 w 1143460"/>
                <a:gd name="connsiteY10" fmla="*/ 1604212 h 1979899"/>
                <a:gd name="connsiteX11" fmla="*/ 832421 w 1143460"/>
                <a:gd name="connsiteY11" fmla="*/ 1450318 h 1979899"/>
                <a:gd name="connsiteX12" fmla="*/ 783391 w 1143460"/>
                <a:gd name="connsiteY12" fmla="*/ 1438408 h 1979899"/>
                <a:gd name="connsiteX13" fmla="*/ 651769 w 1143460"/>
                <a:gd name="connsiteY13" fmla="*/ 1604212 h 1979899"/>
                <a:gd name="connsiteX14" fmla="*/ 595006 w 1143460"/>
                <a:gd name="connsiteY14" fmla="*/ 497411 h 1979899"/>
                <a:gd name="connsiteX15" fmla="*/ 726628 w 1143460"/>
                <a:gd name="connsiteY15" fmla="*/ 663215 h 1979899"/>
                <a:gd name="connsiteX16" fmla="*/ 775658 w 1143460"/>
                <a:gd name="connsiteY16" fmla="*/ 651150 h 1979899"/>
                <a:gd name="connsiteX17" fmla="*/ 858250 w 1143460"/>
                <a:gd name="connsiteY17" fmla="*/ 497411 h 1979899"/>
                <a:gd name="connsiteX18" fmla="*/ 775658 w 1143460"/>
                <a:gd name="connsiteY18" fmla="*/ 343671 h 1979899"/>
                <a:gd name="connsiteX19" fmla="*/ 726628 w 1143460"/>
                <a:gd name="connsiteY19" fmla="*/ 331607 h 1979899"/>
                <a:gd name="connsiteX20" fmla="*/ 595006 w 1143460"/>
                <a:gd name="connsiteY20" fmla="*/ 497411 h 1979899"/>
                <a:gd name="connsiteX21" fmla="*/ 1072774 w 1143460"/>
                <a:gd name="connsiteY21" fmla="*/ 0 h 1979899"/>
                <a:gd name="connsiteX22" fmla="*/ 1132631 w 1143460"/>
                <a:gd name="connsiteY22" fmla="*/ 479779 h 1979899"/>
                <a:gd name="connsiteX23" fmla="*/ 994667 w 1143460"/>
                <a:gd name="connsiteY23" fmla="*/ 658420 h 1979899"/>
                <a:gd name="connsiteX24" fmla="*/ 1142684 w 1143460"/>
                <a:gd name="connsiteY24" fmla="*/ 838144 h 1979899"/>
                <a:gd name="connsiteX25" fmla="*/ 1053286 w 1143460"/>
                <a:gd name="connsiteY25" fmla="*/ 1979899 h 1979899"/>
                <a:gd name="connsiteX26" fmla="*/ 126828 w 1143460"/>
                <a:gd name="connsiteY26" fmla="*/ 1726399 h 1979899"/>
                <a:gd name="connsiteX27" fmla="*/ 106875 w 1143460"/>
                <a:gd name="connsiteY27" fmla="*/ 1343752 h 1979899"/>
                <a:gd name="connsiteX28" fmla="*/ 214524 w 1143460"/>
                <a:gd name="connsiteY28" fmla="*/ 1214295 h 1979899"/>
                <a:gd name="connsiteX29" fmla="*/ 87696 w 1143460"/>
                <a:gd name="connsiteY29" fmla="*/ 1082673 h 1979899"/>
                <a:gd name="connsiteX30" fmla="*/ 0 w 1143460"/>
                <a:gd name="connsiteY30" fmla="*/ 516899 h 1979899"/>
                <a:gd name="connsiteX31" fmla="*/ 194108 w 1143460"/>
                <a:gd name="connsiteY31" fmla="*/ 368418 h 1979899"/>
                <a:gd name="connsiteX32" fmla="*/ 258449 w 1143460"/>
                <a:gd name="connsiteY32" fmla="*/ 385122 h 1979899"/>
                <a:gd name="connsiteX33" fmla="*/ 390072 w 1143460"/>
                <a:gd name="connsiteY33" fmla="*/ 253500 h 1979899"/>
                <a:gd name="connsiteX34" fmla="*/ 389917 w 1143460"/>
                <a:gd name="connsiteY34" fmla="*/ 247777 h 1979899"/>
                <a:gd name="connsiteX35" fmla="*/ 1072774 w 1143460"/>
                <a:gd name="connsiteY35" fmla="*/ 0 h 1979899"/>
                <a:gd name="connsiteX36" fmla="*/ 403064 w 1143460"/>
                <a:gd name="connsiteY36" fmla="*/ 1648138 h 1979899"/>
                <a:gd name="connsiteX37" fmla="*/ 444205 w 1143460"/>
                <a:gd name="connsiteY37" fmla="*/ 1638084 h 1979899"/>
                <a:gd name="connsiteX38" fmla="*/ 513496 w 1143460"/>
                <a:gd name="connsiteY38" fmla="*/ 1509091 h 1979899"/>
                <a:gd name="connsiteX39" fmla="*/ 444205 w 1143460"/>
                <a:gd name="connsiteY39" fmla="*/ 1380099 h 1979899"/>
                <a:gd name="connsiteX40" fmla="*/ 403064 w 1143460"/>
                <a:gd name="connsiteY40" fmla="*/ 1370045 h 1979899"/>
                <a:gd name="connsiteX41" fmla="*/ 292631 w 1143460"/>
                <a:gd name="connsiteY41" fmla="*/ 1509091 h 1979899"/>
                <a:gd name="connsiteX42" fmla="*/ 403064 w 1143460"/>
                <a:gd name="connsiteY42" fmla="*/ 1648138 h 1979899"/>
                <a:gd name="connsiteX43" fmla="*/ 464931 w 1143460"/>
                <a:gd name="connsiteY43" fmla="*/ 841082 h 1979899"/>
                <a:gd name="connsiteX44" fmla="*/ 408013 w 1143460"/>
                <a:gd name="connsiteY44" fmla="*/ 734826 h 1979899"/>
                <a:gd name="connsiteX45" fmla="*/ 373986 w 1143460"/>
                <a:gd name="connsiteY45" fmla="*/ 726474 h 1979899"/>
                <a:gd name="connsiteX46" fmla="*/ 283041 w 1143460"/>
                <a:gd name="connsiteY46" fmla="*/ 841082 h 1979899"/>
                <a:gd name="connsiteX47" fmla="*/ 373986 w 1143460"/>
                <a:gd name="connsiteY47" fmla="*/ 955691 h 1979899"/>
                <a:gd name="connsiteX48" fmla="*/ 408013 w 1143460"/>
                <a:gd name="connsiteY48" fmla="*/ 947339 h 1979899"/>
                <a:gd name="connsiteX49" fmla="*/ 464931 w 1143460"/>
                <a:gd name="connsiteY49" fmla="*/ 841082 h 1979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143460" h="1979899">
                  <a:moveTo>
                    <a:pt x="783546" y="1336018"/>
                  </a:moveTo>
                  <a:cubicBezTo>
                    <a:pt x="799631" y="1336018"/>
                    <a:pt x="814943" y="1332152"/>
                    <a:pt x="829018" y="1325037"/>
                  </a:cubicBezTo>
                  <a:cubicBezTo>
                    <a:pt x="873872" y="1302301"/>
                    <a:pt x="905578" y="1247085"/>
                    <a:pt x="905578" y="1182434"/>
                  </a:cubicBezTo>
                  <a:cubicBezTo>
                    <a:pt x="905578" y="1117782"/>
                    <a:pt x="873872" y="1062566"/>
                    <a:pt x="829018" y="1039830"/>
                  </a:cubicBezTo>
                  <a:cubicBezTo>
                    <a:pt x="814943" y="1032715"/>
                    <a:pt x="799631" y="1028849"/>
                    <a:pt x="783546" y="1028849"/>
                  </a:cubicBezTo>
                  <a:cubicBezTo>
                    <a:pt x="716111" y="1028849"/>
                    <a:pt x="661513" y="1097676"/>
                    <a:pt x="661513" y="1182434"/>
                  </a:cubicBezTo>
                  <a:cubicBezTo>
                    <a:pt x="661513" y="1267346"/>
                    <a:pt x="716111" y="1336018"/>
                    <a:pt x="783546" y="1336018"/>
                  </a:cubicBezTo>
                  <a:close/>
                  <a:moveTo>
                    <a:pt x="651769" y="1604212"/>
                  </a:moveTo>
                  <a:cubicBezTo>
                    <a:pt x="651769" y="1695775"/>
                    <a:pt x="710698" y="1770016"/>
                    <a:pt x="783391" y="1770016"/>
                  </a:cubicBezTo>
                  <a:cubicBezTo>
                    <a:pt x="800714" y="1770016"/>
                    <a:pt x="817263" y="1765840"/>
                    <a:pt x="832421" y="1758106"/>
                  </a:cubicBezTo>
                  <a:cubicBezTo>
                    <a:pt x="880832" y="1733669"/>
                    <a:pt x="915013" y="1673967"/>
                    <a:pt x="915013" y="1604212"/>
                  </a:cubicBezTo>
                  <a:cubicBezTo>
                    <a:pt x="915013" y="1534457"/>
                    <a:pt x="880832" y="1474755"/>
                    <a:pt x="832421" y="1450318"/>
                  </a:cubicBezTo>
                  <a:cubicBezTo>
                    <a:pt x="817263" y="1442584"/>
                    <a:pt x="800714" y="1438408"/>
                    <a:pt x="783391" y="1438408"/>
                  </a:cubicBezTo>
                  <a:cubicBezTo>
                    <a:pt x="710852" y="1438408"/>
                    <a:pt x="651769" y="1512649"/>
                    <a:pt x="651769" y="1604212"/>
                  </a:cubicBezTo>
                  <a:close/>
                  <a:moveTo>
                    <a:pt x="595006" y="497411"/>
                  </a:moveTo>
                  <a:cubicBezTo>
                    <a:pt x="595006" y="588974"/>
                    <a:pt x="653934" y="663215"/>
                    <a:pt x="726628" y="663215"/>
                  </a:cubicBezTo>
                  <a:cubicBezTo>
                    <a:pt x="743951" y="663215"/>
                    <a:pt x="760500" y="659039"/>
                    <a:pt x="775658" y="651150"/>
                  </a:cubicBezTo>
                  <a:cubicBezTo>
                    <a:pt x="824069" y="626713"/>
                    <a:pt x="858250" y="567011"/>
                    <a:pt x="858250" y="497411"/>
                  </a:cubicBezTo>
                  <a:cubicBezTo>
                    <a:pt x="858250" y="427810"/>
                    <a:pt x="824069" y="367954"/>
                    <a:pt x="775658" y="343671"/>
                  </a:cubicBezTo>
                  <a:cubicBezTo>
                    <a:pt x="760500" y="335938"/>
                    <a:pt x="743951" y="331607"/>
                    <a:pt x="726628" y="331607"/>
                  </a:cubicBezTo>
                  <a:cubicBezTo>
                    <a:pt x="653934" y="331607"/>
                    <a:pt x="595006" y="405848"/>
                    <a:pt x="595006" y="497411"/>
                  </a:cubicBezTo>
                  <a:close/>
                  <a:moveTo>
                    <a:pt x="1072774" y="0"/>
                  </a:moveTo>
                  <a:cubicBezTo>
                    <a:pt x="1100150" y="39595"/>
                    <a:pt x="1120876" y="230609"/>
                    <a:pt x="1132631" y="479779"/>
                  </a:cubicBezTo>
                  <a:cubicBezTo>
                    <a:pt x="1054678" y="492307"/>
                    <a:pt x="994667" y="567475"/>
                    <a:pt x="994667" y="658420"/>
                  </a:cubicBezTo>
                  <a:cubicBezTo>
                    <a:pt x="994667" y="753231"/>
                    <a:pt x="1059782" y="830874"/>
                    <a:pt x="1142684" y="838144"/>
                  </a:cubicBezTo>
                  <a:cubicBezTo>
                    <a:pt x="1148407" y="1334626"/>
                    <a:pt x="1122887" y="1883542"/>
                    <a:pt x="1053286" y="1979899"/>
                  </a:cubicBezTo>
                  <a:cubicBezTo>
                    <a:pt x="858250" y="1931179"/>
                    <a:pt x="126828" y="1726399"/>
                    <a:pt x="126828" y="1726399"/>
                  </a:cubicBezTo>
                  <a:cubicBezTo>
                    <a:pt x="126828" y="1726399"/>
                    <a:pt x="120331" y="1557038"/>
                    <a:pt x="106875" y="1343752"/>
                  </a:cubicBezTo>
                  <a:cubicBezTo>
                    <a:pt x="168124" y="1332461"/>
                    <a:pt x="214524" y="1278946"/>
                    <a:pt x="214524" y="1214295"/>
                  </a:cubicBezTo>
                  <a:cubicBezTo>
                    <a:pt x="214524" y="1143148"/>
                    <a:pt x="158225" y="1085302"/>
                    <a:pt x="87696" y="1082673"/>
                  </a:cubicBezTo>
                  <a:cubicBezTo>
                    <a:pt x="67126" y="837525"/>
                    <a:pt x="38203" y="597635"/>
                    <a:pt x="0" y="516899"/>
                  </a:cubicBezTo>
                  <a:cubicBezTo>
                    <a:pt x="66198" y="461064"/>
                    <a:pt x="130849" y="411880"/>
                    <a:pt x="194108" y="368418"/>
                  </a:cubicBezTo>
                  <a:cubicBezTo>
                    <a:pt x="213132" y="379090"/>
                    <a:pt x="235095" y="385122"/>
                    <a:pt x="258449" y="385122"/>
                  </a:cubicBezTo>
                  <a:cubicBezTo>
                    <a:pt x="331143" y="385122"/>
                    <a:pt x="390072" y="326194"/>
                    <a:pt x="390072" y="253500"/>
                  </a:cubicBezTo>
                  <a:cubicBezTo>
                    <a:pt x="390072" y="251489"/>
                    <a:pt x="390072" y="249633"/>
                    <a:pt x="389917" y="247777"/>
                  </a:cubicBezTo>
                  <a:cubicBezTo>
                    <a:pt x="662905" y="98833"/>
                    <a:pt x="898000" y="47174"/>
                    <a:pt x="1072774" y="0"/>
                  </a:cubicBezTo>
                  <a:close/>
                  <a:moveTo>
                    <a:pt x="403064" y="1648138"/>
                  </a:moveTo>
                  <a:cubicBezTo>
                    <a:pt x="417602" y="1648138"/>
                    <a:pt x="431522" y="1644580"/>
                    <a:pt x="444205" y="1638084"/>
                  </a:cubicBezTo>
                  <a:cubicBezTo>
                    <a:pt x="484728" y="1617668"/>
                    <a:pt x="513496" y="1567556"/>
                    <a:pt x="513496" y="1509091"/>
                  </a:cubicBezTo>
                  <a:cubicBezTo>
                    <a:pt x="513496" y="1450627"/>
                    <a:pt x="484883" y="1400669"/>
                    <a:pt x="444205" y="1380099"/>
                  </a:cubicBezTo>
                  <a:cubicBezTo>
                    <a:pt x="431522" y="1373603"/>
                    <a:pt x="417602" y="1370045"/>
                    <a:pt x="403064" y="1370045"/>
                  </a:cubicBezTo>
                  <a:cubicBezTo>
                    <a:pt x="342125" y="1370045"/>
                    <a:pt x="292631" y="1432222"/>
                    <a:pt x="292631" y="1509091"/>
                  </a:cubicBezTo>
                  <a:cubicBezTo>
                    <a:pt x="292631" y="1585961"/>
                    <a:pt x="342125" y="1648138"/>
                    <a:pt x="403064" y="1648138"/>
                  </a:cubicBezTo>
                  <a:close/>
                  <a:moveTo>
                    <a:pt x="464931" y="841082"/>
                  </a:moveTo>
                  <a:cubicBezTo>
                    <a:pt x="464931" y="792981"/>
                    <a:pt x="441267" y="751684"/>
                    <a:pt x="408013" y="734826"/>
                  </a:cubicBezTo>
                  <a:cubicBezTo>
                    <a:pt x="397496" y="729412"/>
                    <a:pt x="385896" y="726474"/>
                    <a:pt x="373986" y="726474"/>
                  </a:cubicBezTo>
                  <a:cubicBezTo>
                    <a:pt x="323719" y="726474"/>
                    <a:pt x="283041" y="777823"/>
                    <a:pt x="283041" y="841082"/>
                  </a:cubicBezTo>
                  <a:cubicBezTo>
                    <a:pt x="283041" y="904341"/>
                    <a:pt x="323874" y="955691"/>
                    <a:pt x="373986" y="955691"/>
                  </a:cubicBezTo>
                  <a:cubicBezTo>
                    <a:pt x="386050" y="955691"/>
                    <a:pt x="397496" y="952752"/>
                    <a:pt x="408013" y="947339"/>
                  </a:cubicBezTo>
                  <a:cubicBezTo>
                    <a:pt x="441267" y="930480"/>
                    <a:pt x="464931" y="889338"/>
                    <a:pt x="464931" y="841082"/>
                  </a:cubicBezTo>
                  <a:close/>
                </a:path>
              </a:pathLst>
            </a:custGeom>
            <a:solidFill>
              <a:schemeClr val="bg1"/>
            </a:solidFill>
            <a:ln w="15453"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746B95F5-5BF6-43AE-BFE4-B962EC11C38D}"/>
                </a:ext>
              </a:extLst>
            </p:cNvPr>
            <p:cNvSpPr/>
            <p:nvPr/>
          </p:nvSpPr>
          <p:spPr>
            <a:xfrm>
              <a:off x="9306512" y="3553305"/>
              <a:ext cx="561341" cy="172061"/>
            </a:xfrm>
            <a:custGeom>
              <a:avLst/>
              <a:gdLst>
                <a:gd name="connsiteX0" fmla="*/ 0 w 1255436"/>
                <a:gd name="connsiteY0" fmla="*/ 384813 h 384812"/>
                <a:gd name="connsiteX1" fmla="*/ 1255437 w 1255436"/>
                <a:gd name="connsiteY1" fmla="*/ 0 h 384812"/>
              </a:gdLst>
              <a:ahLst/>
              <a:cxnLst>
                <a:cxn ang="0">
                  <a:pos x="connsiteX0" y="connsiteY0"/>
                </a:cxn>
                <a:cxn ang="0">
                  <a:pos x="connsiteX1" y="connsiteY1"/>
                </a:cxn>
              </a:cxnLst>
              <a:rect l="l" t="t" r="r" b="b"/>
              <a:pathLst>
                <a:path w="1255436" h="384812">
                  <a:moveTo>
                    <a:pt x="0" y="384813"/>
                  </a:moveTo>
                  <a:lnTo>
                    <a:pt x="1255437" y="0"/>
                  </a:lnTo>
                </a:path>
              </a:pathLst>
            </a:custGeom>
            <a:ln w="114300" cap="flat">
              <a:solidFill>
                <a:srgbClr val="003C47"/>
              </a:solid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B1695346-5FBE-4BEE-8CC0-5A8EC77444C4}"/>
                </a:ext>
              </a:extLst>
            </p:cNvPr>
            <p:cNvSpPr/>
            <p:nvPr/>
          </p:nvSpPr>
          <p:spPr>
            <a:xfrm>
              <a:off x="9174786" y="3012755"/>
              <a:ext cx="158336" cy="1273309"/>
            </a:xfrm>
            <a:custGeom>
              <a:avLst/>
              <a:gdLst>
                <a:gd name="connsiteX0" fmla="*/ 94347 w 298014"/>
                <a:gd name="connsiteY0" fmla="*/ 0 h 2396573"/>
                <a:gd name="connsiteX1" fmla="*/ 166886 w 298014"/>
                <a:gd name="connsiteY1" fmla="*/ 580777 h 2396573"/>
                <a:gd name="connsiteX2" fmla="*/ 0 w 298014"/>
                <a:gd name="connsiteY2" fmla="*/ 796847 h 2396573"/>
                <a:gd name="connsiteX3" fmla="*/ 179105 w 298014"/>
                <a:gd name="connsiteY3" fmla="*/ 1014465 h 2396573"/>
                <a:gd name="connsiteX4" fmla="*/ 70838 w 298014"/>
                <a:gd name="connsiteY4" fmla="*/ 2396574 h 2396573"/>
                <a:gd name="connsiteX5" fmla="*/ 218545 w 298014"/>
                <a:gd name="connsiteY5" fmla="*/ 2326200 h 2396573"/>
                <a:gd name="connsiteX6" fmla="*/ 247932 w 298014"/>
                <a:gd name="connsiteY6" fmla="*/ 136417 h 2396573"/>
                <a:gd name="connsiteX7" fmla="*/ 94347 w 298014"/>
                <a:gd name="connsiteY7" fmla="*/ 0 h 2396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014" h="2396573">
                  <a:moveTo>
                    <a:pt x="94347" y="0"/>
                  </a:moveTo>
                  <a:cubicBezTo>
                    <a:pt x="127601" y="47947"/>
                    <a:pt x="152657" y="279020"/>
                    <a:pt x="166886" y="580777"/>
                  </a:cubicBezTo>
                  <a:cubicBezTo>
                    <a:pt x="72539" y="595779"/>
                    <a:pt x="0" y="686879"/>
                    <a:pt x="0" y="796847"/>
                  </a:cubicBezTo>
                  <a:cubicBezTo>
                    <a:pt x="0" y="911611"/>
                    <a:pt x="78881" y="1005648"/>
                    <a:pt x="179105" y="1014465"/>
                  </a:cubicBezTo>
                  <a:cubicBezTo>
                    <a:pt x="185910" y="1615503"/>
                    <a:pt x="155132" y="2279955"/>
                    <a:pt x="70838" y="2396574"/>
                  </a:cubicBezTo>
                  <a:cubicBezTo>
                    <a:pt x="125281" y="2371054"/>
                    <a:pt x="174156" y="2348008"/>
                    <a:pt x="218545" y="2326200"/>
                  </a:cubicBezTo>
                  <a:cubicBezTo>
                    <a:pt x="322636" y="1963969"/>
                    <a:pt x="315831" y="589283"/>
                    <a:pt x="247932" y="136417"/>
                  </a:cubicBezTo>
                  <a:cubicBezTo>
                    <a:pt x="212204" y="96822"/>
                    <a:pt x="163174" y="45936"/>
                    <a:pt x="94347" y="0"/>
                  </a:cubicBezTo>
                  <a:close/>
                </a:path>
              </a:pathLst>
            </a:custGeom>
            <a:solidFill>
              <a:srgbClr val="D87D22"/>
            </a:solidFill>
            <a:ln w="15453"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BA12775E-D5A7-4981-9323-5709576D4E0C}"/>
                </a:ext>
              </a:extLst>
            </p:cNvPr>
            <p:cNvSpPr/>
            <p:nvPr/>
          </p:nvSpPr>
          <p:spPr>
            <a:xfrm>
              <a:off x="8954145" y="3937968"/>
              <a:ext cx="116278" cy="213245"/>
            </a:xfrm>
            <a:custGeom>
              <a:avLst/>
              <a:gdLst>
                <a:gd name="connsiteX0" fmla="*/ 218855 w 218854"/>
                <a:gd name="connsiteY0" fmla="*/ 14384 h 401362"/>
                <a:gd name="connsiteX1" fmla="*/ 159462 w 218854"/>
                <a:gd name="connsiteY1" fmla="*/ 0 h 401362"/>
                <a:gd name="connsiteX2" fmla="*/ 0 w 218854"/>
                <a:gd name="connsiteY2" fmla="*/ 200604 h 401362"/>
                <a:gd name="connsiteX3" fmla="*/ 159462 w 218854"/>
                <a:gd name="connsiteY3" fmla="*/ 401362 h 401362"/>
                <a:gd name="connsiteX4" fmla="*/ 218855 w 218854"/>
                <a:gd name="connsiteY4" fmla="*/ 386978 h 401362"/>
                <a:gd name="connsiteX5" fmla="*/ 106257 w 218854"/>
                <a:gd name="connsiteY5" fmla="*/ 200604 h 401362"/>
                <a:gd name="connsiteX6" fmla="*/ 218855 w 218854"/>
                <a:gd name="connsiteY6" fmla="*/ 14384 h 401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8854" h="401362">
                  <a:moveTo>
                    <a:pt x="218855" y="14384"/>
                  </a:moveTo>
                  <a:cubicBezTo>
                    <a:pt x="200449" y="5104"/>
                    <a:pt x="180497" y="0"/>
                    <a:pt x="159462" y="0"/>
                  </a:cubicBezTo>
                  <a:cubicBezTo>
                    <a:pt x="71456" y="0"/>
                    <a:pt x="0" y="89862"/>
                    <a:pt x="0" y="200604"/>
                  </a:cubicBezTo>
                  <a:cubicBezTo>
                    <a:pt x="0" y="311500"/>
                    <a:pt x="71456" y="401362"/>
                    <a:pt x="159462" y="401362"/>
                  </a:cubicBezTo>
                  <a:cubicBezTo>
                    <a:pt x="180497" y="401362"/>
                    <a:pt x="200449" y="396258"/>
                    <a:pt x="218855" y="386978"/>
                  </a:cubicBezTo>
                  <a:cubicBezTo>
                    <a:pt x="153585" y="362386"/>
                    <a:pt x="106257" y="288300"/>
                    <a:pt x="106257" y="200604"/>
                  </a:cubicBezTo>
                  <a:cubicBezTo>
                    <a:pt x="106257" y="113062"/>
                    <a:pt x="153585" y="38976"/>
                    <a:pt x="218855" y="14384"/>
                  </a:cubicBezTo>
                  <a:close/>
                </a:path>
              </a:pathLst>
            </a:custGeom>
            <a:solidFill>
              <a:srgbClr val="D87D22"/>
            </a:solidFill>
            <a:ln w="15453"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E5299169-17D0-4E16-A06A-D8DF7AB329CF}"/>
                </a:ext>
              </a:extLst>
            </p:cNvPr>
            <p:cNvSpPr/>
            <p:nvPr/>
          </p:nvSpPr>
          <p:spPr>
            <a:xfrm>
              <a:off x="8960390" y="3674514"/>
              <a:ext cx="107650" cy="197549"/>
            </a:xfrm>
            <a:custGeom>
              <a:avLst/>
              <a:gdLst>
                <a:gd name="connsiteX0" fmla="*/ 0 w 202614"/>
                <a:gd name="connsiteY0" fmla="*/ 185910 h 371820"/>
                <a:gd name="connsiteX1" fmla="*/ 147707 w 202614"/>
                <a:gd name="connsiteY1" fmla="*/ 371821 h 371820"/>
                <a:gd name="connsiteX2" fmla="*/ 202615 w 202614"/>
                <a:gd name="connsiteY2" fmla="*/ 358519 h 371820"/>
                <a:gd name="connsiteX3" fmla="*/ 98368 w 202614"/>
                <a:gd name="connsiteY3" fmla="*/ 185910 h 371820"/>
                <a:gd name="connsiteX4" fmla="*/ 202615 w 202614"/>
                <a:gd name="connsiteY4" fmla="*/ 13301 h 371820"/>
                <a:gd name="connsiteX5" fmla="*/ 147707 w 202614"/>
                <a:gd name="connsiteY5" fmla="*/ 0 h 371820"/>
                <a:gd name="connsiteX6" fmla="*/ 0 w 202614"/>
                <a:gd name="connsiteY6" fmla="*/ 185910 h 371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2614" h="371820">
                  <a:moveTo>
                    <a:pt x="0" y="185910"/>
                  </a:moveTo>
                  <a:cubicBezTo>
                    <a:pt x="0" y="288610"/>
                    <a:pt x="66043" y="371821"/>
                    <a:pt x="147707" y="371821"/>
                  </a:cubicBezTo>
                  <a:cubicBezTo>
                    <a:pt x="167196" y="371821"/>
                    <a:pt x="185601" y="367181"/>
                    <a:pt x="202615" y="358519"/>
                  </a:cubicBezTo>
                  <a:cubicBezTo>
                    <a:pt x="142294" y="335783"/>
                    <a:pt x="98368" y="267111"/>
                    <a:pt x="98368" y="185910"/>
                  </a:cubicBezTo>
                  <a:cubicBezTo>
                    <a:pt x="98368" y="104710"/>
                    <a:pt x="142294" y="36038"/>
                    <a:pt x="202615" y="13301"/>
                  </a:cubicBezTo>
                  <a:cubicBezTo>
                    <a:pt x="185601" y="4640"/>
                    <a:pt x="167196" y="0"/>
                    <a:pt x="147707" y="0"/>
                  </a:cubicBezTo>
                  <a:cubicBezTo>
                    <a:pt x="66043" y="0"/>
                    <a:pt x="0" y="83211"/>
                    <a:pt x="0" y="185910"/>
                  </a:cubicBezTo>
                  <a:close/>
                </a:path>
              </a:pathLst>
            </a:custGeom>
            <a:solidFill>
              <a:srgbClr val="D87D22"/>
            </a:solidFill>
            <a:ln w="15453"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BA89EF65-7900-4F0B-8E58-C7DE06E74F7F}"/>
                </a:ext>
              </a:extLst>
            </p:cNvPr>
            <p:cNvSpPr/>
            <p:nvPr/>
          </p:nvSpPr>
          <p:spPr>
            <a:xfrm>
              <a:off x="8917577" y="3226000"/>
              <a:ext cx="116278" cy="213245"/>
            </a:xfrm>
            <a:custGeom>
              <a:avLst/>
              <a:gdLst>
                <a:gd name="connsiteX0" fmla="*/ 218855 w 218854"/>
                <a:gd name="connsiteY0" fmla="*/ 386978 h 401362"/>
                <a:gd name="connsiteX1" fmla="*/ 106257 w 218854"/>
                <a:gd name="connsiteY1" fmla="*/ 200758 h 401362"/>
                <a:gd name="connsiteX2" fmla="*/ 218855 w 218854"/>
                <a:gd name="connsiteY2" fmla="*/ 14539 h 401362"/>
                <a:gd name="connsiteX3" fmla="*/ 159463 w 218854"/>
                <a:gd name="connsiteY3" fmla="*/ 0 h 401362"/>
                <a:gd name="connsiteX4" fmla="*/ 0 w 218854"/>
                <a:gd name="connsiteY4" fmla="*/ 200758 h 401362"/>
                <a:gd name="connsiteX5" fmla="*/ 159463 w 218854"/>
                <a:gd name="connsiteY5" fmla="*/ 401362 h 401362"/>
                <a:gd name="connsiteX6" fmla="*/ 218855 w 218854"/>
                <a:gd name="connsiteY6" fmla="*/ 386978 h 401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8854" h="401362">
                  <a:moveTo>
                    <a:pt x="218855" y="386978"/>
                  </a:moveTo>
                  <a:cubicBezTo>
                    <a:pt x="153585" y="362541"/>
                    <a:pt x="106257" y="288300"/>
                    <a:pt x="106257" y="200758"/>
                  </a:cubicBezTo>
                  <a:cubicBezTo>
                    <a:pt x="106257" y="113062"/>
                    <a:pt x="153585" y="38976"/>
                    <a:pt x="218855" y="14539"/>
                  </a:cubicBezTo>
                  <a:cubicBezTo>
                    <a:pt x="200449" y="5104"/>
                    <a:pt x="180497" y="0"/>
                    <a:pt x="159463" y="0"/>
                  </a:cubicBezTo>
                  <a:cubicBezTo>
                    <a:pt x="71302" y="0"/>
                    <a:pt x="0" y="89862"/>
                    <a:pt x="0" y="200758"/>
                  </a:cubicBezTo>
                  <a:cubicBezTo>
                    <a:pt x="0" y="311655"/>
                    <a:pt x="71302" y="401362"/>
                    <a:pt x="159463" y="401362"/>
                  </a:cubicBezTo>
                  <a:cubicBezTo>
                    <a:pt x="180497" y="401362"/>
                    <a:pt x="200449" y="396413"/>
                    <a:pt x="218855" y="386978"/>
                  </a:cubicBezTo>
                  <a:close/>
                </a:path>
              </a:pathLst>
            </a:custGeom>
            <a:solidFill>
              <a:srgbClr val="D87D22"/>
            </a:solidFill>
            <a:ln w="15453"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9451EC48-EF0C-48F3-94C2-10CDE28D59CF}"/>
                </a:ext>
              </a:extLst>
            </p:cNvPr>
            <p:cNvSpPr/>
            <p:nvPr/>
          </p:nvSpPr>
          <p:spPr>
            <a:xfrm>
              <a:off x="8723232" y="3894005"/>
              <a:ext cx="97460" cy="178814"/>
            </a:xfrm>
            <a:custGeom>
              <a:avLst/>
              <a:gdLst>
                <a:gd name="connsiteX0" fmla="*/ 183436 w 183435"/>
                <a:gd name="connsiteY0" fmla="*/ 12219 h 336556"/>
                <a:gd name="connsiteX1" fmla="*/ 133633 w 183435"/>
                <a:gd name="connsiteY1" fmla="*/ 0 h 336556"/>
                <a:gd name="connsiteX2" fmla="*/ 0 w 183435"/>
                <a:gd name="connsiteY2" fmla="*/ 168278 h 336556"/>
                <a:gd name="connsiteX3" fmla="*/ 133633 w 183435"/>
                <a:gd name="connsiteY3" fmla="*/ 336557 h 336556"/>
                <a:gd name="connsiteX4" fmla="*/ 183436 w 183435"/>
                <a:gd name="connsiteY4" fmla="*/ 324338 h 336556"/>
                <a:gd name="connsiteX5" fmla="*/ 89089 w 183435"/>
                <a:gd name="connsiteY5" fmla="*/ 168278 h 336556"/>
                <a:gd name="connsiteX6" fmla="*/ 183436 w 183435"/>
                <a:gd name="connsiteY6" fmla="*/ 12219 h 336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3435" h="336556">
                  <a:moveTo>
                    <a:pt x="183436" y="12219"/>
                  </a:moveTo>
                  <a:cubicBezTo>
                    <a:pt x="168124" y="4331"/>
                    <a:pt x="151265" y="0"/>
                    <a:pt x="133633" y="0"/>
                  </a:cubicBezTo>
                  <a:cubicBezTo>
                    <a:pt x="59856" y="0"/>
                    <a:pt x="0" y="75323"/>
                    <a:pt x="0" y="168278"/>
                  </a:cubicBezTo>
                  <a:cubicBezTo>
                    <a:pt x="0" y="261233"/>
                    <a:pt x="59856" y="336557"/>
                    <a:pt x="133633" y="336557"/>
                  </a:cubicBezTo>
                  <a:cubicBezTo>
                    <a:pt x="151265" y="336557"/>
                    <a:pt x="168124" y="332226"/>
                    <a:pt x="183436" y="324338"/>
                  </a:cubicBezTo>
                  <a:cubicBezTo>
                    <a:pt x="128684" y="303767"/>
                    <a:pt x="89089" y="241745"/>
                    <a:pt x="89089" y="168278"/>
                  </a:cubicBezTo>
                  <a:cubicBezTo>
                    <a:pt x="89089" y="94811"/>
                    <a:pt x="128684" y="32790"/>
                    <a:pt x="183436" y="12219"/>
                  </a:cubicBezTo>
                  <a:close/>
                </a:path>
              </a:pathLst>
            </a:custGeom>
            <a:solidFill>
              <a:srgbClr val="D87D22"/>
            </a:solidFill>
            <a:ln w="15453"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F539FD5A-3E0F-46AC-BC38-80887EF1EB5C}"/>
                </a:ext>
              </a:extLst>
            </p:cNvPr>
            <p:cNvSpPr/>
            <p:nvPr/>
          </p:nvSpPr>
          <p:spPr>
            <a:xfrm>
              <a:off x="8716904" y="3480087"/>
              <a:ext cx="80367" cy="147340"/>
            </a:xfrm>
            <a:custGeom>
              <a:avLst/>
              <a:gdLst>
                <a:gd name="connsiteX0" fmla="*/ 110123 w 151264"/>
                <a:gd name="connsiteY0" fmla="*/ 277319 h 277318"/>
                <a:gd name="connsiteX1" fmla="*/ 151265 w 151264"/>
                <a:gd name="connsiteY1" fmla="*/ 267266 h 277318"/>
                <a:gd name="connsiteX2" fmla="*/ 73312 w 151264"/>
                <a:gd name="connsiteY2" fmla="*/ 138582 h 277318"/>
                <a:gd name="connsiteX3" fmla="*/ 151265 w 151264"/>
                <a:gd name="connsiteY3" fmla="*/ 9899 h 277318"/>
                <a:gd name="connsiteX4" fmla="*/ 110123 w 151264"/>
                <a:gd name="connsiteY4" fmla="*/ 0 h 277318"/>
                <a:gd name="connsiteX5" fmla="*/ 0 w 151264"/>
                <a:gd name="connsiteY5" fmla="*/ 138582 h 277318"/>
                <a:gd name="connsiteX6" fmla="*/ 110123 w 151264"/>
                <a:gd name="connsiteY6" fmla="*/ 277319 h 277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1264" h="277318">
                  <a:moveTo>
                    <a:pt x="110123" y="277319"/>
                  </a:moveTo>
                  <a:cubicBezTo>
                    <a:pt x="124662" y="277319"/>
                    <a:pt x="138582" y="273762"/>
                    <a:pt x="151265" y="267266"/>
                  </a:cubicBezTo>
                  <a:cubicBezTo>
                    <a:pt x="106257" y="250562"/>
                    <a:pt x="73312" y="199366"/>
                    <a:pt x="73312" y="138582"/>
                  </a:cubicBezTo>
                  <a:cubicBezTo>
                    <a:pt x="73312" y="77952"/>
                    <a:pt x="106257" y="26758"/>
                    <a:pt x="151265" y="9899"/>
                  </a:cubicBezTo>
                  <a:cubicBezTo>
                    <a:pt x="138582" y="3557"/>
                    <a:pt x="124662" y="0"/>
                    <a:pt x="110123" y="0"/>
                  </a:cubicBezTo>
                  <a:cubicBezTo>
                    <a:pt x="49339" y="0"/>
                    <a:pt x="0" y="62022"/>
                    <a:pt x="0" y="138582"/>
                  </a:cubicBezTo>
                  <a:cubicBezTo>
                    <a:pt x="0" y="215297"/>
                    <a:pt x="49339" y="277319"/>
                    <a:pt x="110123" y="277319"/>
                  </a:cubicBezTo>
                  <a:close/>
                </a:path>
              </a:pathLst>
            </a:custGeom>
            <a:solidFill>
              <a:srgbClr val="D87D22"/>
            </a:solidFill>
            <a:ln w="15453"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6DD59234-6DF4-4DB3-A1F8-DA565E720671}"/>
                </a:ext>
              </a:extLst>
            </p:cNvPr>
            <p:cNvSpPr/>
            <p:nvPr/>
          </p:nvSpPr>
          <p:spPr>
            <a:xfrm>
              <a:off x="8535132" y="3012755"/>
              <a:ext cx="735380" cy="1273391"/>
            </a:xfrm>
            <a:custGeom>
              <a:avLst/>
              <a:gdLst>
                <a:gd name="connsiteX0" fmla="*/ 948112 w 1384104"/>
                <a:gd name="connsiteY0" fmla="*/ 1617359 h 2396728"/>
                <a:gd name="connsiteX1" fmla="*/ 1003174 w 1384104"/>
                <a:gd name="connsiteY1" fmla="*/ 1604057 h 2396728"/>
                <a:gd name="connsiteX2" fmla="*/ 1095820 w 1384104"/>
                <a:gd name="connsiteY2" fmla="*/ 1431448 h 2396728"/>
                <a:gd name="connsiteX3" fmla="*/ 1003174 w 1384104"/>
                <a:gd name="connsiteY3" fmla="*/ 1258839 h 2396728"/>
                <a:gd name="connsiteX4" fmla="*/ 948112 w 1384104"/>
                <a:gd name="connsiteY4" fmla="*/ 1245538 h 2396728"/>
                <a:gd name="connsiteX5" fmla="*/ 800405 w 1384104"/>
                <a:gd name="connsiteY5" fmla="*/ 1431448 h 2396728"/>
                <a:gd name="connsiteX6" fmla="*/ 948112 w 1384104"/>
                <a:gd name="connsiteY6" fmla="*/ 1617359 h 2396728"/>
                <a:gd name="connsiteX7" fmla="*/ 788805 w 1384104"/>
                <a:gd name="connsiteY7" fmla="*/ 1942006 h 2396728"/>
                <a:gd name="connsiteX8" fmla="*/ 948112 w 1384104"/>
                <a:gd name="connsiteY8" fmla="*/ 2142764 h 2396728"/>
                <a:gd name="connsiteX9" fmla="*/ 1007504 w 1384104"/>
                <a:gd name="connsiteY9" fmla="*/ 2128380 h 2396728"/>
                <a:gd name="connsiteX10" fmla="*/ 1107574 w 1384104"/>
                <a:gd name="connsiteY10" fmla="*/ 1942161 h 2396728"/>
                <a:gd name="connsiteX11" fmla="*/ 1007504 w 1384104"/>
                <a:gd name="connsiteY11" fmla="*/ 1755941 h 2396728"/>
                <a:gd name="connsiteX12" fmla="*/ 948112 w 1384104"/>
                <a:gd name="connsiteY12" fmla="*/ 1741557 h 2396728"/>
                <a:gd name="connsiteX13" fmla="*/ 788805 w 1384104"/>
                <a:gd name="connsiteY13" fmla="*/ 1942006 h 2396728"/>
                <a:gd name="connsiteX14" fmla="*/ 719977 w 1384104"/>
                <a:gd name="connsiteY14" fmla="*/ 602121 h 2396728"/>
                <a:gd name="connsiteX15" fmla="*/ 879285 w 1384104"/>
                <a:gd name="connsiteY15" fmla="*/ 802879 h 2396728"/>
                <a:gd name="connsiteX16" fmla="*/ 938677 w 1384104"/>
                <a:gd name="connsiteY16" fmla="*/ 788341 h 2396728"/>
                <a:gd name="connsiteX17" fmla="*/ 1038747 w 1384104"/>
                <a:gd name="connsiteY17" fmla="*/ 602121 h 2396728"/>
                <a:gd name="connsiteX18" fmla="*/ 938677 w 1384104"/>
                <a:gd name="connsiteY18" fmla="*/ 415901 h 2396728"/>
                <a:gd name="connsiteX19" fmla="*/ 879285 w 1384104"/>
                <a:gd name="connsiteY19" fmla="*/ 401362 h 2396728"/>
                <a:gd name="connsiteX20" fmla="*/ 719977 w 1384104"/>
                <a:gd name="connsiteY20" fmla="*/ 602121 h 2396728"/>
                <a:gd name="connsiteX21" fmla="*/ 1298434 w 1384104"/>
                <a:gd name="connsiteY21" fmla="*/ 0 h 2396728"/>
                <a:gd name="connsiteX22" fmla="*/ 1370973 w 1384104"/>
                <a:gd name="connsiteY22" fmla="*/ 580777 h 2396728"/>
                <a:gd name="connsiteX23" fmla="*/ 1204087 w 1384104"/>
                <a:gd name="connsiteY23" fmla="*/ 797002 h 2396728"/>
                <a:gd name="connsiteX24" fmla="*/ 1383192 w 1384104"/>
                <a:gd name="connsiteY24" fmla="*/ 1014619 h 2396728"/>
                <a:gd name="connsiteX25" fmla="*/ 1274925 w 1384104"/>
                <a:gd name="connsiteY25" fmla="*/ 2396729 h 2396728"/>
                <a:gd name="connsiteX26" fmla="*/ 153430 w 1384104"/>
                <a:gd name="connsiteY26" fmla="*/ 2089714 h 2396728"/>
                <a:gd name="connsiteX27" fmla="*/ 129302 w 1384104"/>
                <a:gd name="connsiteY27" fmla="*/ 1626639 h 2396728"/>
                <a:gd name="connsiteX28" fmla="*/ 259686 w 1384104"/>
                <a:gd name="connsiteY28" fmla="*/ 1469960 h 2396728"/>
                <a:gd name="connsiteX29" fmla="*/ 106257 w 1384104"/>
                <a:gd name="connsiteY29" fmla="*/ 1310653 h 2396728"/>
                <a:gd name="connsiteX30" fmla="*/ 0 w 1384104"/>
                <a:gd name="connsiteY30" fmla="*/ 625785 h 2396728"/>
                <a:gd name="connsiteX31" fmla="*/ 234940 w 1384104"/>
                <a:gd name="connsiteY31" fmla="*/ 446061 h 2396728"/>
                <a:gd name="connsiteX32" fmla="*/ 312892 w 1384104"/>
                <a:gd name="connsiteY32" fmla="*/ 466323 h 2396728"/>
                <a:gd name="connsiteX33" fmla="*/ 472200 w 1384104"/>
                <a:gd name="connsiteY33" fmla="*/ 307015 h 2396728"/>
                <a:gd name="connsiteX34" fmla="*/ 471890 w 1384104"/>
                <a:gd name="connsiteY34" fmla="*/ 300055 h 2396728"/>
                <a:gd name="connsiteX35" fmla="*/ 1298434 w 1384104"/>
                <a:gd name="connsiteY35" fmla="*/ 0 h 2396728"/>
                <a:gd name="connsiteX36" fmla="*/ 487667 w 1384104"/>
                <a:gd name="connsiteY36" fmla="*/ 1995212 h 2396728"/>
                <a:gd name="connsiteX37" fmla="*/ 537470 w 1384104"/>
                <a:gd name="connsiteY37" fmla="*/ 1982993 h 2396728"/>
                <a:gd name="connsiteX38" fmla="*/ 621299 w 1384104"/>
                <a:gd name="connsiteY38" fmla="*/ 1826933 h 2396728"/>
                <a:gd name="connsiteX39" fmla="*/ 537470 w 1384104"/>
                <a:gd name="connsiteY39" fmla="*/ 1670874 h 2396728"/>
                <a:gd name="connsiteX40" fmla="*/ 487667 w 1384104"/>
                <a:gd name="connsiteY40" fmla="*/ 1658655 h 2396728"/>
                <a:gd name="connsiteX41" fmla="*/ 354034 w 1384104"/>
                <a:gd name="connsiteY41" fmla="*/ 1826933 h 2396728"/>
                <a:gd name="connsiteX42" fmla="*/ 487667 w 1384104"/>
                <a:gd name="connsiteY42" fmla="*/ 1995212 h 2396728"/>
                <a:gd name="connsiteX43" fmla="*/ 562371 w 1384104"/>
                <a:gd name="connsiteY43" fmla="*/ 1018177 h 2396728"/>
                <a:gd name="connsiteX44" fmla="*/ 493389 w 1384104"/>
                <a:gd name="connsiteY44" fmla="*/ 889493 h 2396728"/>
                <a:gd name="connsiteX45" fmla="*/ 452248 w 1384104"/>
                <a:gd name="connsiteY45" fmla="*/ 879440 h 2396728"/>
                <a:gd name="connsiteX46" fmla="*/ 342125 w 1384104"/>
                <a:gd name="connsiteY46" fmla="*/ 1018177 h 2396728"/>
                <a:gd name="connsiteX47" fmla="*/ 452248 w 1384104"/>
                <a:gd name="connsiteY47" fmla="*/ 1156913 h 2396728"/>
                <a:gd name="connsiteX48" fmla="*/ 493389 w 1384104"/>
                <a:gd name="connsiteY48" fmla="*/ 1146860 h 2396728"/>
                <a:gd name="connsiteX49" fmla="*/ 562371 w 1384104"/>
                <a:gd name="connsiteY49" fmla="*/ 1018177 h 2396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384104" h="2396728">
                  <a:moveTo>
                    <a:pt x="948112" y="1617359"/>
                  </a:moveTo>
                  <a:cubicBezTo>
                    <a:pt x="967600" y="1617359"/>
                    <a:pt x="986160" y="1612564"/>
                    <a:pt x="1003174" y="1604057"/>
                  </a:cubicBezTo>
                  <a:cubicBezTo>
                    <a:pt x="1057462" y="1576527"/>
                    <a:pt x="1095820" y="1509710"/>
                    <a:pt x="1095820" y="1431448"/>
                  </a:cubicBezTo>
                  <a:cubicBezTo>
                    <a:pt x="1095820" y="1353187"/>
                    <a:pt x="1057462" y="1286370"/>
                    <a:pt x="1003174" y="1258839"/>
                  </a:cubicBezTo>
                  <a:cubicBezTo>
                    <a:pt x="986160" y="1250178"/>
                    <a:pt x="967600" y="1245538"/>
                    <a:pt x="948112" y="1245538"/>
                  </a:cubicBezTo>
                  <a:cubicBezTo>
                    <a:pt x="866602" y="1245538"/>
                    <a:pt x="800405" y="1328749"/>
                    <a:pt x="800405" y="1431448"/>
                  </a:cubicBezTo>
                  <a:cubicBezTo>
                    <a:pt x="800405" y="1534148"/>
                    <a:pt x="866602" y="1617359"/>
                    <a:pt x="948112" y="1617359"/>
                  </a:cubicBezTo>
                  <a:close/>
                  <a:moveTo>
                    <a:pt x="788805" y="1942006"/>
                  </a:moveTo>
                  <a:cubicBezTo>
                    <a:pt x="788805" y="2052903"/>
                    <a:pt x="860261" y="2142764"/>
                    <a:pt x="948112" y="2142764"/>
                  </a:cubicBezTo>
                  <a:cubicBezTo>
                    <a:pt x="969147" y="2142764"/>
                    <a:pt x="989099" y="2137660"/>
                    <a:pt x="1007504" y="2128380"/>
                  </a:cubicBezTo>
                  <a:cubicBezTo>
                    <a:pt x="1066123" y="2098684"/>
                    <a:pt x="1107574" y="2026455"/>
                    <a:pt x="1107574" y="1942161"/>
                  </a:cubicBezTo>
                  <a:cubicBezTo>
                    <a:pt x="1107574" y="1857712"/>
                    <a:pt x="1066123" y="1785482"/>
                    <a:pt x="1007504" y="1755941"/>
                  </a:cubicBezTo>
                  <a:cubicBezTo>
                    <a:pt x="989099" y="1746661"/>
                    <a:pt x="969147" y="1741557"/>
                    <a:pt x="948112" y="1741557"/>
                  </a:cubicBezTo>
                  <a:cubicBezTo>
                    <a:pt x="860106" y="1741402"/>
                    <a:pt x="788805" y="1831264"/>
                    <a:pt x="788805" y="1942006"/>
                  </a:cubicBezTo>
                  <a:close/>
                  <a:moveTo>
                    <a:pt x="719977" y="602121"/>
                  </a:moveTo>
                  <a:cubicBezTo>
                    <a:pt x="719977" y="713017"/>
                    <a:pt x="791279" y="802879"/>
                    <a:pt x="879285" y="802879"/>
                  </a:cubicBezTo>
                  <a:cubicBezTo>
                    <a:pt x="900320" y="802879"/>
                    <a:pt x="920426" y="797775"/>
                    <a:pt x="938677" y="788341"/>
                  </a:cubicBezTo>
                  <a:cubicBezTo>
                    <a:pt x="997296" y="758799"/>
                    <a:pt x="1038747" y="686569"/>
                    <a:pt x="1038747" y="602121"/>
                  </a:cubicBezTo>
                  <a:cubicBezTo>
                    <a:pt x="1038747" y="517672"/>
                    <a:pt x="997451" y="445443"/>
                    <a:pt x="938677" y="415901"/>
                  </a:cubicBezTo>
                  <a:cubicBezTo>
                    <a:pt x="920426" y="406466"/>
                    <a:pt x="900320" y="401362"/>
                    <a:pt x="879285" y="401362"/>
                  </a:cubicBezTo>
                  <a:cubicBezTo>
                    <a:pt x="791279" y="401362"/>
                    <a:pt x="719977" y="491224"/>
                    <a:pt x="719977" y="602121"/>
                  </a:cubicBezTo>
                  <a:close/>
                  <a:moveTo>
                    <a:pt x="1298434" y="0"/>
                  </a:moveTo>
                  <a:cubicBezTo>
                    <a:pt x="1331533" y="47947"/>
                    <a:pt x="1356744" y="279020"/>
                    <a:pt x="1370973" y="580777"/>
                  </a:cubicBezTo>
                  <a:cubicBezTo>
                    <a:pt x="1276626" y="595934"/>
                    <a:pt x="1204087" y="686879"/>
                    <a:pt x="1204087" y="797002"/>
                  </a:cubicBezTo>
                  <a:cubicBezTo>
                    <a:pt x="1204087" y="911765"/>
                    <a:pt x="1282967" y="1005803"/>
                    <a:pt x="1383192" y="1014619"/>
                  </a:cubicBezTo>
                  <a:cubicBezTo>
                    <a:pt x="1389997" y="1615657"/>
                    <a:pt x="1359219" y="2280109"/>
                    <a:pt x="1274925" y="2396729"/>
                  </a:cubicBezTo>
                  <a:cubicBezTo>
                    <a:pt x="1038747" y="2337646"/>
                    <a:pt x="153430" y="2089714"/>
                    <a:pt x="153430" y="2089714"/>
                  </a:cubicBezTo>
                  <a:cubicBezTo>
                    <a:pt x="153430" y="2089714"/>
                    <a:pt x="145697" y="1884779"/>
                    <a:pt x="129302" y="1626639"/>
                  </a:cubicBezTo>
                  <a:cubicBezTo>
                    <a:pt x="203388" y="1613028"/>
                    <a:pt x="259686" y="1548068"/>
                    <a:pt x="259686" y="1469960"/>
                  </a:cubicBezTo>
                  <a:cubicBezTo>
                    <a:pt x="259686" y="1383965"/>
                    <a:pt x="191633" y="1313746"/>
                    <a:pt x="106257" y="1310653"/>
                  </a:cubicBezTo>
                  <a:cubicBezTo>
                    <a:pt x="81355" y="1014001"/>
                    <a:pt x="46245" y="723535"/>
                    <a:pt x="0" y="625785"/>
                  </a:cubicBezTo>
                  <a:cubicBezTo>
                    <a:pt x="80118" y="558195"/>
                    <a:pt x="158379" y="498648"/>
                    <a:pt x="234940" y="446061"/>
                  </a:cubicBezTo>
                  <a:cubicBezTo>
                    <a:pt x="257985" y="459053"/>
                    <a:pt x="284588" y="466323"/>
                    <a:pt x="312892" y="466323"/>
                  </a:cubicBezTo>
                  <a:cubicBezTo>
                    <a:pt x="400898" y="466323"/>
                    <a:pt x="472200" y="395021"/>
                    <a:pt x="472200" y="307015"/>
                  </a:cubicBezTo>
                  <a:cubicBezTo>
                    <a:pt x="472200" y="304695"/>
                    <a:pt x="472200" y="302375"/>
                    <a:pt x="471890" y="300055"/>
                  </a:cubicBezTo>
                  <a:cubicBezTo>
                    <a:pt x="802261" y="119558"/>
                    <a:pt x="1086849" y="57072"/>
                    <a:pt x="1298434" y="0"/>
                  </a:cubicBezTo>
                  <a:close/>
                  <a:moveTo>
                    <a:pt x="487667" y="1995212"/>
                  </a:moveTo>
                  <a:cubicBezTo>
                    <a:pt x="505299" y="1995212"/>
                    <a:pt x="522157" y="1991036"/>
                    <a:pt x="537470" y="1982993"/>
                  </a:cubicBezTo>
                  <a:cubicBezTo>
                    <a:pt x="586654" y="1958246"/>
                    <a:pt x="621299" y="1897616"/>
                    <a:pt x="621299" y="1826933"/>
                  </a:cubicBezTo>
                  <a:cubicBezTo>
                    <a:pt x="621299" y="1756250"/>
                    <a:pt x="586654" y="1695621"/>
                    <a:pt x="537470" y="1670874"/>
                  </a:cubicBezTo>
                  <a:cubicBezTo>
                    <a:pt x="522157" y="1662986"/>
                    <a:pt x="505299" y="1658655"/>
                    <a:pt x="487667" y="1658655"/>
                  </a:cubicBezTo>
                  <a:cubicBezTo>
                    <a:pt x="413890" y="1658655"/>
                    <a:pt x="354034" y="1733978"/>
                    <a:pt x="354034" y="1826933"/>
                  </a:cubicBezTo>
                  <a:cubicBezTo>
                    <a:pt x="354034" y="1919888"/>
                    <a:pt x="413890" y="1995212"/>
                    <a:pt x="487667" y="1995212"/>
                  </a:cubicBezTo>
                  <a:close/>
                  <a:moveTo>
                    <a:pt x="562371" y="1018177"/>
                  </a:moveTo>
                  <a:cubicBezTo>
                    <a:pt x="562371" y="959867"/>
                    <a:pt x="533757" y="910064"/>
                    <a:pt x="493389" y="889493"/>
                  </a:cubicBezTo>
                  <a:cubicBezTo>
                    <a:pt x="480707" y="882997"/>
                    <a:pt x="466632" y="879440"/>
                    <a:pt x="452248" y="879440"/>
                  </a:cubicBezTo>
                  <a:cubicBezTo>
                    <a:pt x="391464" y="879440"/>
                    <a:pt x="342125" y="941461"/>
                    <a:pt x="342125" y="1018177"/>
                  </a:cubicBezTo>
                  <a:cubicBezTo>
                    <a:pt x="342125" y="1094892"/>
                    <a:pt x="391464" y="1156913"/>
                    <a:pt x="452248" y="1156913"/>
                  </a:cubicBezTo>
                  <a:cubicBezTo>
                    <a:pt x="466787" y="1156913"/>
                    <a:pt x="480707" y="1153356"/>
                    <a:pt x="493389" y="1146860"/>
                  </a:cubicBezTo>
                  <a:cubicBezTo>
                    <a:pt x="533912" y="1126444"/>
                    <a:pt x="562371" y="1076641"/>
                    <a:pt x="562371" y="1018177"/>
                  </a:cubicBezTo>
                  <a:close/>
                </a:path>
              </a:pathLst>
            </a:custGeom>
            <a:solidFill>
              <a:schemeClr val="bg1"/>
            </a:solidFill>
            <a:ln w="15453"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C757D228-8703-4C2B-BD27-A0A36811FD50}"/>
                </a:ext>
              </a:extLst>
            </p:cNvPr>
            <p:cNvSpPr/>
            <p:nvPr/>
          </p:nvSpPr>
          <p:spPr>
            <a:xfrm>
              <a:off x="8465455" y="3757758"/>
              <a:ext cx="735380" cy="225386"/>
            </a:xfrm>
            <a:custGeom>
              <a:avLst/>
              <a:gdLst>
                <a:gd name="connsiteX0" fmla="*/ 0 w 1642105"/>
                <a:gd name="connsiteY0" fmla="*/ 503288 h 503288"/>
                <a:gd name="connsiteX1" fmla="*/ 1642105 w 1642105"/>
                <a:gd name="connsiteY1" fmla="*/ 0 h 503288"/>
              </a:gdLst>
              <a:ahLst/>
              <a:cxnLst>
                <a:cxn ang="0">
                  <a:pos x="connsiteX0" y="connsiteY0"/>
                </a:cxn>
                <a:cxn ang="0">
                  <a:pos x="connsiteX1" y="connsiteY1"/>
                </a:cxn>
              </a:cxnLst>
              <a:rect l="l" t="t" r="r" b="b"/>
              <a:pathLst>
                <a:path w="1642105" h="503288">
                  <a:moveTo>
                    <a:pt x="0" y="503288"/>
                  </a:moveTo>
                  <a:lnTo>
                    <a:pt x="1642105" y="0"/>
                  </a:lnTo>
                </a:path>
              </a:pathLst>
            </a:custGeom>
            <a:ln w="114300" cap="flat">
              <a:solidFill>
                <a:srgbClr val="003C47"/>
              </a:solid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E96DC428-295D-4446-A88E-4FEABE6974A3}"/>
                </a:ext>
              </a:extLst>
            </p:cNvPr>
            <p:cNvSpPr/>
            <p:nvPr/>
          </p:nvSpPr>
          <p:spPr>
            <a:xfrm>
              <a:off x="8316545" y="3156151"/>
              <a:ext cx="186541" cy="1499702"/>
            </a:xfrm>
            <a:custGeom>
              <a:avLst/>
              <a:gdLst>
                <a:gd name="connsiteX0" fmla="*/ 111206 w 351100"/>
                <a:gd name="connsiteY0" fmla="*/ 0 h 2822682"/>
                <a:gd name="connsiteX1" fmla="*/ 196582 w 351100"/>
                <a:gd name="connsiteY1" fmla="*/ 683940 h 2822682"/>
                <a:gd name="connsiteX2" fmla="*/ 0 w 351100"/>
                <a:gd name="connsiteY2" fmla="*/ 938523 h 2822682"/>
                <a:gd name="connsiteX3" fmla="*/ 210966 w 351100"/>
                <a:gd name="connsiteY3" fmla="*/ 1194807 h 2822682"/>
                <a:gd name="connsiteX4" fmla="*/ 83366 w 351100"/>
                <a:gd name="connsiteY4" fmla="*/ 2822683 h 2822682"/>
                <a:gd name="connsiteX5" fmla="*/ 257521 w 351100"/>
                <a:gd name="connsiteY5" fmla="*/ 2739781 h 2822682"/>
                <a:gd name="connsiteX6" fmla="*/ 292167 w 351100"/>
                <a:gd name="connsiteY6" fmla="*/ 160700 h 2822682"/>
                <a:gd name="connsiteX7" fmla="*/ 111206 w 351100"/>
                <a:gd name="connsiteY7" fmla="*/ 0 h 282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1100" h="2822682">
                  <a:moveTo>
                    <a:pt x="111206" y="0"/>
                  </a:moveTo>
                  <a:cubicBezTo>
                    <a:pt x="150337" y="56454"/>
                    <a:pt x="179878" y="328669"/>
                    <a:pt x="196582" y="683940"/>
                  </a:cubicBezTo>
                  <a:cubicBezTo>
                    <a:pt x="85531" y="701727"/>
                    <a:pt x="0" y="808911"/>
                    <a:pt x="0" y="938523"/>
                  </a:cubicBezTo>
                  <a:cubicBezTo>
                    <a:pt x="0" y="1073702"/>
                    <a:pt x="92801" y="1184444"/>
                    <a:pt x="210966" y="1194807"/>
                  </a:cubicBezTo>
                  <a:cubicBezTo>
                    <a:pt x="219009" y="1902720"/>
                    <a:pt x="182662" y="2685338"/>
                    <a:pt x="83366" y="2822683"/>
                  </a:cubicBezTo>
                  <a:cubicBezTo>
                    <a:pt x="147707" y="2792678"/>
                    <a:pt x="205244" y="2765456"/>
                    <a:pt x="257521" y="2739781"/>
                  </a:cubicBezTo>
                  <a:cubicBezTo>
                    <a:pt x="380018" y="2313054"/>
                    <a:pt x="372130" y="694148"/>
                    <a:pt x="292167" y="160700"/>
                  </a:cubicBezTo>
                  <a:cubicBezTo>
                    <a:pt x="249943" y="113990"/>
                    <a:pt x="192252" y="54134"/>
                    <a:pt x="111206" y="0"/>
                  </a:cubicBezTo>
                  <a:close/>
                </a:path>
              </a:pathLst>
            </a:custGeom>
            <a:solidFill>
              <a:srgbClr val="D87D22"/>
            </a:solidFill>
            <a:ln w="15453"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E499A31C-800D-4984-9FC3-173031FCCEAD}"/>
                </a:ext>
              </a:extLst>
            </p:cNvPr>
            <p:cNvSpPr/>
            <p:nvPr/>
          </p:nvSpPr>
          <p:spPr>
            <a:xfrm>
              <a:off x="8056706" y="4245798"/>
              <a:ext cx="136904" cy="251210"/>
            </a:xfrm>
            <a:custGeom>
              <a:avLst/>
              <a:gdLst>
                <a:gd name="connsiteX0" fmla="*/ 257676 w 257675"/>
                <a:gd name="connsiteY0" fmla="*/ 17013 h 472818"/>
                <a:gd name="connsiteX1" fmla="*/ 187766 w 257675"/>
                <a:gd name="connsiteY1" fmla="*/ 0 h 472818"/>
                <a:gd name="connsiteX2" fmla="*/ 0 w 257675"/>
                <a:gd name="connsiteY2" fmla="*/ 236487 h 472818"/>
                <a:gd name="connsiteX3" fmla="*/ 187766 w 257675"/>
                <a:gd name="connsiteY3" fmla="*/ 472819 h 472818"/>
                <a:gd name="connsiteX4" fmla="*/ 257676 w 257675"/>
                <a:gd name="connsiteY4" fmla="*/ 455805 h 472818"/>
                <a:gd name="connsiteX5" fmla="*/ 125126 w 257675"/>
                <a:gd name="connsiteY5" fmla="*/ 236487 h 472818"/>
                <a:gd name="connsiteX6" fmla="*/ 257676 w 257675"/>
                <a:gd name="connsiteY6" fmla="*/ 17013 h 472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7675" h="472818">
                  <a:moveTo>
                    <a:pt x="257676" y="17013"/>
                  </a:moveTo>
                  <a:cubicBezTo>
                    <a:pt x="236023" y="6032"/>
                    <a:pt x="212513" y="0"/>
                    <a:pt x="187766" y="0"/>
                  </a:cubicBezTo>
                  <a:cubicBezTo>
                    <a:pt x="84139" y="0"/>
                    <a:pt x="0" y="105947"/>
                    <a:pt x="0" y="236487"/>
                  </a:cubicBezTo>
                  <a:cubicBezTo>
                    <a:pt x="0" y="367026"/>
                    <a:pt x="84139" y="472819"/>
                    <a:pt x="187766" y="472819"/>
                  </a:cubicBezTo>
                  <a:cubicBezTo>
                    <a:pt x="212513" y="472819"/>
                    <a:pt x="236023" y="466787"/>
                    <a:pt x="257676" y="455805"/>
                  </a:cubicBezTo>
                  <a:cubicBezTo>
                    <a:pt x="180961" y="426882"/>
                    <a:pt x="125126" y="339650"/>
                    <a:pt x="125126" y="236487"/>
                  </a:cubicBezTo>
                  <a:cubicBezTo>
                    <a:pt x="125126" y="133323"/>
                    <a:pt x="180961" y="45936"/>
                    <a:pt x="257676" y="17013"/>
                  </a:cubicBezTo>
                  <a:close/>
                </a:path>
              </a:pathLst>
            </a:custGeom>
            <a:solidFill>
              <a:srgbClr val="D87D22"/>
            </a:solidFill>
            <a:ln w="15453"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BAA06831-CAA7-4B5D-8543-6F65B0602794}"/>
                </a:ext>
              </a:extLst>
            </p:cNvPr>
            <p:cNvSpPr/>
            <p:nvPr/>
          </p:nvSpPr>
          <p:spPr>
            <a:xfrm>
              <a:off x="8064020" y="3935585"/>
              <a:ext cx="126879" cy="232721"/>
            </a:xfrm>
            <a:custGeom>
              <a:avLst/>
              <a:gdLst>
                <a:gd name="connsiteX0" fmla="*/ 0 w 238806"/>
                <a:gd name="connsiteY0" fmla="*/ 219009 h 438018"/>
                <a:gd name="connsiteX1" fmla="*/ 174001 w 238806"/>
                <a:gd name="connsiteY1" fmla="*/ 438019 h 438018"/>
                <a:gd name="connsiteX2" fmla="*/ 238807 w 238806"/>
                <a:gd name="connsiteY2" fmla="*/ 422242 h 438018"/>
                <a:gd name="connsiteX3" fmla="*/ 116001 w 238806"/>
                <a:gd name="connsiteY3" fmla="*/ 219009 h 438018"/>
                <a:gd name="connsiteX4" fmla="*/ 238807 w 238806"/>
                <a:gd name="connsiteY4" fmla="*/ 15621 h 438018"/>
                <a:gd name="connsiteX5" fmla="*/ 174001 w 238806"/>
                <a:gd name="connsiteY5" fmla="*/ 0 h 438018"/>
                <a:gd name="connsiteX6" fmla="*/ 0 w 238806"/>
                <a:gd name="connsiteY6" fmla="*/ 219009 h 438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806" h="438018">
                  <a:moveTo>
                    <a:pt x="0" y="219009"/>
                  </a:moveTo>
                  <a:cubicBezTo>
                    <a:pt x="0" y="339959"/>
                    <a:pt x="77952" y="438019"/>
                    <a:pt x="174001" y="438019"/>
                  </a:cubicBezTo>
                  <a:cubicBezTo>
                    <a:pt x="196892" y="438019"/>
                    <a:pt x="218700" y="432450"/>
                    <a:pt x="238807" y="422242"/>
                  </a:cubicBezTo>
                  <a:cubicBezTo>
                    <a:pt x="167660" y="395485"/>
                    <a:pt x="116001" y="314594"/>
                    <a:pt x="116001" y="219009"/>
                  </a:cubicBezTo>
                  <a:cubicBezTo>
                    <a:pt x="116001" y="123270"/>
                    <a:pt x="167660" y="42379"/>
                    <a:pt x="238807" y="15621"/>
                  </a:cubicBezTo>
                  <a:cubicBezTo>
                    <a:pt x="218700" y="5568"/>
                    <a:pt x="196892" y="0"/>
                    <a:pt x="174001" y="0"/>
                  </a:cubicBezTo>
                  <a:cubicBezTo>
                    <a:pt x="77952" y="0"/>
                    <a:pt x="0" y="97905"/>
                    <a:pt x="0" y="219009"/>
                  </a:cubicBezTo>
                  <a:close/>
                </a:path>
              </a:pathLst>
            </a:custGeom>
            <a:solidFill>
              <a:srgbClr val="D87D22"/>
            </a:solidFill>
            <a:ln w="15453"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99B035DA-04D6-4A2E-BBBB-ACA3A4ADDF44}"/>
                </a:ext>
              </a:extLst>
            </p:cNvPr>
            <p:cNvSpPr/>
            <p:nvPr/>
          </p:nvSpPr>
          <p:spPr>
            <a:xfrm>
              <a:off x="8013647" y="3407361"/>
              <a:ext cx="136904" cy="251128"/>
            </a:xfrm>
            <a:custGeom>
              <a:avLst/>
              <a:gdLst>
                <a:gd name="connsiteX0" fmla="*/ 257676 w 257676"/>
                <a:gd name="connsiteY0" fmla="*/ 455651 h 472664"/>
                <a:gd name="connsiteX1" fmla="*/ 125126 w 257676"/>
                <a:gd name="connsiteY1" fmla="*/ 236332 h 472664"/>
                <a:gd name="connsiteX2" fmla="*/ 257676 w 257676"/>
                <a:gd name="connsiteY2" fmla="*/ 17013 h 472664"/>
                <a:gd name="connsiteX3" fmla="*/ 187766 w 257676"/>
                <a:gd name="connsiteY3" fmla="*/ 0 h 472664"/>
                <a:gd name="connsiteX4" fmla="*/ 0 w 257676"/>
                <a:gd name="connsiteY4" fmla="*/ 236332 h 472664"/>
                <a:gd name="connsiteX5" fmla="*/ 187766 w 257676"/>
                <a:gd name="connsiteY5" fmla="*/ 472664 h 472664"/>
                <a:gd name="connsiteX6" fmla="*/ 257676 w 257676"/>
                <a:gd name="connsiteY6" fmla="*/ 455651 h 472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7676" h="472664">
                  <a:moveTo>
                    <a:pt x="257676" y="455651"/>
                  </a:moveTo>
                  <a:cubicBezTo>
                    <a:pt x="180961" y="426882"/>
                    <a:pt x="125126" y="339495"/>
                    <a:pt x="125126" y="236332"/>
                  </a:cubicBezTo>
                  <a:cubicBezTo>
                    <a:pt x="125126" y="133169"/>
                    <a:pt x="180961" y="45782"/>
                    <a:pt x="257676" y="17013"/>
                  </a:cubicBezTo>
                  <a:cubicBezTo>
                    <a:pt x="236177" y="5877"/>
                    <a:pt x="212513" y="0"/>
                    <a:pt x="187766" y="0"/>
                  </a:cubicBezTo>
                  <a:cubicBezTo>
                    <a:pt x="83984" y="0"/>
                    <a:pt x="0" y="105793"/>
                    <a:pt x="0" y="236332"/>
                  </a:cubicBezTo>
                  <a:cubicBezTo>
                    <a:pt x="0" y="366871"/>
                    <a:pt x="83984" y="472664"/>
                    <a:pt x="187766" y="472664"/>
                  </a:cubicBezTo>
                  <a:cubicBezTo>
                    <a:pt x="212513" y="472664"/>
                    <a:pt x="236177" y="466787"/>
                    <a:pt x="257676" y="455651"/>
                  </a:cubicBezTo>
                  <a:close/>
                </a:path>
              </a:pathLst>
            </a:custGeom>
            <a:solidFill>
              <a:srgbClr val="D87D22"/>
            </a:solidFill>
            <a:ln w="15453"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0FCF6D9E-ECBF-4464-B9DA-978197300458}"/>
                </a:ext>
              </a:extLst>
            </p:cNvPr>
            <p:cNvSpPr/>
            <p:nvPr/>
          </p:nvSpPr>
          <p:spPr>
            <a:xfrm>
              <a:off x="7784706" y="4194110"/>
              <a:ext cx="114799" cy="210533"/>
            </a:xfrm>
            <a:custGeom>
              <a:avLst/>
              <a:gdLst>
                <a:gd name="connsiteX0" fmla="*/ 216071 w 216070"/>
                <a:gd name="connsiteY0" fmla="*/ 14384 h 396258"/>
                <a:gd name="connsiteX1" fmla="*/ 157451 w 216070"/>
                <a:gd name="connsiteY1" fmla="*/ 0 h 396258"/>
                <a:gd name="connsiteX2" fmla="*/ 0 w 216070"/>
                <a:gd name="connsiteY2" fmla="*/ 198129 h 396258"/>
                <a:gd name="connsiteX3" fmla="*/ 157451 w 216070"/>
                <a:gd name="connsiteY3" fmla="*/ 396258 h 396258"/>
                <a:gd name="connsiteX4" fmla="*/ 216071 w 216070"/>
                <a:gd name="connsiteY4" fmla="*/ 382029 h 396258"/>
                <a:gd name="connsiteX5" fmla="*/ 105019 w 216070"/>
                <a:gd name="connsiteY5" fmla="*/ 198129 h 396258"/>
                <a:gd name="connsiteX6" fmla="*/ 216071 w 216070"/>
                <a:gd name="connsiteY6" fmla="*/ 14384 h 396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070" h="396258">
                  <a:moveTo>
                    <a:pt x="216071" y="14384"/>
                  </a:moveTo>
                  <a:cubicBezTo>
                    <a:pt x="197975" y="5104"/>
                    <a:pt x="178177" y="0"/>
                    <a:pt x="157451" y="0"/>
                  </a:cubicBezTo>
                  <a:cubicBezTo>
                    <a:pt x="70528" y="0"/>
                    <a:pt x="0" y="88779"/>
                    <a:pt x="0" y="198129"/>
                  </a:cubicBezTo>
                  <a:cubicBezTo>
                    <a:pt x="0" y="307634"/>
                    <a:pt x="70528" y="396258"/>
                    <a:pt x="157451" y="396258"/>
                  </a:cubicBezTo>
                  <a:cubicBezTo>
                    <a:pt x="178177" y="396258"/>
                    <a:pt x="197975" y="391309"/>
                    <a:pt x="216071" y="382029"/>
                  </a:cubicBezTo>
                  <a:cubicBezTo>
                    <a:pt x="151729" y="357746"/>
                    <a:pt x="105019" y="284588"/>
                    <a:pt x="105019" y="198129"/>
                  </a:cubicBezTo>
                  <a:cubicBezTo>
                    <a:pt x="105019" y="111670"/>
                    <a:pt x="151729" y="38512"/>
                    <a:pt x="216071" y="14384"/>
                  </a:cubicBezTo>
                  <a:close/>
                </a:path>
              </a:pathLst>
            </a:custGeom>
            <a:solidFill>
              <a:srgbClr val="D87D22"/>
            </a:solidFill>
            <a:ln w="15453"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88C88AFC-63BC-433B-9ED8-F3C706DEC572}"/>
                </a:ext>
              </a:extLst>
            </p:cNvPr>
            <p:cNvSpPr/>
            <p:nvPr/>
          </p:nvSpPr>
          <p:spPr>
            <a:xfrm>
              <a:off x="7777228" y="3706562"/>
              <a:ext cx="94748" cy="173554"/>
            </a:xfrm>
            <a:custGeom>
              <a:avLst/>
              <a:gdLst>
                <a:gd name="connsiteX0" fmla="*/ 129766 w 178331"/>
                <a:gd name="connsiteY0" fmla="*/ 326658 h 326657"/>
                <a:gd name="connsiteX1" fmla="*/ 178332 w 178331"/>
                <a:gd name="connsiteY1" fmla="*/ 314903 h 326657"/>
                <a:gd name="connsiteX2" fmla="*/ 86459 w 178331"/>
                <a:gd name="connsiteY2" fmla="*/ 163329 h 326657"/>
                <a:gd name="connsiteX3" fmla="*/ 178332 w 178331"/>
                <a:gd name="connsiteY3" fmla="*/ 11755 h 326657"/>
                <a:gd name="connsiteX4" fmla="*/ 129766 w 178331"/>
                <a:gd name="connsiteY4" fmla="*/ 0 h 326657"/>
                <a:gd name="connsiteX5" fmla="*/ 0 w 178331"/>
                <a:gd name="connsiteY5" fmla="*/ 163329 h 326657"/>
                <a:gd name="connsiteX6" fmla="*/ 129766 w 178331"/>
                <a:gd name="connsiteY6" fmla="*/ 326658 h 326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331" h="326657">
                  <a:moveTo>
                    <a:pt x="129766" y="326658"/>
                  </a:moveTo>
                  <a:cubicBezTo>
                    <a:pt x="146934" y="326658"/>
                    <a:pt x="163329" y="322482"/>
                    <a:pt x="178332" y="314903"/>
                  </a:cubicBezTo>
                  <a:cubicBezTo>
                    <a:pt x="125126" y="295106"/>
                    <a:pt x="86459" y="234785"/>
                    <a:pt x="86459" y="163329"/>
                  </a:cubicBezTo>
                  <a:cubicBezTo>
                    <a:pt x="86459" y="91872"/>
                    <a:pt x="125126" y="31552"/>
                    <a:pt x="178332" y="11755"/>
                  </a:cubicBezTo>
                  <a:cubicBezTo>
                    <a:pt x="163329" y="4176"/>
                    <a:pt x="146934" y="0"/>
                    <a:pt x="129766" y="0"/>
                  </a:cubicBezTo>
                  <a:cubicBezTo>
                    <a:pt x="58155" y="0"/>
                    <a:pt x="0" y="73158"/>
                    <a:pt x="0" y="163329"/>
                  </a:cubicBezTo>
                  <a:cubicBezTo>
                    <a:pt x="0" y="253500"/>
                    <a:pt x="58155" y="326658"/>
                    <a:pt x="129766" y="326658"/>
                  </a:cubicBezTo>
                  <a:close/>
                </a:path>
              </a:pathLst>
            </a:custGeom>
            <a:solidFill>
              <a:srgbClr val="D87D22"/>
            </a:solidFill>
            <a:ln w="15453"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BC023052-F8FA-4572-9530-7C0216AE24B6}"/>
                </a:ext>
              </a:extLst>
            </p:cNvPr>
            <p:cNvSpPr/>
            <p:nvPr/>
          </p:nvSpPr>
          <p:spPr>
            <a:xfrm>
              <a:off x="7563078" y="3156151"/>
              <a:ext cx="866127" cy="1499702"/>
            </a:xfrm>
            <a:custGeom>
              <a:avLst/>
              <a:gdLst>
                <a:gd name="connsiteX0" fmla="*/ 1116855 w 1630192"/>
                <a:gd name="connsiteY0" fmla="*/ 1905040 h 2822682"/>
                <a:gd name="connsiteX1" fmla="*/ 1181660 w 1630192"/>
                <a:gd name="connsiteY1" fmla="*/ 1889264 h 2822682"/>
                <a:gd name="connsiteX2" fmla="*/ 1290855 w 1630192"/>
                <a:gd name="connsiteY2" fmla="*/ 1686031 h 2822682"/>
                <a:gd name="connsiteX3" fmla="*/ 1181660 w 1630192"/>
                <a:gd name="connsiteY3" fmla="*/ 1482798 h 2822682"/>
                <a:gd name="connsiteX4" fmla="*/ 1116855 w 1630192"/>
                <a:gd name="connsiteY4" fmla="*/ 1467022 h 2822682"/>
                <a:gd name="connsiteX5" fmla="*/ 942854 w 1630192"/>
                <a:gd name="connsiteY5" fmla="*/ 1686031 h 2822682"/>
                <a:gd name="connsiteX6" fmla="*/ 1116855 w 1630192"/>
                <a:gd name="connsiteY6" fmla="*/ 1905040 h 2822682"/>
                <a:gd name="connsiteX7" fmla="*/ 929088 w 1630192"/>
                <a:gd name="connsiteY7" fmla="*/ 2287379 h 2822682"/>
                <a:gd name="connsiteX8" fmla="*/ 1116855 w 1630192"/>
                <a:gd name="connsiteY8" fmla="*/ 2523711 h 2822682"/>
                <a:gd name="connsiteX9" fmla="*/ 1186764 w 1630192"/>
                <a:gd name="connsiteY9" fmla="*/ 2506697 h 2822682"/>
                <a:gd name="connsiteX10" fmla="*/ 1304466 w 1630192"/>
                <a:gd name="connsiteY10" fmla="*/ 2287224 h 2822682"/>
                <a:gd name="connsiteX11" fmla="*/ 1186764 w 1630192"/>
                <a:gd name="connsiteY11" fmla="*/ 2067751 h 2822682"/>
                <a:gd name="connsiteX12" fmla="*/ 1116855 w 1630192"/>
                <a:gd name="connsiteY12" fmla="*/ 2050737 h 2822682"/>
                <a:gd name="connsiteX13" fmla="*/ 929088 w 1630192"/>
                <a:gd name="connsiteY13" fmla="*/ 2287379 h 2822682"/>
                <a:gd name="connsiteX14" fmla="*/ 848042 w 1630192"/>
                <a:gd name="connsiteY14" fmla="*/ 709151 h 2822682"/>
                <a:gd name="connsiteX15" fmla="*/ 1035809 w 1630192"/>
                <a:gd name="connsiteY15" fmla="*/ 945483 h 2822682"/>
                <a:gd name="connsiteX16" fmla="*/ 1105718 w 1630192"/>
                <a:gd name="connsiteY16" fmla="*/ 928315 h 2822682"/>
                <a:gd name="connsiteX17" fmla="*/ 1223420 w 1630192"/>
                <a:gd name="connsiteY17" fmla="*/ 708996 h 2822682"/>
                <a:gd name="connsiteX18" fmla="*/ 1105718 w 1630192"/>
                <a:gd name="connsiteY18" fmla="*/ 489678 h 2822682"/>
                <a:gd name="connsiteX19" fmla="*/ 1035809 w 1630192"/>
                <a:gd name="connsiteY19" fmla="*/ 472509 h 2822682"/>
                <a:gd name="connsiteX20" fmla="*/ 848042 w 1630192"/>
                <a:gd name="connsiteY20" fmla="*/ 709151 h 2822682"/>
                <a:gd name="connsiteX21" fmla="*/ 1529353 w 1630192"/>
                <a:gd name="connsiteY21" fmla="*/ 0 h 2822682"/>
                <a:gd name="connsiteX22" fmla="*/ 1614729 w 1630192"/>
                <a:gd name="connsiteY22" fmla="*/ 683940 h 2822682"/>
                <a:gd name="connsiteX23" fmla="*/ 1418147 w 1630192"/>
                <a:gd name="connsiteY23" fmla="*/ 938523 h 2822682"/>
                <a:gd name="connsiteX24" fmla="*/ 1629113 w 1630192"/>
                <a:gd name="connsiteY24" fmla="*/ 1194807 h 2822682"/>
                <a:gd name="connsiteX25" fmla="*/ 1501667 w 1630192"/>
                <a:gd name="connsiteY25" fmla="*/ 2822683 h 2822682"/>
                <a:gd name="connsiteX26" fmla="*/ 180652 w 1630192"/>
                <a:gd name="connsiteY26" fmla="*/ 2461225 h 2822682"/>
                <a:gd name="connsiteX27" fmla="*/ 152348 w 1630192"/>
                <a:gd name="connsiteY27" fmla="*/ 1915712 h 2822682"/>
                <a:gd name="connsiteX28" fmla="*/ 305932 w 1630192"/>
                <a:gd name="connsiteY28" fmla="*/ 1731194 h 2822682"/>
                <a:gd name="connsiteX29" fmla="*/ 125126 w 1630192"/>
                <a:gd name="connsiteY29" fmla="*/ 1543582 h 2822682"/>
                <a:gd name="connsiteX30" fmla="*/ 0 w 1630192"/>
                <a:gd name="connsiteY30" fmla="*/ 736991 h 2822682"/>
                <a:gd name="connsiteX31" fmla="*/ 276700 w 1630192"/>
                <a:gd name="connsiteY31" fmla="*/ 525406 h 2822682"/>
                <a:gd name="connsiteX32" fmla="*/ 368418 w 1630192"/>
                <a:gd name="connsiteY32" fmla="*/ 549379 h 2822682"/>
                <a:gd name="connsiteX33" fmla="*/ 556185 w 1630192"/>
                <a:gd name="connsiteY33" fmla="*/ 361613 h 2822682"/>
                <a:gd name="connsiteX34" fmla="*/ 555875 w 1630192"/>
                <a:gd name="connsiteY34" fmla="*/ 353415 h 2822682"/>
                <a:gd name="connsiteX35" fmla="*/ 1529353 w 1630192"/>
                <a:gd name="connsiteY35" fmla="*/ 0 h 2822682"/>
                <a:gd name="connsiteX36" fmla="*/ 574590 w 1630192"/>
                <a:gd name="connsiteY36" fmla="*/ 2349864 h 2822682"/>
                <a:gd name="connsiteX37" fmla="*/ 633209 w 1630192"/>
                <a:gd name="connsiteY37" fmla="*/ 2335480 h 2822682"/>
                <a:gd name="connsiteX38" fmla="*/ 731887 w 1630192"/>
                <a:gd name="connsiteY38" fmla="*/ 2151735 h 2822682"/>
                <a:gd name="connsiteX39" fmla="*/ 633209 w 1630192"/>
                <a:gd name="connsiteY39" fmla="*/ 1967990 h 2822682"/>
                <a:gd name="connsiteX40" fmla="*/ 574590 w 1630192"/>
                <a:gd name="connsiteY40" fmla="*/ 1953606 h 2822682"/>
                <a:gd name="connsiteX41" fmla="*/ 417138 w 1630192"/>
                <a:gd name="connsiteY41" fmla="*/ 2151735 h 2822682"/>
                <a:gd name="connsiteX42" fmla="*/ 574590 w 1630192"/>
                <a:gd name="connsiteY42" fmla="*/ 2349864 h 2822682"/>
                <a:gd name="connsiteX43" fmla="*/ 662596 w 1630192"/>
                <a:gd name="connsiteY43" fmla="*/ 1199292 h 2822682"/>
                <a:gd name="connsiteX44" fmla="*/ 581395 w 1630192"/>
                <a:gd name="connsiteY44" fmla="*/ 1047718 h 2822682"/>
                <a:gd name="connsiteX45" fmla="*/ 532830 w 1630192"/>
                <a:gd name="connsiteY45" fmla="*/ 1035963 h 2822682"/>
                <a:gd name="connsiteX46" fmla="*/ 403064 w 1630192"/>
                <a:gd name="connsiteY46" fmla="*/ 1199292 h 2822682"/>
                <a:gd name="connsiteX47" fmla="*/ 532830 w 1630192"/>
                <a:gd name="connsiteY47" fmla="*/ 1362621 h 2822682"/>
                <a:gd name="connsiteX48" fmla="*/ 581395 w 1630192"/>
                <a:gd name="connsiteY48" fmla="*/ 1350866 h 2822682"/>
                <a:gd name="connsiteX49" fmla="*/ 662596 w 1630192"/>
                <a:gd name="connsiteY49" fmla="*/ 1199292 h 282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630192" h="2822682">
                  <a:moveTo>
                    <a:pt x="1116855" y="1905040"/>
                  </a:moveTo>
                  <a:cubicBezTo>
                    <a:pt x="1139745" y="1905040"/>
                    <a:pt x="1161553" y="1899472"/>
                    <a:pt x="1181660" y="1889264"/>
                  </a:cubicBezTo>
                  <a:cubicBezTo>
                    <a:pt x="1245693" y="1856939"/>
                    <a:pt x="1290855" y="1778213"/>
                    <a:pt x="1290855" y="1686031"/>
                  </a:cubicBezTo>
                  <a:cubicBezTo>
                    <a:pt x="1290855" y="1593849"/>
                    <a:pt x="1245693" y="1515123"/>
                    <a:pt x="1181660" y="1482798"/>
                  </a:cubicBezTo>
                  <a:cubicBezTo>
                    <a:pt x="1161708" y="1472590"/>
                    <a:pt x="1139745" y="1467022"/>
                    <a:pt x="1116855" y="1467022"/>
                  </a:cubicBezTo>
                  <a:cubicBezTo>
                    <a:pt x="1020806" y="1467022"/>
                    <a:pt x="942854" y="1565081"/>
                    <a:pt x="942854" y="1686031"/>
                  </a:cubicBezTo>
                  <a:cubicBezTo>
                    <a:pt x="942854" y="1806981"/>
                    <a:pt x="1020806" y="1905040"/>
                    <a:pt x="1116855" y="1905040"/>
                  </a:cubicBezTo>
                  <a:close/>
                  <a:moveTo>
                    <a:pt x="929088" y="2287379"/>
                  </a:moveTo>
                  <a:cubicBezTo>
                    <a:pt x="929088" y="2417918"/>
                    <a:pt x="1013227" y="2523711"/>
                    <a:pt x="1116855" y="2523711"/>
                  </a:cubicBezTo>
                  <a:cubicBezTo>
                    <a:pt x="1141601" y="2523711"/>
                    <a:pt x="1165111" y="2517679"/>
                    <a:pt x="1186764" y="2506697"/>
                  </a:cubicBezTo>
                  <a:cubicBezTo>
                    <a:pt x="1255746" y="2471742"/>
                    <a:pt x="1304466" y="2386675"/>
                    <a:pt x="1304466" y="2287224"/>
                  </a:cubicBezTo>
                  <a:cubicBezTo>
                    <a:pt x="1304466" y="2187773"/>
                    <a:pt x="1255591" y="2102706"/>
                    <a:pt x="1186764" y="2067751"/>
                  </a:cubicBezTo>
                  <a:cubicBezTo>
                    <a:pt x="1165111" y="2056769"/>
                    <a:pt x="1141601" y="2050737"/>
                    <a:pt x="1116855" y="2050737"/>
                  </a:cubicBezTo>
                  <a:cubicBezTo>
                    <a:pt x="1013227" y="2050892"/>
                    <a:pt x="929088" y="2156839"/>
                    <a:pt x="929088" y="2287379"/>
                  </a:cubicBezTo>
                  <a:close/>
                  <a:moveTo>
                    <a:pt x="848042" y="709151"/>
                  </a:moveTo>
                  <a:cubicBezTo>
                    <a:pt x="848042" y="839690"/>
                    <a:pt x="932027" y="945483"/>
                    <a:pt x="1035809" y="945483"/>
                  </a:cubicBezTo>
                  <a:cubicBezTo>
                    <a:pt x="1060556" y="945483"/>
                    <a:pt x="1084220" y="939451"/>
                    <a:pt x="1105718" y="928315"/>
                  </a:cubicBezTo>
                  <a:cubicBezTo>
                    <a:pt x="1174855" y="893514"/>
                    <a:pt x="1223420" y="808447"/>
                    <a:pt x="1223420" y="708996"/>
                  </a:cubicBezTo>
                  <a:cubicBezTo>
                    <a:pt x="1223420" y="609545"/>
                    <a:pt x="1174700" y="524478"/>
                    <a:pt x="1105718" y="489678"/>
                  </a:cubicBezTo>
                  <a:cubicBezTo>
                    <a:pt x="1084220" y="478541"/>
                    <a:pt x="1060556" y="472509"/>
                    <a:pt x="1035809" y="472509"/>
                  </a:cubicBezTo>
                  <a:cubicBezTo>
                    <a:pt x="932027" y="472819"/>
                    <a:pt x="848042" y="578611"/>
                    <a:pt x="848042" y="709151"/>
                  </a:cubicBezTo>
                  <a:close/>
                  <a:moveTo>
                    <a:pt x="1529353" y="0"/>
                  </a:moveTo>
                  <a:cubicBezTo>
                    <a:pt x="1568484" y="56454"/>
                    <a:pt x="1598025" y="328669"/>
                    <a:pt x="1614729" y="683940"/>
                  </a:cubicBezTo>
                  <a:cubicBezTo>
                    <a:pt x="1503678" y="701727"/>
                    <a:pt x="1418147" y="808911"/>
                    <a:pt x="1418147" y="938523"/>
                  </a:cubicBezTo>
                  <a:cubicBezTo>
                    <a:pt x="1418147" y="1073702"/>
                    <a:pt x="1511102" y="1184290"/>
                    <a:pt x="1629113" y="1194807"/>
                  </a:cubicBezTo>
                  <a:cubicBezTo>
                    <a:pt x="1637156" y="1902720"/>
                    <a:pt x="1600809" y="2685338"/>
                    <a:pt x="1501667" y="2822683"/>
                  </a:cubicBezTo>
                  <a:cubicBezTo>
                    <a:pt x="1223575" y="2753083"/>
                    <a:pt x="180652" y="2461225"/>
                    <a:pt x="180652" y="2461225"/>
                  </a:cubicBezTo>
                  <a:cubicBezTo>
                    <a:pt x="180652" y="2461225"/>
                    <a:pt x="171526" y="2219789"/>
                    <a:pt x="152348" y="1915712"/>
                  </a:cubicBezTo>
                  <a:cubicBezTo>
                    <a:pt x="239735" y="1899782"/>
                    <a:pt x="305932" y="1823221"/>
                    <a:pt x="305932" y="1731194"/>
                  </a:cubicBezTo>
                  <a:cubicBezTo>
                    <a:pt x="305932" y="1629887"/>
                    <a:pt x="225660" y="1547294"/>
                    <a:pt x="125126" y="1543582"/>
                  </a:cubicBezTo>
                  <a:cubicBezTo>
                    <a:pt x="95739" y="1194188"/>
                    <a:pt x="54443" y="852064"/>
                    <a:pt x="0" y="736991"/>
                  </a:cubicBezTo>
                  <a:cubicBezTo>
                    <a:pt x="94347" y="657492"/>
                    <a:pt x="186529" y="587273"/>
                    <a:pt x="276700" y="525406"/>
                  </a:cubicBezTo>
                  <a:cubicBezTo>
                    <a:pt x="303767" y="540718"/>
                    <a:pt x="335165" y="549379"/>
                    <a:pt x="368418" y="549379"/>
                  </a:cubicBezTo>
                  <a:cubicBezTo>
                    <a:pt x="472200" y="549379"/>
                    <a:pt x="556185" y="465395"/>
                    <a:pt x="556185" y="361613"/>
                  </a:cubicBezTo>
                  <a:cubicBezTo>
                    <a:pt x="556185" y="358829"/>
                    <a:pt x="556185" y="356199"/>
                    <a:pt x="555875" y="353415"/>
                  </a:cubicBezTo>
                  <a:cubicBezTo>
                    <a:pt x="945019" y="140902"/>
                    <a:pt x="1280183" y="67126"/>
                    <a:pt x="1529353" y="0"/>
                  </a:cubicBezTo>
                  <a:close/>
                  <a:moveTo>
                    <a:pt x="574590" y="2349864"/>
                  </a:moveTo>
                  <a:cubicBezTo>
                    <a:pt x="595316" y="2349864"/>
                    <a:pt x="615268" y="2344915"/>
                    <a:pt x="633209" y="2335480"/>
                  </a:cubicBezTo>
                  <a:cubicBezTo>
                    <a:pt x="691055" y="2306248"/>
                    <a:pt x="731887" y="2234946"/>
                    <a:pt x="731887" y="2151735"/>
                  </a:cubicBezTo>
                  <a:cubicBezTo>
                    <a:pt x="731887" y="2068369"/>
                    <a:pt x="691055" y="1997068"/>
                    <a:pt x="633209" y="1967990"/>
                  </a:cubicBezTo>
                  <a:cubicBezTo>
                    <a:pt x="615113" y="1958710"/>
                    <a:pt x="595316" y="1953606"/>
                    <a:pt x="574590" y="1953606"/>
                  </a:cubicBezTo>
                  <a:cubicBezTo>
                    <a:pt x="487667" y="1953606"/>
                    <a:pt x="417138" y="2042385"/>
                    <a:pt x="417138" y="2151735"/>
                  </a:cubicBezTo>
                  <a:cubicBezTo>
                    <a:pt x="417138" y="2261240"/>
                    <a:pt x="487667" y="2349864"/>
                    <a:pt x="574590" y="2349864"/>
                  </a:cubicBezTo>
                  <a:close/>
                  <a:moveTo>
                    <a:pt x="662596" y="1199292"/>
                  </a:moveTo>
                  <a:cubicBezTo>
                    <a:pt x="662596" y="1130620"/>
                    <a:pt x="628878" y="1072001"/>
                    <a:pt x="581395" y="1047718"/>
                  </a:cubicBezTo>
                  <a:cubicBezTo>
                    <a:pt x="566393" y="1040139"/>
                    <a:pt x="549998" y="1035963"/>
                    <a:pt x="532830" y="1035963"/>
                  </a:cubicBezTo>
                  <a:cubicBezTo>
                    <a:pt x="461219" y="1035963"/>
                    <a:pt x="403064" y="1109121"/>
                    <a:pt x="403064" y="1199292"/>
                  </a:cubicBezTo>
                  <a:cubicBezTo>
                    <a:pt x="403064" y="1289464"/>
                    <a:pt x="461219" y="1362621"/>
                    <a:pt x="532830" y="1362621"/>
                  </a:cubicBezTo>
                  <a:cubicBezTo>
                    <a:pt x="549998" y="1362621"/>
                    <a:pt x="566393" y="1358445"/>
                    <a:pt x="581395" y="1350866"/>
                  </a:cubicBezTo>
                  <a:cubicBezTo>
                    <a:pt x="628878" y="1326738"/>
                    <a:pt x="662596" y="1267965"/>
                    <a:pt x="662596" y="1199292"/>
                  </a:cubicBezTo>
                  <a:close/>
                </a:path>
              </a:pathLst>
            </a:custGeom>
            <a:solidFill>
              <a:schemeClr val="bg1"/>
            </a:solidFill>
            <a:ln w="15453"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5A72A887-D7CE-4401-A597-58231B6380E4}"/>
                </a:ext>
              </a:extLst>
            </p:cNvPr>
            <p:cNvSpPr/>
            <p:nvPr/>
          </p:nvSpPr>
          <p:spPr>
            <a:xfrm>
              <a:off x="7509119" y="4025156"/>
              <a:ext cx="819259" cy="251128"/>
            </a:xfrm>
            <a:custGeom>
              <a:avLst/>
              <a:gdLst>
                <a:gd name="connsiteX0" fmla="*/ 0 w 1690825"/>
                <a:gd name="connsiteY0" fmla="*/ 518291 h 518290"/>
                <a:gd name="connsiteX1" fmla="*/ 1690826 w 1690825"/>
                <a:gd name="connsiteY1" fmla="*/ 0 h 518290"/>
              </a:gdLst>
              <a:ahLst/>
              <a:cxnLst>
                <a:cxn ang="0">
                  <a:pos x="connsiteX0" y="connsiteY0"/>
                </a:cxn>
                <a:cxn ang="0">
                  <a:pos x="connsiteX1" y="connsiteY1"/>
                </a:cxn>
              </a:cxnLst>
              <a:rect l="l" t="t" r="r" b="b"/>
              <a:pathLst>
                <a:path w="1690825" h="518290">
                  <a:moveTo>
                    <a:pt x="0" y="518291"/>
                  </a:moveTo>
                  <a:lnTo>
                    <a:pt x="1690826" y="0"/>
                  </a:lnTo>
                </a:path>
              </a:pathLst>
            </a:custGeom>
            <a:ln w="114300" cap="flat">
              <a:solidFill>
                <a:srgbClr val="003C47"/>
              </a:solid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8B8B001D-55A2-47B6-B02D-9A7B59930038}"/>
                </a:ext>
              </a:extLst>
            </p:cNvPr>
            <p:cNvSpPr/>
            <p:nvPr/>
          </p:nvSpPr>
          <p:spPr>
            <a:xfrm>
              <a:off x="7353367" y="3369807"/>
              <a:ext cx="207484" cy="1668162"/>
            </a:xfrm>
            <a:custGeom>
              <a:avLst/>
              <a:gdLst>
                <a:gd name="connsiteX0" fmla="*/ 123734 w 390518"/>
                <a:gd name="connsiteY0" fmla="*/ 0 h 3139751"/>
                <a:gd name="connsiteX1" fmla="*/ 218700 w 390518"/>
                <a:gd name="connsiteY1" fmla="*/ 760810 h 3139751"/>
                <a:gd name="connsiteX2" fmla="*/ 0 w 390518"/>
                <a:gd name="connsiteY2" fmla="*/ 1044006 h 3139751"/>
                <a:gd name="connsiteX3" fmla="*/ 234631 w 390518"/>
                <a:gd name="connsiteY3" fmla="*/ 1329058 h 3139751"/>
                <a:gd name="connsiteX4" fmla="*/ 92801 w 390518"/>
                <a:gd name="connsiteY4" fmla="*/ 3139752 h 3139751"/>
                <a:gd name="connsiteX5" fmla="*/ 286444 w 390518"/>
                <a:gd name="connsiteY5" fmla="*/ 3047570 h 3139751"/>
                <a:gd name="connsiteX6" fmla="*/ 324957 w 390518"/>
                <a:gd name="connsiteY6" fmla="*/ 178796 h 3139751"/>
                <a:gd name="connsiteX7" fmla="*/ 123734 w 390518"/>
                <a:gd name="connsiteY7" fmla="*/ 0 h 313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0518" h="3139751">
                  <a:moveTo>
                    <a:pt x="123734" y="0"/>
                  </a:moveTo>
                  <a:cubicBezTo>
                    <a:pt x="167196" y="62795"/>
                    <a:pt x="200140" y="365634"/>
                    <a:pt x="218700" y="760810"/>
                  </a:cubicBezTo>
                  <a:cubicBezTo>
                    <a:pt x="95121" y="780607"/>
                    <a:pt x="0" y="899856"/>
                    <a:pt x="0" y="1044006"/>
                  </a:cubicBezTo>
                  <a:cubicBezTo>
                    <a:pt x="0" y="1194343"/>
                    <a:pt x="103318" y="1317458"/>
                    <a:pt x="234631" y="1329058"/>
                  </a:cubicBezTo>
                  <a:cubicBezTo>
                    <a:pt x="243601" y="2116471"/>
                    <a:pt x="203233" y="2986940"/>
                    <a:pt x="92801" y="3139752"/>
                  </a:cubicBezTo>
                  <a:cubicBezTo>
                    <a:pt x="164257" y="3106343"/>
                    <a:pt x="228289" y="3076029"/>
                    <a:pt x="286444" y="3047570"/>
                  </a:cubicBezTo>
                  <a:cubicBezTo>
                    <a:pt x="422706" y="2572895"/>
                    <a:pt x="413891" y="772100"/>
                    <a:pt x="324957" y="178796"/>
                  </a:cubicBezTo>
                  <a:cubicBezTo>
                    <a:pt x="278092" y="126827"/>
                    <a:pt x="213905" y="60166"/>
                    <a:pt x="123734" y="0"/>
                  </a:cubicBezTo>
                  <a:close/>
                </a:path>
              </a:pathLst>
            </a:custGeom>
            <a:solidFill>
              <a:srgbClr val="D87D22"/>
            </a:solidFill>
            <a:ln w="15453"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51E27895-7732-4EF4-9D4F-31219DDF17EA}"/>
                </a:ext>
              </a:extLst>
            </p:cNvPr>
            <p:cNvSpPr/>
            <p:nvPr/>
          </p:nvSpPr>
          <p:spPr>
            <a:xfrm>
              <a:off x="7064356" y="4581896"/>
              <a:ext cx="152271" cy="279396"/>
            </a:xfrm>
            <a:custGeom>
              <a:avLst/>
              <a:gdLst>
                <a:gd name="connsiteX0" fmla="*/ 286599 w 286598"/>
                <a:gd name="connsiteY0" fmla="*/ 18869 h 525869"/>
                <a:gd name="connsiteX1" fmla="*/ 208801 w 286598"/>
                <a:gd name="connsiteY1" fmla="*/ 0 h 525869"/>
                <a:gd name="connsiteX2" fmla="*/ 0 w 286598"/>
                <a:gd name="connsiteY2" fmla="*/ 262935 h 525869"/>
                <a:gd name="connsiteX3" fmla="*/ 208801 w 286598"/>
                <a:gd name="connsiteY3" fmla="*/ 525870 h 525869"/>
                <a:gd name="connsiteX4" fmla="*/ 286599 w 286598"/>
                <a:gd name="connsiteY4" fmla="*/ 507000 h 525869"/>
                <a:gd name="connsiteX5" fmla="*/ 139201 w 286598"/>
                <a:gd name="connsiteY5" fmla="*/ 262935 h 525869"/>
                <a:gd name="connsiteX6" fmla="*/ 286599 w 286598"/>
                <a:gd name="connsiteY6" fmla="*/ 18869 h 525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6598" h="525869">
                  <a:moveTo>
                    <a:pt x="286599" y="18869"/>
                  </a:moveTo>
                  <a:cubicBezTo>
                    <a:pt x="262471" y="6651"/>
                    <a:pt x="236332" y="0"/>
                    <a:pt x="208801" y="0"/>
                  </a:cubicBezTo>
                  <a:cubicBezTo>
                    <a:pt x="93574" y="0"/>
                    <a:pt x="0" y="117702"/>
                    <a:pt x="0" y="262935"/>
                  </a:cubicBezTo>
                  <a:cubicBezTo>
                    <a:pt x="0" y="408168"/>
                    <a:pt x="93574" y="525870"/>
                    <a:pt x="208801" y="525870"/>
                  </a:cubicBezTo>
                  <a:cubicBezTo>
                    <a:pt x="236332" y="525870"/>
                    <a:pt x="262471" y="519219"/>
                    <a:pt x="286599" y="507000"/>
                  </a:cubicBezTo>
                  <a:cubicBezTo>
                    <a:pt x="201223" y="474829"/>
                    <a:pt x="139201" y="377698"/>
                    <a:pt x="139201" y="262935"/>
                  </a:cubicBezTo>
                  <a:cubicBezTo>
                    <a:pt x="139201" y="148172"/>
                    <a:pt x="201223" y="51040"/>
                    <a:pt x="286599" y="18869"/>
                  </a:cubicBezTo>
                  <a:close/>
                </a:path>
              </a:pathLst>
            </a:custGeom>
            <a:solidFill>
              <a:srgbClr val="D87D22"/>
            </a:solidFill>
            <a:ln w="15453"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E2A8DA5B-2798-43CE-B14F-F84570EB1B79}"/>
                </a:ext>
              </a:extLst>
            </p:cNvPr>
            <p:cNvSpPr/>
            <p:nvPr/>
          </p:nvSpPr>
          <p:spPr>
            <a:xfrm>
              <a:off x="7072491" y="4236758"/>
              <a:ext cx="141095" cy="258852"/>
            </a:xfrm>
            <a:custGeom>
              <a:avLst/>
              <a:gdLst>
                <a:gd name="connsiteX0" fmla="*/ 0 w 265564"/>
                <a:gd name="connsiteY0" fmla="*/ 243601 h 487202"/>
                <a:gd name="connsiteX1" fmla="*/ 193489 w 265564"/>
                <a:gd name="connsiteY1" fmla="*/ 487203 h 487202"/>
                <a:gd name="connsiteX2" fmla="*/ 265564 w 265564"/>
                <a:gd name="connsiteY2" fmla="*/ 469725 h 487202"/>
                <a:gd name="connsiteX3" fmla="*/ 128993 w 265564"/>
                <a:gd name="connsiteY3" fmla="*/ 243601 h 487202"/>
                <a:gd name="connsiteX4" fmla="*/ 265564 w 265564"/>
                <a:gd name="connsiteY4" fmla="*/ 17478 h 487202"/>
                <a:gd name="connsiteX5" fmla="*/ 193489 w 265564"/>
                <a:gd name="connsiteY5" fmla="*/ 0 h 487202"/>
                <a:gd name="connsiteX6" fmla="*/ 0 w 265564"/>
                <a:gd name="connsiteY6" fmla="*/ 243601 h 487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564" h="487202">
                  <a:moveTo>
                    <a:pt x="0" y="243601"/>
                  </a:moveTo>
                  <a:cubicBezTo>
                    <a:pt x="0" y="378162"/>
                    <a:pt x="86614" y="487203"/>
                    <a:pt x="193489" y="487203"/>
                  </a:cubicBezTo>
                  <a:cubicBezTo>
                    <a:pt x="219009" y="487203"/>
                    <a:pt x="243292" y="481016"/>
                    <a:pt x="265564" y="469725"/>
                  </a:cubicBezTo>
                  <a:cubicBezTo>
                    <a:pt x="186529" y="440029"/>
                    <a:pt x="128993" y="350013"/>
                    <a:pt x="128993" y="243601"/>
                  </a:cubicBezTo>
                  <a:cubicBezTo>
                    <a:pt x="128993" y="137190"/>
                    <a:pt x="186529" y="47174"/>
                    <a:pt x="265564" y="17478"/>
                  </a:cubicBezTo>
                  <a:cubicBezTo>
                    <a:pt x="243292" y="6187"/>
                    <a:pt x="219009" y="0"/>
                    <a:pt x="193489" y="0"/>
                  </a:cubicBezTo>
                  <a:cubicBezTo>
                    <a:pt x="86614" y="0"/>
                    <a:pt x="0" y="109041"/>
                    <a:pt x="0" y="243601"/>
                  </a:cubicBezTo>
                  <a:close/>
                </a:path>
              </a:pathLst>
            </a:custGeom>
            <a:solidFill>
              <a:srgbClr val="D87D22"/>
            </a:solidFill>
            <a:ln w="15453"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E787F797-B4E4-4518-9E59-A33455CDA441}"/>
                </a:ext>
              </a:extLst>
            </p:cNvPr>
            <p:cNvSpPr/>
            <p:nvPr/>
          </p:nvSpPr>
          <p:spPr>
            <a:xfrm>
              <a:off x="7016447" y="3649204"/>
              <a:ext cx="152271" cy="279396"/>
            </a:xfrm>
            <a:custGeom>
              <a:avLst/>
              <a:gdLst>
                <a:gd name="connsiteX0" fmla="*/ 286599 w 286598"/>
                <a:gd name="connsiteY0" fmla="*/ 506846 h 525869"/>
                <a:gd name="connsiteX1" fmla="*/ 139201 w 286598"/>
                <a:gd name="connsiteY1" fmla="*/ 262935 h 525869"/>
                <a:gd name="connsiteX2" fmla="*/ 286599 w 286598"/>
                <a:gd name="connsiteY2" fmla="*/ 19024 h 525869"/>
                <a:gd name="connsiteX3" fmla="*/ 208801 w 286598"/>
                <a:gd name="connsiteY3" fmla="*/ 0 h 525869"/>
                <a:gd name="connsiteX4" fmla="*/ 0 w 286598"/>
                <a:gd name="connsiteY4" fmla="*/ 262935 h 525869"/>
                <a:gd name="connsiteX5" fmla="*/ 208801 w 286598"/>
                <a:gd name="connsiteY5" fmla="*/ 525870 h 525869"/>
                <a:gd name="connsiteX6" fmla="*/ 286599 w 286598"/>
                <a:gd name="connsiteY6" fmla="*/ 506846 h 525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6598" h="525869">
                  <a:moveTo>
                    <a:pt x="286599" y="506846"/>
                  </a:moveTo>
                  <a:cubicBezTo>
                    <a:pt x="201222" y="474829"/>
                    <a:pt x="139201" y="377698"/>
                    <a:pt x="139201" y="262935"/>
                  </a:cubicBezTo>
                  <a:cubicBezTo>
                    <a:pt x="139201" y="148172"/>
                    <a:pt x="201222" y="51040"/>
                    <a:pt x="286599" y="19024"/>
                  </a:cubicBezTo>
                  <a:cubicBezTo>
                    <a:pt x="262626" y="6651"/>
                    <a:pt x="236332" y="0"/>
                    <a:pt x="208801" y="0"/>
                  </a:cubicBezTo>
                  <a:cubicBezTo>
                    <a:pt x="93419" y="0"/>
                    <a:pt x="0" y="117702"/>
                    <a:pt x="0" y="262935"/>
                  </a:cubicBezTo>
                  <a:cubicBezTo>
                    <a:pt x="0" y="408168"/>
                    <a:pt x="93419" y="525870"/>
                    <a:pt x="208801" y="525870"/>
                  </a:cubicBezTo>
                  <a:cubicBezTo>
                    <a:pt x="236332" y="525870"/>
                    <a:pt x="262626" y="519219"/>
                    <a:pt x="286599" y="506846"/>
                  </a:cubicBezTo>
                  <a:close/>
                </a:path>
              </a:pathLst>
            </a:custGeom>
            <a:solidFill>
              <a:srgbClr val="D87D22"/>
            </a:solidFill>
            <a:ln w="15453"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FF798DE7-8BBA-44BA-84B1-82B877018BD1}"/>
                </a:ext>
              </a:extLst>
            </p:cNvPr>
            <p:cNvSpPr/>
            <p:nvPr/>
          </p:nvSpPr>
          <p:spPr>
            <a:xfrm>
              <a:off x="6761785" y="4524373"/>
              <a:ext cx="127700" cy="234200"/>
            </a:xfrm>
            <a:custGeom>
              <a:avLst/>
              <a:gdLst>
                <a:gd name="connsiteX0" fmla="*/ 240353 w 240353"/>
                <a:gd name="connsiteY0" fmla="*/ 15931 h 440802"/>
                <a:gd name="connsiteX1" fmla="*/ 175084 w 240353"/>
                <a:gd name="connsiteY1" fmla="*/ 0 h 440802"/>
                <a:gd name="connsiteX2" fmla="*/ 0 w 240353"/>
                <a:gd name="connsiteY2" fmla="*/ 220401 h 440802"/>
                <a:gd name="connsiteX3" fmla="*/ 175084 w 240353"/>
                <a:gd name="connsiteY3" fmla="*/ 440803 h 440802"/>
                <a:gd name="connsiteX4" fmla="*/ 240353 w 240353"/>
                <a:gd name="connsiteY4" fmla="*/ 424872 h 440802"/>
                <a:gd name="connsiteX5" fmla="*/ 116774 w 240353"/>
                <a:gd name="connsiteY5" fmla="*/ 220401 h 440802"/>
                <a:gd name="connsiteX6" fmla="*/ 240353 w 240353"/>
                <a:gd name="connsiteY6" fmla="*/ 15931 h 440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0353" h="440802">
                  <a:moveTo>
                    <a:pt x="240353" y="15931"/>
                  </a:moveTo>
                  <a:cubicBezTo>
                    <a:pt x="220247" y="5568"/>
                    <a:pt x="198129" y="0"/>
                    <a:pt x="175084" y="0"/>
                  </a:cubicBezTo>
                  <a:cubicBezTo>
                    <a:pt x="78416" y="0"/>
                    <a:pt x="0" y="98678"/>
                    <a:pt x="0" y="220401"/>
                  </a:cubicBezTo>
                  <a:cubicBezTo>
                    <a:pt x="0" y="342125"/>
                    <a:pt x="78416" y="440803"/>
                    <a:pt x="175084" y="440803"/>
                  </a:cubicBezTo>
                  <a:cubicBezTo>
                    <a:pt x="198129" y="440803"/>
                    <a:pt x="220247" y="435235"/>
                    <a:pt x="240353" y="424872"/>
                  </a:cubicBezTo>
                  <a:cubicBezTo>
                    <a:pt x="168742" y="397960"/>
                    <a:pt x="116774" y="316605"/>
                    <a:pt x="116774" y="220401"/>
                  </a:cubicBezTo>
                  <a:cubicBezTo>
                    <a:pt x="116774" y="124198"/>
                    <a:pt x="168742" y="42843"/>
                    <a:pt x="240353" y="15931"/>
                  </a:cubicBezTo>
                  <a:close/>
                </a:path>
              </a:pathLst>
            </a:custGeom>
            <a:solidFill>
              <a:srgbClr val="D87D22"/>
            </a:solidFill>
            <a:ln w="15453"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A33CFD5A-56A3-4263-841D-788DFBE4D44E}"/>
                </a:ext>
              </a:extLst>
            </p:cNvPr>
            <p:cNvSpPr/>
            <p:nvPr/>
          </p:nvSpPr>
          <p:spPr>
            <a:xfrm>
              <a:off x="6753486" y="3982015"/>
              <a:ext cx="105349" cy="193112"/>
            </a:xfrm>
            <a:custGeom>
              <a:avLst/>
              <a:gdLst>
                <a:gd name="connsiteX0" fmla="*/ 144305 w 198283"/>
                <a:gd name="connsiteY0" fmla="*/ 363469 h 363468"/>
                <a:gd name="connsiteX1" fmla="*/ 198284 w 198283"/>
                <a:gd name="connsiteY1" fmla="*/ 350322 h 363468"/>
                <a:gd name="connsiteX2" fmla="*/ 96203 w 198283"/>
                <a:gd name="connsiteY2" fmla="*/ 181734 h 363468"/>
                <a:gd name="connsiteX3" fmla="*/ 198284 w 198283"/>
                <a:gd name="connsiteY3" fmla="*/ 13147 h 363468"/>
                <a:gd name="connsiteX4" fmla="*/ 144305 w 198283"/>
                <a:gd name="connsiteY4" fmla="*/ 0 h 363468"/>
                <a:gd name="connsiteX5" fmla="*/ 0 w 198283"/>
                <a:gd name="connsiteY5" fmla="*/ 181734 h 363468"/>
                <a:gd name="connsiteX6" fmla="*/ 144305 w 198283"/>
                <a:gd name="connsiteY6" fmla="*/ 363469 h 363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283" h="363468">
                  <a:moveTo>
                    <a:pt x="144305" y="363469"/>
                  </a:moveTo>
                  <a:cubicBezTo>
                    <a:pt x="163329" y="363469"/>
                    <a:pt x="181580" y="358829"/>
                    <a:pt x="198284" y="350322"/>
                  </a:cubicBezTo>
                  <a:cubicBezTo>
                    <a:pt x="139201" y="328359"/>
                    <a:pt x="96203" y="261234"/>
                    <a:pt x="96203" y="181734"/>
                  </a:cubicBezTo>
                  <a:cubicBezTo>
                    <a:pt x="96203" y="102235"/>
                    <a:pt x="139201" y="35109"/>
                    <a:pt x="198284" y="13147"/>
                  </a:cubicBezTo>
                  <a:cubicBezTo>
                    <a:pt x="181580" y="4640"/>
                    <a:pt x="163329" y="0"/>
                    <a:pt x="144305" y="0"/>
                  </a:cubicBezTo>
                  <a:cubicBezTo>
                    <a:pt x="64651" y="0"/>
                    <a:pt x="0" y="81355"/>
                    <a:pt x="0" y="181734"/>
                  </a:cubicBezTo>
                  <a:cubicBezTo>
                    <a:pt x="0" y="282114"/>
                    <a:pt x="64651" y="363469"/>
                    <a:pt x="144305" y="363469"/>
                  </a:cubicBezTo>
                  <a:close/>
                </a:path>
              </a:pathLst>
            </a:custGeom>
            <a:solidFill>
              <a:srgbClr val="D87D22"/>
            </a:solidFill>
            <a:ln w="15453"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17655E7A-B1B7-42FF-A748-848FE5343849}"/>
                </a:ext>
              </a:extLst>
            </p:cNvPr>
            <p:cNvSpPr/>
            <p:nvPr/>
          </p:nvSpPr>
          <p:spPr>
            <a:xfrm>
              <a:off x="6515177" y="3369807"/>
              <a:ext cx="963491" cy="1668162"/>
            </a:xfrm>
            <a:custGeom>
              <a:avLst/>
              <a:gdLst>
                <a:gd name="connsiteX0" fmla="*/ 1242444 w 1813447"/>
                <a:gd name="connsiteY0" fmla="*/ 2118946 h 3139751"/>
                <a:gd name="connsiteX1" fmla="*/ 1314520 w 1813447"/>
                <a:gd name="connsiteY1" fmla="*/ 2101468 h 3139751"/>
                <a:gd name="connsiteX2" fmla="*/ 1435934 w 1813447"/>
                <a:gd name="connsiteY2" fmla="*/ 1875344 h 3139751"/>
                <a:gd name="connsiteX3" fmla="*/ 1314520 w 1813447"/>
                <a:gd name="connsiteY3" fmla="*/ 1649220 h 3139751"/>
                <a:gd name="connsiteX4" fmla="*/ 1242444 w 1813447"/>
                <a:gd name="connsiteY4" fmla="*/ 1631743 h 3139751"/>
                <a:gd name="connsiteX5" fmla="*/ 1048955 w 1813447"/>
                <a:gd name="connsiteY5" fmla="*/ 1875344 h 3139751"/>
                <a:gd name="connsiteX6" fmla="*/ 1242444 w 1813447"/>
                <a:gd name="connsiteY6" fmla="*/ 2118946 h 3139751"/>
                <a:gd name="connsiteX7" fmla="*/ 1033643 w 1813447"/>
                <a:gd name="connsiteY7" fmla="*/ 2544281 h 3139751"/>
                <a:gd name="connsiteX8" fmla="*/ 1242444 w 1813447"/>
                <a:gd name="connsiteY8" fmla="*/ 2807216 h 3139751"/>
                <a:gd name="connsiteX9" fmla="*/ 1320242 w 1813447"/>
                <a:gd name="connsiteY9" fmla="*/ 2788347 h 3139751"/>
                <a:gd name="connsiteX10" fmla="*/ 1451246 w 1813447"/>
                <a:gd name="connsiteY10" fmla="*/ 2544281 h 3139751"/>
                <a:gd name="connsiteX11" fmla="*/ 1320242 w 1813447"/>
                <a:gd name="connsiteY11" fmla="*/ 2300216 h 3139751"/>
                <a:gd name="connsiteX12" fmla="*/ 1242444 w 1813447"/>
                <a:gd name="connsiteY12" fmla="*/ 2281347 h 3139751"/>
                <a:gd name="connsiteX13" fmla="*/ 1033643 w 1813447"/>
                <a:gd name="connsiteY13" fmla="*/ 2544281 h 3139751"/>
                <a:gd name="connsiteX14" fmla="*/ 943472 w 1813447"/>
                <a:gd name="connsiteY14" fmla="*/ 788805 h 3139751"/>
                <a:gd name="connsiteX15" fmla="*/ 1152273 w 1813447"/>
                <a:gd name="connsiteY15" fmla="*/ 1051739 h 3139751"/>
                <a:gd name="connsiteX16" fmla="*/ 1230071 w 1813447"/>
                <a:gd name="connsiteY16" fmla="*/ 1032715 h 3139751"/>
                <a:gd name="connsiteX17" fmla="*/ 1361074 w 1813447"/>
                <a:gd name="connsiteY17" fmla="*/ 788805 h 3139751"/>
                <a:gd name="connsiteX18" fmla="*/ 1230071 w 1813447"/>
                <a:gd name="connsiteY18" fmla="*/ 544894 h 3139751"/>
                <a:gd name="connsiteX19" fmla="*/ 1152273 w 1813447"/>
                <a:gd name="connsiteY19" fmla="*/ 525870 h 3139751"/>
                <a:gd name="connsiteX20" fmla="*/ 943472 w 1813447"/>
                <a:gd name="connsiteY20" fmla="*/ 788805 h 3139751"/>
                <a:gd name="connsiteX21" fmla="*/ 1701343 w 1813447"/>
                <a:gd name="connsiteY21" fmla="*/ 0 h 3139751"/>
                <a:gd name="connsiteX22" fmla="*/ 1796309 w 1813447"/>
                <a:gd name="connsiteY22" fmla="*/ 760810 h 3139751"/>
                <a:gd name="connsiteX23" fmla="*/ 1577609 w 1813447"/>
                <a:gd name="connsiteY23" fmla="*/ 1044006 h 3139751"/>
                <a:gd name="connsiteX24" fmla="*/ 1812240 w 1813447"/>
                <a:gd name="connsiteY24" fmla="*/ 1329058 h 3139751"/>
                <a:gd name="connsiteX25" fmla="*/ 1670410 w 1813447"/>
                <a:gd name="connsiteY25" fmla="*/ 3139752 h 3139751"/>
                <a:gd name="connsiteX26" fmla="*/ 201068 w 1813447"/>
                <a:gd name="connsiteY26" fmla="*/ 2737616 h 3139751"/>
                <a:gd name="connsiteX27" fmla="*/ 169516 w 1813447"/>
                <a:gd name="connsiteY27" fmla="*/ 2130855 h 3139751"/>
                <a:gd name="connsiteX28" fmla="*/ 340269 w 1813447"/>
                <a:gd name="connsiteY28" fmla="*/ 1925611 h 3139751"/>
                <a:gd name="connsiteX29" fmla="*/ 139201 w 1813447"/>
                <a:gd name="connsiteY29" fmla="*/ 1716965 h 3139751"/>
                <a:gd name="connsiteX30" fmla="*/ 0 w 1813447"/>
                <a:gd name="connsiteY30" fmla="*/ 819738 h 3139751"/>
                <a:gd name="connsiteX31" fmla="*/ 307789 w 1813447"/>
                <a:gd name="connsiteY31" fmla="*/ 584334 h 3139751"/>
                <a:gd name="connsiteX32" fmla="*/ 409869 w 1813447"/>
                <a:gd name="connsiteY32" fmla="*/ 610937 h 3139751"/>
                <a:gd name="connsiteX33" fmla="*/ 618670 w 1813447"/>
                <a:gd name="connsiteY33" fmla="*/ 402136 h 3139751"/>
                <a:gd name="connsiteX34" fmla="*/ 618361 w 1813447"/>
                <a:gd name="connsiteY34" fmla="*/ 393010 h 3139751"/>
                <a:gd name="connsiteX35" fmla="*/ 1701343 w 1813447"/>
                <a:gd name="connsiteY35" fmla="*/ 0 h 3139751"/>
                <a:gd name="connsiteX36" fmla="*/ 639241 w 1813447"/>
                <a:gd name="connsiteY36" fmla="*/ 2613882 h 3139751"/>
                <a:gd name="connsiteX37" fmla="*/ 704511 w 1813447"/>
                <a:gd name="connsiteY37" fmla="*/ 2597951 h 3139751"/>
                <a:gd name="connsiteX38" fmla="*/ 814325 w 1813447"/>
                <a:gd name="connsiteY38" fmla="*/ 2393481 h 3139751"/>
                <a:gd name="connsiteX39" fmla="*/ 704511 w 1813447"/>
                <a:gd name="connsiteY39" fmla="*/ 2189010 h 3139751"/>
                <a:gd name="connsiteX40" fmla="*/ 639241 w 1813447"/>
                <a:gd name="connsiteY40" fmla="*/ 2173079 h 3139751"/>
                <a:gd name="connsiteX41" fmla="*/ 464157 w 1813447"/>
                <a:gd name="connsiteY41" fmla="*/ 2393481 h 3139751"/>
                <a:gd name="connsiteX42" fmla="*/ 639241 w 1813447"/>
                <a:gd name="connsiteY42" fmla="*/ 2613882 h 3139751"/>
                <a:gd name="connsiteX43" fmla="*/ 737146 w 1813447"/>
                <a:gd name="connsiteY43" fmla="*/ 1334008 h 3139751"/>
                <a:gd name="connsiteX44" fmla="*/ 646820 w 1813447"/>
                <a:gd name="connsiteY44" fmla="*/ 1165420 h 3139751"/>
                <a:gd name="connsiteX45" fmla="*/ 592841 w 1813447"/>
                <a:gd name="connsiteY45" fmla="*/ 1152273 h 3139751"/>
                <a:gd name="connsiteX46" fmla="*/ 448536 w 1813447"/>
                <a:gd name="connsiteY46" fmla="*/ 1334008 h 3139751"/>
                <a:gd name="connsiteX47" fmla="*/ 592841 w 1813447"/>
                <a:gd name="connsiteY47" fmla="*/ 1515742 h 3139751"/>
                <a:gd name="connsiteX48" fmla="*/ 646820 w 1813447"/>
                <a:gd name="connsiteY48" fmla="*/ 1502595 h 3139751"/>
                <a:gd name="connsiteX49" fmla="*/ 737146 w 1813447"/>
                <a:gd name="connsiteY49" fmla="*/ 1334008 h 313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813447" h="3139751">
                  <a:moveTo>
                    <a:pt x="1242444" y="2118946"/>
                  </a:moveTo>
                  <a:cubicBezTo>
                    <a:pt x="1267965" y="2118946"/>
                    <a:pt x="1292247" y="2112759"/>
                    <a:pt x="1314520" y="2101468"/>
                  </a:cubicBezTo>
                  <a:cubicBezTo>
                    <a:pt x="1385667" y="2065431"/>
                    <a:pt x="1435934" y="1977889"/>
                    <a:pt x="1435934" y="1875344"/>
                  </a:cubicBezTo>
                  <a:cubicBezTo>
                    <a:pt x="1435934" y="1772800"/>
                    <a:pt x="1385667" y="1685258"/>
                    <a:pt x="1314520" y="1649220"/>
                  </a:cubicBezTo>
                  <a:cubicBezTo>
                    <a:pt x="1292247" y="1637929"/>
                    <a:pt x="1267965" y="1631743"/>
                    <a:pt x="1242444" y="1631743"/>
                  </a:cubicBezTo>
                  <a:cubicBezTo>
                    <a:pt x="1135569" y="1631743"/>
                    <a:pt x="1048955" y="1740783"/>
                    <a:pt x="1048955" y="1875344"/>
                  </a:cubicBezTo>
                  <a:cubicBezTo>
                    <a:pt x="1048955" y="2009905"/>
                    <a:pt x="1135569" y="2118946"/>
                    <a:pt x="1242444" y="2118946"/>
                  </a:cubicBezTo>
                  <a:close/>
                  <a:moveTo>
                    <a:pt x="1033643" y="2544281"/>
                  </a:moveTo>
                  <a:cubicBezTo>
                    <a:pt x="1033643" y="2689514"/>
                    <a:pt x="1127217" y="2807216"/>
                    <a:pt x="1242444" y="2807216"/>
                  </a:cubicBezTo>
                  <a:cubicBezTo>
                    <a:pt x="1269975" y="2807216"/>
                    <a:pt x="1296114" y="2800566"/>
                    <a:pt x="1320242" y="2788347"/>
                  </a:cubicBezTo>
                  <a:cubicBezTo>
                    <a:pt x="1396957" y="2749525"/>
                    <a:pt x="1451246" y="2654869"/>
                    <a:pt x="1451246" y="2544281"/>
                  </a:cubicBezTo>
                  <a:cubicBezTo>
                    <a:pt x="1451246" y="2433694"/>
                    <a:pt x="1396957" y="2339038"/>
                    <a:pt x="1320242" y="2300216"/>
                  </a:cubicBezTo>
                  <a:cubicBezTo>
                    <a:pt x="1296114" y="2287997"/>
                    <a:pt x="1269975" y="2281347"/>
                    <a:pt x="1242444" y="2281347"/>
                  </a:cubicBezTo>
                  <a:cubicBezTo>
                    <a:pt x="1127217" y="2281347"/>
                    <a:pt x="1033643" y="2399049"/>
                    <a:pt x="1033643" y="2544281"/>
                  </a:cubicBezTo>
                  <a:close/>
                  <a:moveTo>
                    <a:pt x="943472" y="788805"/>
                  </a:moveTo>
                  <a:cubicBezTo>
                    <a:pt x="943472" y="934037"/>
                    <a:pt x="1036891" y="1051739"/>
                    <a:pt x="1152273" y="1051739"/>
                  </a:cubicBezTo>
                  <a:cubicBezTo>
                    <a:pt x="1179804" y="1051739"/>
                    <a:pt x="1206098" y="1045089"/>
                    <a:pt x="1230071" y="1032715"/>
                  </a:cubicBezTo>
                  <a:cubicBezTo>
                    <a:pt x="1306941" y="994048"/>
                    <a:pt x="1361074" y="899392"/>
                    <a:pt x="1361074" y="788805"/>
                  </a:cubicBezTo>
                  <a:cubicBezTo>
                    <a:pt x="1361074" y="678217"/>
                    <a:pt x="1306941" y="583561"/>
                    <a:pt x="1230071" y="544894"/>
                  </a:cubicBezTo>
                  <a:cubicBezTo>
                    <a:pt x="1206098" y="532520"/>
                    <a:pt x="1179804" y="525870"/>
                    <a:pt x="1152273" y="525870"/>
                  </a:cubicBezTo>
                  <a:cubicBezTo>
                    <a:pt x="1036891" y="525870"/>
                    <a:pt x="943472" y="643572"/>
                    <a:pt x="943472" y="788805"/>
                  </a:cubicBezTo>
                  <a:close/>
                  <a:moveTo>
                    <a:pt x="1701343" y="0"/>
                  </a:moveTo>
                  <a:cubicBezTo>
                    <a:pt x="1744805" y="62795"/>
                    <a:pt x="1777749" y="365634"/>
                    <a:pt x="1796309" y="760810"/>
                  </a:cubicBezTo>
                  <a:cubicBezTo>
                    <a:pt x="1672730" y="780607"/>
                    <a:pt x="1577609" y="899856"/>
                    <a:pt x="1577609" y="1044006"/>
                  </a:cubicBezTo>
                  <a:cubicBezTo>
                    <a:pt x="1577609" y="1194343"/>
                    <a:pt x="1680927" y="1317458"/>
                    <a:pt x="1812240" y="1329058"/>
                  </a:cubicBezTo>
                  <a:cubicBezTo>
                    <a:pt x="1821210" y="2116471"/>
                    <a:pt x="1780842" y="2986940"/>
                    <a:pt x="1670410" y="3139752"/>
                  </a:cubicBezTo>
                  <a:cubicBezTo>
                    <a:pt x="1361074" y="3062418"/>
                    <a:pt x="201068" y="2737616"/>
                    <a:pt x="201068" y="2737616"/>
                  </a:cubicBezTo>
                  <a:cubicBezTo>
                    <a:pt x="201068" y="2737616"/>
                    <a:pt x="190860" y="2469113"/>
                    <a:pt x="169516" y="2130855"/>
                  </a:cubicBezTo>
                  <a:cubicBezTo>
                    <a:pt x="266647" y="2113068"/>
                    <a:pt x="340269" y="2028001"/>
                    <a:pt x="340269" y="1925611"/>
                  </a:cubicBezTo>
                  <a:cubicBezTo>
                    <a:pt x="340269" y="1812859"/>
                    <a:pt x="251025" y="1720986"/>
                    <a:pt x="139201" y="1716965"/>
                  </a:cubicBezTo>
                  <a:cubicBezTo>
                    <a:pt x="106566" y="1328285"/>
                    <a:pt x="60630" y="947803"/>
                    <a:pt x="0" y="819738"/>
                  </a:cubicBezTo>
                  <a:cubicBezTo>
                    <a:pt x="104865" y="731268"/>
                    <a:pt x="207564" y="653161"/>
                    <a:pt x="307789" y="584334"/>
                  </a:cubicBezTo>
                  <a:cubicBezTo>
                    <a:pt x="337949" y="601347"/>
                    <a:pt x="372749" y="610937"/>
                    <a:pt x="409869" y="610937"/>
                  </a:cubicBezTo>
                  <a:cubicBezTo>
                    <a:pt x="525251" y="610937"/>
                    <a:pt x="618670" y="517518"/>
                    <a:pt x="618670" y="402136"/>
                  </a:cubicBezTo>
                  <a:cubicBezTo>
                    <a:pt x="618670" y="399042"/>
                    <a:pt x="618670" y="396104"/>
                    <a:pt x="618361" y="393010"/>
                  </a:cubicBezTo>
                  <a:cubicBezTo>
                    <a:pt x="1051275" y="156678"/>
                    <a:pt x="1424179" y="74704"/>
                    <a:pt x="1701343" y="0"/>
                  </a:cubicBezTo>
                  <a:close/>
                  <a:moveTo>
                    <a:pt x="639241" y="2613882"/>
                  </a:moveTo>
                  <a:cubicBezTo>
                    <a:pt x="662287" y="2613882"/>
                    <a:pt x="684404" y="2608314"/>
                    <a:pt x="704511" y="2597951"/>
                  </a:cubicBezTo>
                  <a:cubicBezTo>
                    <a:pt x="768852" y="2565471"/>
                    <a:pt x="814325" y="2486127"/>
                    <a:pt x="814325" y="2393481"/>
                  </a:cubicBezTo>
                  <a:cubicBezTo>
                    <a:pt x="814325" y="2300835"/>
                    <a:pt x="768852" y="2221490"/>
                    <a:pt x="704511" y="2189010"/>
                  </a:cubicBezTo>
                  <a:cubicBezTo>
                    <a:pt x="684404" y="2178647"/>
                    <a:pt x="662287" y="2173079"/>
                    <a:pt x="639241" y="2173079"/>
                  </a:cubicBezTo>
                  <a:cubicBezTo>
                    <a:pt x="542574" y="2173079"/>
                    <a:pt x="464157" y="2271757"/>
                    <a:pt x="464157" y="2393481"/>
                  </a:cubicBezTo>
                  <a:cubicBezTo>
                    <a:pt x="464157" y="2515204"/>
                    <a:pt x="542574" y="2613882"/>
                    <a:pt x="639241" y="2613882"/>
                  </a:cubicBezTo>
                  <a:close/>
                  <a:moveTo>
                    <a:pt x="737146" y="1334008"/>
                  </a:moveTo>
                  <a:cubicBezTo>
                    <a:pt x="737146" y="1257602"/>
                    <a:pt x="699716" y="1192332"/>
                    <a:pt x="646820" y="1165420"/>
                  </a:cubicBezTo>
                  <a:cubicBezTo>
                    <a:pt x="630116" y="1156913"/>
                    <a:pt x="611865" y="1152273"/>
                    <a:pt x="592841" y="1152273"/>
                  </a:cubicBezTo>
                  <a:cubicBezTo>
                    <a:pt x="513187" y="1152273"/>
                    <a:pt x="448536" y="1233628"/>
                    <a:pt x="448536" y="1334008"/>
                  </a:cubicBezTo>
                  <a:cubicBezTo>
                    <a:pt x="448536" y="1434387"/>
                    <a:pt x="513187" y="1515742"/>
                    <a:pt x="592841" y="1515742"/>
                  </a:cubicBezTo>
                  <a:cubicBezTo>
                    <a:pt x="611865" y="1515742"/>
                    <a:pt x="630116" y="1511102"/>
                    <a:pt x="646820" y="1502595"/>
                  </a:cubicBezTo>
                  <a:cubicBezTo>
                    <a:pt x="699716" y="1475683"/>
                    <a:pt x="737146" y="1410414"/>
                    <a:pt x="737146" y="1334008"/>
                  </a:cubicBezTo>
                  <a:close/>
                </a:path>
              </a:pathLst>
            </a:custGeom>
            <a:solidFill>
              <a:schemeClr val="bg1"/>
            </a:solidFill>
            <a:ln w="15453"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D432C242-4B72-4143-8B8E-2066B717E9E6}"/>
                </a:ext>
              </a:extLst>
            </p:cNvPr>
            <p:cNvSpPr/>
            <p:nvPr/>
          </p:nvSpPr>
          <p:spPr>
            <a:xfrm>
              <a:off x="6276457" y="4340135"/>
              <a:ext cx="1024153" cy="313910"/>
            </a:xfrm>
            <a:custGeom>
              <a:avLst/>
              <a:gdLst>
                <a:gd name="connsiteX0" fmla="*/ 0 w 1927621"/>
                <a:gd name="connsiteY0" fmla="*/ 590830 h 590830"/>
                <a:gd name="connsiteX1" fmla="*/ 1927622 w 1927621"/>
                <a:gd name="connsiteY1" fmla="*/ 0 h 590830"/>
              </a:gdLst>
              <a:ahLst/>
              <a:cxnLst>
                <a:cxn ang="0">
                  <a:pos x="connsiteX0" y="connsiteY0"/>
                </a:cxn>
                <a:cxn ang="0">
                  <a:pos x="connsiteX1" y="connsiteY1"/>
                </a:cxn>
              </a:cxnLst>
              <a:rect l="l" t="t" r="r" b="b"/>
              <a:pathLst>
                <a:path w="1927621" h="590830">
                  <a:moveTo>
                    <a:pt x="0" y="590830"/>
                  </a:moveTo>
                  <a:lnTo>
                    <a:pt x="1927622" y="0"/>
                  </a:lnTo>
                </a:path>
              </a:pathLst>
            </a:custGeom>
            <a:ln w="114300" cap="flat">
              <a:solidFill>
                <a:srgbClr val="003C47"/>
              </a:solid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1A2B7FDC-A0DC-48B2-B9AC-87BDC92EA10C}"/>
                </a:ext>
              </a:extLst>
            </p:cNvPr>
            <p:cNvSpPr/>
            <p:nvPr/>
          </p:nvSpPr>
          <p:spPr>
            <a:xfrm>
              <a:off x="6096000" y="4517470"/>
              <a:ext cx="255566" cy="250717"/>
            </a:xfrm>
            <a:custGeom>
              <a:avLst/>
              <a:gdLst>
                <a:gd name="connsiteX0" fmla="*/ 481016 w 481016"/>
                <a:gd name="connsiteY0" fmla="*/ 471891 h 471890"/>
                <a:gd name="connsiteX1" fmla="*/ 0 w 481016"/>
                <a:gd name="connsiteY1" fmla="*/ 361149 h 471890"/>
                <a:gd name="connsiteX2" fmla="*/ 336247 w 481016"/>
                <a:gd name="connsiteY2" fmla="*/ 0 h 471890"/>
              </a:gdLst>
              <a:ahLst/>
              <a:cxnLst>
                <a:cxn ang="0">
                  <a:pos x="connsiteX0" y="connsiteY0"/>
                </a:cxn>
                <a:cxn ang="0">
                  <a:pos x="connsiteX1" y="connsiteY1"/>
                </a:cxn>
                <a:cxn ang="0">
                  <a:pos x="connsiteX2" y="connsiteY2"/>
                </a:cxn>
              </a:cxnLst>
              <a:rect l="l" t="t" r="r" b="b"/>
              <a:pathLst>
                <a:path w="481016" h="471890">
                  <a:moveTo>
                    <a:pt x="481016" y="471891"/>
                  </a:moveTo>
                  <a:lnTo>
                    <a:pt x="0" y="361149"/>
                  </a:lnTo>
                  <a:lnTo>
                    <a:pt x="336247" y="0"/>
                  </a:lnTo>
                  <a:close/>
                </a:path>
              </a:pathLst>
            </a:custGeom>
            <a:solidFill>
              <a:srgbClr val="003C47"/>
            </a:solidFill>
            <a:ln w="15453"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8CAC28BB-D82C-4CD7-A725-758777B81E86}"/>
                </a:ext>
              </a:extLst>
            </p:cNvPr>
            <p:cNvSpPr/>
            <p:nvPr/>
          </p:nvSpPr>
          <p:spPr>
            <a:xfrm>
              <a:off x="7213586" y="4246044"/>
              <a:ext cx="157612" cy="253675"/>
            </a:xfrm>
            <a:custGeom>
              <a:avLst/>
              <a:gdLst>
                <a:gd name="connsiteX0" fmla="*/ 0 w 296652"/>
                <a:gd name="connsiteY0" fmla="*/ 452248 h 477458"/>
                <a:gd name="connsiteX1" fmla="*/ 121414 w 296652"/>
                <a:gd name="connsiteY1" fmla="*/ 226124 h 477458"/>
                <a:gd name="connsiteX2" fmla="*/ 0 w 296652"/>
                <a:gd name="connsiteY2" fmla="*/ 0 h 477458"/>
                <a:gd name="connsiteX3" fmla="*/ 296652 w 296652"/>
                <a:gd name="connsiteY3" fmla="*/ 0 h 477458"/>
                <a:gd name="connsiteX4" fmla="*/ 296652 w 296652"/>
                <a:gd name="connsiteY4" fmla="*/ 477459 h 477458"/>
                <a:gd name="connsiteX5" fmla="*/ 0 w 296652"/>
                <a:gd name="connsiteY5" fmla="*/ 452248 h 477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6652" h="477458">
                  <a:moveTo>
                    <a:pt x="0" y="452248"/>
                  </a:moveTo>
                  <a:cubicBezTo>
                    <a:pt x="71147" y="416210"/>
                    <a:pt x="121414" y="328669"/>
                    <a:pt x="121414" y="226124"/>
                  </a:cubicBezTo>
                  <a:cubicBezTo>
                    <a:pt x="121414" y="123579"/>
                    <a:pt x="71147" y="36038"/>
                    <a:pt x="0" y="0"/>
                  </a:cubicBezTo>
                  <a:lnTo>
                    <a:pt x="296652" y="0"/>
                  </a:lnTo>
                  <a:lnTo>
                    <a:pt x="296652" y="477459"/>
                  </a:lnTo>
                  <a:lnTo>
                    <a:pt x="0" y="452248"/>
                  </a:lnTo>
                  <a:close/>
                </a:path>
              </a:pathLst>
            </a:custGeom>
            <a:solidFill>
              <a:schemeClr val="bg1"/>
            </a:solidFill>
            <a:ln w="15453"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982D08CF-A199-4627-8E5D-7AF0197063F7}"/>
                </a:ext>
              </a:extLst>
            </p:cNvPr>
            <p:cNvSpPr/>
            <p:nvPr/>
          </p:nvSpPr>
          <p:spPr>
            <a:xfrm>
              <a:off x="8190899" y="3943967"/>
              <a:ext cx="182840" cy="215957"/>
            </a:xfrm>
            <a:custGeom>
              <a:avLst/>
              <a:gdLst>
                <a:gd name="connsiteX0" fmla="*/ 0 w 344135"/>
                <a:gd name="connsiteY0" fmla="*/ 406466 h 406466"/>
                <a:gd name="connsiteX1" fmla="*/ 109195 w 344135"/>
                <a:gd name="connsiteY1" fmla="*/ 203233 h 406466"/>
                <a:gd name="connsiteX2" fmla="*/ 0 w 344135"/>
                <a:gd name="connsiteY2" fmla="*/ 0 h 406466"/>
                <a:gd name="connsiteX3" fmla="*/ 344135 w 344135"/>
                <a:gd name="connsiteY3" fmla="*/ 0 h 406466"/>
                <a:gd name="connsiteX4" fmla="*/ 344135 w 344135"/>
                <a:gd name="connsiteY4" fmla="*/ 396413 h 406466"/>
                <a:gd name="connsiteX5" fmla="*/ 0 w 344135"/>
                <a:gd name="connsiteY5" fmla="*/ 406466 h 406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4135" h="406466">
                  <a:moveTo>
                    <a:pt x="0" y="406466"/>
                  </a:moveTo>
                  <a:cubicBezTo>
                    <a:pt x="64033" y="374141"/>
                    <a:pt x="109195" y="295415"/>
                    <a:pt x="109195" y="203233"/>
                  </a:cubicBezTo>
                  <a:cubicBezTo>
                    <a:pt x="109195" y="111051"/>
                    <a:pt x="64033" y="32325"/>
                    <a:pt x="0" y="0"/>
                  </a:cubicBezTo>
                  <a:lnTo>
                    <a:pt x="344135" y="0"/>
                  </a:lnTo>
                  <a:lnTo>
                    <a:pt x="344135" y="396413"/>
                  </a:lnTo>
                  <a:lnTo>
                    <a:pt x="0" y="406466"/>
                  </a:lnTo>
                  <a:close/>
                </a:path>
              </a:pathLst>
            </a:custGeom>
            <a:solidFill>
              <a:schemeClr val="bg1"/>
            </a:solidFill>
            <a:ln w="15453"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AFD3BAA3-8CA3-4EE2-B463-2FBA4592D9A4}"/>
                </a:ext>
              </a:extLst>
            </p:cNvPr>
            <p:cNvSpPr/>
            <p:nvPr/>
          </p:nvSpPr>
          <p:spPr>
            <a:xfrm>
              <a:off x="9068122" y="3681581"/>
              <a:ext cx="152106" cy="185387"/>
            </a:xfrm>
            <a:custGeom>
              <a:avLst/>
              <a:gdLst>
                <a:gd name="connsiteX0" fmla="*/ 0 w 286289"/>
                <a:gd name="connsiteY0" fmla="*/ 345218 h 348929"/>
                <a:gd name="connsiteX1" fmla="*/ 92646 w 286289"/>
                <a:gd name="connsiteY1" fmla="*/ 172609 h 348929"/>
                <a:gd name="connsiteX2" fmla="*/ 0 w 286289"/>
                <a:gd name="connsiteY2" fmla="*/ 0 h 348929"/>
                <a:gd name="connsiteX3" fmla="*/ 286290 w 286289"/>
                <a:gd name="connsiteY3" fmla="*/ 0 h 348929"/>
                <a:gd name="connsiteX4" fmla="*/ 286290 w 286289"/>
                <a:gd name="connsiteY4" fmla="*/ 348930 h 348929"/>
                <a:gd name="connsiteX5" fmla="*/ 0 w 286289"/>
                <a:gd name="connsiteY5" fmla="*/ 345218 h 348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6289" h="348929">
                  <a:moveTo>
                    <a:pt x="0" y="345218"/>
                  </a:moveTo>
                  <a:cubicBezTo>
                    <a:pt x="54288" y="317687"/>
                    <a:pt x="92646" y="250871"/>
                    <a:pt x="92646" y="172609"/>
                  </a:cubicBezTo>
                  <a:cubicBezTo>
                    <a:pt x="92646" y="94347"/>
                    <a:pt x="54288" y="27531"/>
                    <a:pt x="0" y="0"/>
                  </a:cubicBezTo>
                  <a:lnTo>
                    <a:pt x="286290" y="0"/>
                  </a:lnTo>
                  <a:lnTo>
                    <a:pt x="286290" y="348930"/>
                  </a:lnTo>
                  <a:lnTo>
                    <a:pt x="0" y="345218"/>
                  </a:lnTo>
                  <a:close/>
                </a:path>
              </a:pathLst>
            </a:custGeom>
            <a:solidFill>
              <a:schemeClr val="bg1"/>
            </a:solidFill>
            <a:ln w="15453"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B65ECBCE-8B7E-42F1-9709-1080A26C7938}"/>
                </a:ext>
              </a:extLst>
            </p:cNvPr>
            <p:cNvSpPr/>
            <p:nvPr/>
          </p:nvSpPr>
          <p:spPr>
            <a:xfrm>
              <a:off x="9775653" y="3507287"/>
              <a:ext cx="126550" cy="154243"/>
            </a:xfrm>
            <a:custGeom>
              <a:avLst/>
              <a:gdLst>
                <a:gd name="connsiteX0" fmla="*/ 0 w 238187"/>
                <a:gd name="connsiteY0" fmla="*/ 285207 h 290310"/>
                <a:gd name="connsiteX1" fmla="*/ 76561 w 238187"/>
                <a:gd name="connsiteY1" fmla="*/ 142603 h 290310"/>
                <a:gd name="connsiteX2" fmla="*/ 0 w 238187"/>
                <a:gd name="connsiteY2" fmla="*/ 0 h 290310"/>
                <a:gd name="connsiteX3" fmla="*/ 238188 w 238187"/>
                <a:gd name="connsiteY3" fmla="*/ 0 h 290310"/>
                <a:gd name="connsiteX4" fmla="*/ 238188 w 238187"/>
                <a:gd name="connsiteY4" fmla="*/ 290311 h 290310"/>
                <a:gd name="connsiteX5" fmla="*/ 0 w 238187"/>
                <a:gd name="connsiteY5" fmla="*/ 285207 h 290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8187" h="290310">
                  <a:moveTo>
                    <a:pt x="0" y="285207"/>
                  </a:moveTo>
                  <a:cubicBezTo>
                    <a:pt x="44853" y="262471"/>
                    <a:pt x="76561" y="207254"/>
                    <a:pt x="76561" y="142603"/>
                  </a:cubicBezTo>
                  <a:cubicBezTo>
                    <a:pt x="76561" y="77952"/>
                    <a:pt x="44853" y="22736"/>
                    <a:pt x="0" y="0"/>
                  </a:cubicBezTo>
                  <a:lnTo>
                    <a:pt x="238188" y="0"/>
                  </a:lnTo>
                  <a:lnTo>
                    <a:pt x="238188" y="290311"/>
                  </a:lnTo>
                  <a:lnTo>
                    <a:pt x="0" y="285207"/>
                  </a:lnTo>
                  <a:close/>
                </a:path>
              </a:pathLst>
            </a:custGeom>
            <a:solidFill>
              <a:schemeClr val="bg1"/>
            </a:solidFill>
            <a:ln w="15453" cap="flat">
              <a:noFill/>
              <a:prstDash val="solid"/>
              <a:miter/>
            </a:ln>
          </p:spPr>
          <p:txBody>
            <a:bodyPr rtlCol="0" anchor="ctr"/>
            <a:lstStyle/>
            <a:p>
              <a:endParaRPr lang="en-US"/>
            </a:p>
          </p:txBody>
        </p:sp>
        <p:sp>
          <p:nvSpPr>
            <p:cNvPr id="47" name="Content Placeholder 9">
              <a:extLst>
                <a:ext uri="{FF2B5EF4-FFF2-40B4-BE49-F238E27FC236}">
                  <a16:creationId xmlns:a16="http://schemas.microsoft.com/office/drawing/2014/main" id="{402F6B93-9F2C-419F-8A76-874D1FB048CD}"/>
                </a:ext>
              </a:extLst>
            </p:cNvPr>
            <p:cNvSpPr txBox="1">
              <a:spLocks/>
            </p:cNvSpPr>
            <p:nvPr/>
          </p:nvSpPr>
          <p:spPr>
            <a:xfrm>
              <a:off x="7416149" y="5087268"/>
              <a:ext cx="993967" cy="664797"/>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dirty="0"/>
                <a:t>Post-crash care</a:t>
              </a:r>
            </a:p>
          </p:txBody>
        </p:sp>
        <p:sp>
          <p:nvSpPr>
            <p:cNvPr id="48" name="Content Placeholder 9">
              <a:extLst>
                <a:ext uri="{FF2B5EF4-FFF2-40B4-BE49-F238E27FC236}">
                  <a16:creationId xmlns:a16="http://schemas.microsoft.com/office/drawing/2014/main" id="{081F7AB8-3B02-489C-A057-8CEE39FD644F}"/>
                </a:ext>
              </a:extLst>
            </p:cNvPr>
            <p:cNvSpPr txBox="1">
              <a:spLocks/>
            </p:cNvSpPr>
            <p:nvPr/>
          </p:nvSpPr>
          <p:spPr>
            <a:xfrm>
              <a:off x="8336235" y="4718187"/>
              <a:ext cx="903916" cy="443198"/>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dirty="0"/>
                <a:t>Safe roads</a:t>
              </a:r>
            </a:p>
          </p:txBody>
        </p:sp>
        <p:sp>
          <p:nvSpPr>
            <p:cNvPr id="49" name="Content Placeholder 9">
              <a:extLst>
                <a:ext uri="{FF2B5EF4-FFF2-40B4-BE49-F238E27FC236}">
                  <a16:creationId xmlns:a16="http://schemas.microsoft.com/office/drawing/2014/main" id="{583A86B1-00DF-4D7A-9540-615F887D8889}"/>
                </a:ext>
              </a:extLst>
            </p:cNvPr>
            <p:cNvSpPr txBox="1">
              <a:spLocks/>
            </p:cNvSpPr>
            <p:nvPr/>
          </p:nvSpPr>
          <p:spPr>
            <a:xfrm>
              <a:off x="9192275" y="4341316"/>
              <a:ext cx="932570" cy="443198"/>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dirty="0"/>
                <a:t>Safe speeds</a:t>
              </a:r>
            </a:p>
          </p:txBody>
        </p:sp>
        <p:sp>
          <p:nvSpPr>
            <p:cNvPr id="50" name="Content Placeholder 9">
              <a:extLst>
                <a:ext uri="{FF2B5EF4-FFF2-40B4-BE49-F238E27FC236}">
                  <a16:creationId xmlns:a16="http://schemas.microsoft.com/office/drawing/2014/main" id="{8B351456-DA95-462E-AAD0-E7B184A10163}"/>
                </a:ext>
              </a:extLst>
            </p:cNvPr>
            <p:cNvSpPr txBox="1">
              <a:spLocks/>
            </p:cNvSpPr>
            <p:nvPr/>
          </p:nvSpPr>
          <p:spPr>
            <a:xfrm>
              <a:off x="9881546" y="4060536"/>
              <a:ext cx="918734" cy="443198"/>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dirty="0"/>
                <a:t>Safe vehicles</a:t>
              </a:r>
            </a:p>
          </p:txBody>
        </p:sp>
        <p:sp>
          <p:nvSpPr>
            <p:cNvPr id="63" name="Freeform: Shape 62">
              <a:extLst>
                <a:ext uri="{FF2B5EF4-FFF2-40B4-BE49-F238E27FC236}">
                  <a16:creationId xmlns:a16="http://schemas.microsoft.com/office/drawing/2014/main" id="{F1315C5C-0453-4B83-94D1-0888FA93806D}"/>
                </a:ext>
              </a:extLst>
            </p:cNvPr>
            <p:cNvSpPr/>
            <p:nvPr/>
          </p:nvSpPr>
          <p:spPr>
            <a:xfrm>
              <a:off x="10409517" y="3337085"/>
              <a:ext cx="108456" cy="132189"/>
            </a:xfrm>
            <a:custGeom>
              <a:avLst/>
              <a:gdLst>
                <a:gd name="connsiteX0" fmla="*/ 0 w 238187"/>
                <a:gd name="connsiteY0" fmla="*/ 285207 h 290310"/>
                <a:gd name="connsiteX1" fmla="*/ 76561 w 238187"/>
                <a:gd name="connsiteY1" fmla="*/ 142603 h 290310"/>
                <a:gd name="connsiteX2" fmla="*/ 0 w 238187"/>
                <a:gd name="connsiteY2" fmla="*/ 0 h 290310"/>
                <a:gd name="connsiteX3" fmla="*/ 238188 w 238187"/>
                <a:gd name="connsiteY3" fmla="*/ 0 h 290310"/>
                <a:gd name="connsiteX4" fmla="*/ 238188 w 238187"/>
                <a:gd name="connsiteY4" fmla="*/ 290311 h 290310"/>
                <a:gd name="connsiteX5" fmla="*/ 0 w 238187"/>
                <a:gd name="connsiteY5" fmla="*/ 285207 h 290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8187" h="290310">
                  <a:moveTo>
                    <a:pt x="0" y="285207"/>
                  </a:moveTo>
                  <a:cubicBezTo>
                    <a:pt x="44853" y="262471"/>
                    <a:pt x="76561" y="207254"/>
                    <a:pt x="76561" y="142603"/>
                  </a:cubicBezTo>
                  <a:cubicBezTo>
                    <a:pt x="76561" y="77952"/>
                    <a:pt x="44853" y="22736"/>
                    <a:pt x="0" y="0"/>
                  </a:cubicBezTo>
                  <a:lnTo>
                    <a:pt x="238188" y="0"/>
                  </a:lnTo>
                  <a:lnTo>
                    <a:pt x="238188" y="290311"/>
                  </a:lnTo>
                  <a:lnTo>
                    <a:pt x="0" y="285207"/>
                  </a:lnTo>
                  <a:close/>
                </a:path>
              </a:pathLst>
            </a:custGeom>
            <a:solidFill>
              <a:schemeClr val="bg1"/>
            </a:solidFill>
            <a:ln w="15453" cap="flat">
              <a:noFill/>
              <a:prstDash val="solid"/>
              <a:miter/>
            </a:ln>
          </p:spPr>
          <p:txBody>
            <a:bodyPr rtlCol="0" anchor="ctr"/>
            <a:lstStyle/>
            <a:p>
              <a:endParaRPr lang="en-US"/>
            </a:p>
          </p:txBody>
        </p:sp>
        <p:sp>
          <p:nvSpPr>
            <p:cNvPr id="66" name="Content Placeholder 9">
              <a:extLst>
                <a:ext uri="{FF2B5EF4-FFF2-40B4-BE49-F238E27FC236}">
                  <a16:creationId xmlns:a16="http://schemas.microsoft.com/office/drawing/2014/main" id="{6445125A-3D7E-458B-BD99-3CCEB1119754}"/>
                </a:ext>
              </a:extLst>
            </p:cNvPr>
            <p:cNvSpPr txBox="1">
              <a:spLocks/>
            </p:cNvSpPr>
            <p:nvPr/>
          </p:nvSpPr>
          <p:spPr>
            <a:xfrm>
              <a:off x="10491224" y="3815937"/>
              <a:ext cx="974931" cy="443198"/>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dirty="0"/>
                <a:t>Safe road users</a:t>
              </a:r>
            </a:p>
          </p:txBody>
        </p:sp>
        <p:sp>
          <p:nvSpPr>
            <p:cNvPr id="67" name="Freeform: Shape 66">
              <a:extLst>
                <a:ext uri="{FF2B5EF4-FFF2-40B4-BE49-F238E27FC236}">
                  <a16:creationId xmlns:a16="http://schemas.microsoft.com/office/drawing/2014/main" id="{DEC93CB4-29D7-475C-98BF-3CC2A9215008}"/>
                </a:ext>
              </a:extLst>
            </p:cNvPr>
            <p:cNvSpPr/>
            <p:nvPr/>
          </p:nvSpPr>
          <p:spPr>
            <a:xfrm>
              <a:off x="4752975" y="3332084"/>
              <a:ext cx="76271" cy="139866"/>
            </a:xfrm>
            <a:custGeom>
              <a:avLst/>
              <a:gdLst>
                <a:gd name="connsiteX0" fmla="*/ 0 w 167504"/>
                <a:gd name="connsiteY0" fmla="*/ 153585 h 307169"/>
                <a:gd name="connsiteX1" fmla="*/ 122032 w 167504"/>
                <a:gd name="connsiteY1" fmla="*/ 307170 h 307169"/>
                <a:gd name="connsiteX2" fmla="*/ 167505 w 167504"/>
                <a:gd name="connsiteY2" fmla="*/ 296188 h 307169"/>
                <a:gd name="connsiteX3" fmla="*/ 81355 w 167504"/>
                <a:gd name="connsiteY3" fmla="*/ 153585 h 307169"/>
                <a:gd name="connsiteX4" fmla="*/ 167505 w 167504"/>
                <a:gd name="connsiteY4" fmla="*/ 10982 h 307169"/>
                <a:gd name="connsiteX5" fmla="*/ 122032 w 167504"/>
                <a:gd name="connsiteY5" fmla="*/ 0 h 307169"/>
                <a:gd name="connsiteX6" fmla="*/ 0 w 167504"/>
                <a:gd name="connsiteY6" fmla="*/ 153585 h 307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504" h="307169">
                  <a:moveTo>
                    <a:pt x="0" y="153585"/>
                  </a:moveTo>
                  <a:cubicBezTo>
                    <a:pt x="0" y="238497"/>
                    <a:pt x="54752" y="307170"/>
                    <a:pt x="122032" y="307170"/>
                  </a:cubicBezTo>
                  <a:cubicBezTo>
                    <a:pt x="138118" y="307170"/>
                    <a:pt x="153430" y="303303"/>
                    <a:pt x="167505" y="296188"/>
                  </a:cubicBezTo>
                  <a:cubicBezTo>
                    <a:pt x="117702" y="277474"/>
                    <a:pt x="81355" y="220711"/>
                    <a:pt x="81355" y="153585"/>
                  </a:cubicBezTo>
                  <a:cubicBezTo>
                    <a:pt x="81355" y="86614"/>
                    <a:pt x="117702" y="29851"/>
                    <a:pt x="167505" y="10982"/>
                  </a:cubicBezTo>
                  <a:cubicBezTo>
                    <a:pt x="153430" y="3867"/>
                    <a:pt x="138118" y="0"/>
                    <a:pt x="122032" y="0"/>
                  </a:cubicBezTo>
                  <a:cubicBezTo>
                    <a:pt x="54752" y="0"/>
                    <a:pt x="0" y="68827"/>
                    <a:pt x="0" y="153585"/>
                  </a:cubicBezTo>
                  <a:close/>
                </a:path>
              </a:pathLst>
            </a:custGeom>
            <a:solidFill>
              <a:srgbClr val="D87D22"/>
            </a:solidFill>
            <a:ln w="15453"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127EE51A-CE32-4EEA-8F09-CFF3771A99D1}"/>
                </a:ext>
              </a:extLst>
            </p:cNvPr>
            <p:cNvSpPr/>
            <p:nvPr/>
          </p:nvSpPr>
          <p:spPr>
            <a:xfrm>
              <a:off x="4451833" y="2863609"/>
              <a:ext cx="520662" cy="901526"/>
            </a:xfrm>
            <a:custGeom>
              <a:avLst/>
              <a:gdLst>
                <a:gd name="connsiteX0" fmla="*/ 783546 w 1143460"/>
                <a:gd name="connsiteY0" fmla="*/ 1336018 h 1979899"/>
                <a:gd name="connsiteX1" fmla="*/ 829018 w 1143460"/>
                <a:gd name="connsiteY1" fmla="*/ 1325037 h 1979899"/>
                <a:gd name="connsiteX2" fmla="*/ 905578 w 1143460"/>
                <a:gd name="connsiteY2" fmla="*/ 1182434 h 1979899"/>
                <a:gd name="connsiteX3" fmla="*/ 829018 w 1143460"/>
                <a:gd name="connsiteY3" fmla="*/ 1039830 h 1979899"/>
                <a:gd name="connsiteX4" fmla="*/ 783546 w 1143460"/>
                <a:gd name="connsiteY4" fmla="*/ 1028849 h 1979899"/>
                <a:gd name="connsiteX5" fmla="*/ 661513 w 1143460"/>
                <a:gd name="connsiteY5" fmla="*/ 1182434 h 1979899"/>
                <a:gd name="connsiteX6" fmla="*/ 783546 w 1143460"/>
                <a:gd name="connsiteY6" fmla="*/ 1336018 h 1979899"/>
                <a:gd name="connsiteX7" fmla="*/ 651769 w 1143460"/>
                <a:gd name="connsiteY7" fmla="*/ 1604212 h 1979899"/>
                <a:gd name="connsiteX8" fmla="*/ 783391 w 1143460"/>
                <a:gd name="connsiteY8" fmla="*/ 1770016 h 1979899"/>
                <a:gd name="connsiteX9" fmla="*/ 832421 w 1143460"/>
                <a:gd name="connsiteY9" fmla="*/ 1758106 h 1979899"/>
                <a:gd name="connsiteX10" fmla="*/ 915013 w 1143460"/>
                <a:gd name="connsiteY10" fmla="*/ 1604212 h 1979899"/>
                <a:gd name="connsiteX11" fmla="*/ 832421 w 1143460"/>
                <a:gd name="connsiteY11" fmla="*/ 1450318 h 1979899"/>
                <a:gd name="connsiteX12" fmla="*/ 783391 w 1143460"/>
                <a:gd name="connsiteY12" fmla="*/ 1438408 h 1979899"/>
                <a:gd name="connsiteX13" fmla="*/ 651769 w 1143460"/>
                <a:gd name="connsiteY13" fmla="*/ 1604212 h 1979899"/>
                <a:gd name="connsiteX14" fmla="*/ 595006 w 1143460"/>
                <a:gd name="connsiteY14" fmla="*/ 497411 h 1979899"/>
                <a:gd name="connsiteX15" fmla="*/ 726628 w 1143460"/>
                <a:gd name="connsiteY15" fmla="*/ 663215 h 1979899"/>
                <a:gd name="connsiteX16" fmla="*/ 775658 w 1143460"/>
                <a:gd name="connsiteY16" fmla="*/ 651150 h 1979899"/>
                <a:gd name="connsiteX17" fmla="*/ 858250 w 1143460"/>
                <a:gd name="connsiteY17" fmla="*/ 497411 h 1979899"/>
                <a:gd name="connsiteX18" fmla="*/ 775658 w 1143460"/>
                <a:gd name="connsiteY18" fmla="*/ 343671 h 1979899"/>
                <a:gd name="connsiteX19" fmla="*/ 726628 w 1143460"/>
                <a:gd name="connsiteY19" fmla="*/ 331607 h 1979899"/>
                <a:gd name="connsiteX20" fmla="*/ 595006 w 1143460"/>
                <a:gd name="connsiteY20" fmla="*/ 497411 h 1979899"/>
                <a:gd name="connsiteX21" fmla="*/ 1072774 w 1143460"/>
                <a:gd name="connsiteY21" fmla="*/ 0 h 1979899"/>
                <a:gd name="connsiteX22" fmla="*/ 1132631 w 1143460"/>
                <a:gd name="connsiteY22" fmla="*/ 479779 h 1979899"/>
                <a:gd name="connsiteX23" fmla="*/ 994667 w 1143460"/>
                <a:gd name="connsiteY23" fmla="*/ 658420 h 1979899"/>
                <a:gd name="connsiteX24" fmla="*/ 1142684 w 1143460"/>
                <a:gd name="connsiteY24" fmla="*/ 838144 h 1979899"/>
                <a:gd name="connsiteX25" fmla="*/ 1053286 w 1143460"/>
                <a:gd name="connsiteY25" fmla="*/ 1979899 h 1979899"/>
                <a:gd name="connsiteX26" fmla="*/ 126828 w 1143460"/>
                <a:gd name="connsiteY26" fmla="*/ 1726399 h 1979899"/>
                <a:gd name="connsiteX27" fmla="*/ 106875 w 1143460"/>
                <a:gd name="connsiteY27" fmla="*/ 1343752 h 1979899"/>
                <a:gd name="connsiteX28" fmla="*/ 214524 w 1143460"/>
                <a:gd name="connsiteY28" fmla="*/ 1214295 h 1979899"/>
                <a:gd name="connsiteX29" fmla="*/ 87696 w 1143460"/>
                <a:gd name="connsiteY29" fmla="*/ 1082673 h 1979899"/>
                <a:gd name="connsiteX30" fmla="*/ 0 w 1143460"/>
                <a:gd name="connsiteY30" fmla="*/ 516899 h 1979899"/>
                <a:gd name="connsiteX31" fmla="*/ 194108 w 1143460"/>
                <a:gd name="connsiteY31" fmla="*/ 368418 h 1979899"/>
                <a:gd name="connsiteX32" fmla="*/ 258449 w 1143460"/>
                <a:gd name="connsiteY32" fmla="*/ 385122 h 1979899"/>
                <a:gd name="connsiteX33" fmla="*/ 390072 w 1143460"/>
                <a:gd name="connsiteY33" fmla="*/ 253500 h 1979899"/>
                <a:gd name="connsiteX34" fmla="*/ 389917 w 1143460"/>
                <a:gd name="connsiteY34" fmla="*/ 247777 h 1979899"/>
                <a:gd name="connsiteX35" fmla="*/ 1072774 w 1143460"/>
                <a:gd name="connsiteY35" fmla="*/ 0 h 1979899"/>
                <a:gd name="connsiteX36" fmla="*/ 403064 w 1143460"/>
                <a:gd name="connsiteY36" fmla="*/ 1648138 h 1979899"/>
                <a:gd name="connsiteX37" fmla="*/ 444205 w 1143460"/>
                <a:gd name="connsiteY37" fmla="*/ 1638084 h 1979899"/>
                <a:gd name="connsiteX38" fmla="*/ 513496 w 1143460"/>
                <a:gd name="connsiteY38" fmla="*/ 1509091 h 1979899"/>
                <a:gd name="connsiteX39" fmla="*/ 444205 w 1143460"/>
                <a:gd name="connsiteY39" fmla="*/ 1380099 h 1979899"/>
                <a:gd name="connsiteX40" fmla="*/ 403064 w 1143460"/>
                <a:gd name="connsiteY40" fmla="*/ 1370045 h 1979899"/>
                <a:gd name="connsiteX41" fmla="*/ 292631 w 1143460"/>
                <a:gd name="connsiteY41" fmla="*/ 1509091 h 1979899"/>
                <a:gd name="connsiteX42" fmla="*/ 403064 w 1143460"/>
                <a:gd name="connsiteY42" fmla="*/ 1648138 h 1979899"/>
                <a:gd name="connsiteX43" fmla="*/ 464931 w 1143460"/>
                <a:gd name="connsiteY43" fmla="*/ 841082 h 1979899"/>
                <a:gd name="connsiteX44" fmla="*/ 408013 w 1143460"/>
                <a:gd name="connsiteY44" fmla="*/ 734826 h 1979899"/>
                <a:gd name="connsiteX45" fmla="*/ 373986 w 1143460"/>
                <a:gd name="connsiteY45" fmla="*/ 726474 h 1979899"/>
                <a:gd name="connsiteX46" fmla="*/ 283041 w 1143460"/>
                <a:gd name="connsiteY46" fmla="*/ 841082 h 1979899"/>
                <a:gd name="connsiteX47" fmla="*/ 373986 w 1143460"/>
                <a:gd name="connsiteY47" fmla="*/ 955691 h 1979899"/>
                <a:gd name="connsiteX48" fmla="*/ 408013 w 1143460"/>
                <a:gd name="connsiteY48" fmla="*/ 947339 h 1979899"/>
                <a:gd name="connsiteX49" fmla="*/ 464931 w 1143460"/>
                <a:gd name="connsiteY49" fmla="*/ 841082 h 1979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143460" h="1979899">
                  <a:moveTo>
                    <a:pt x="783546" y="1336018"/>
                  </a:moveTo>
                  <a:cubicBezTo>
                    <a:pt x="799631" y="1336018"/>
                    <a:pt x="814943" y="1332152"/>
                    <a:pt x="829018" y="1325037"/>
                  </a:cubicBezTo>
                  <a:cubicBezTo>
                    <a:pt x="873872" y="1302301"/>
                    <a:pt x="905578" y="1247085"/>
                    <a:pt x="905578" y="1182434"/>
                  </a:cubicBezTo>
                  <a:cubicBezTo>
                    <a:pt x="905578" y="1117782"/>
                    <a:pt x="873872" y="1062566"/>
                    <a:pt x="829018" y="1039830"/>
                  </a:cubicBezTo>
                  <a:cubicBezTo>
                    <a:pt x="814943" y="1032715"/>
                    <a:pt x="799631" y="1028849"/>
                    <a:pt x="783546" y="1028849"/>
                  </a:cubicBezTo>
                  <a:cubicBezTo>
                    <a:pt x="716111" y="1028849"/>
                    <a:pt x="661513" y="1097676"/>
                    <a:pt x="661513" y="1182434"/>
                  </a:cubicBezTo>
                  <a:cubicBezTo>
                    <a:pt x="661513" y="1267346"/>
                    <a:pt x="716111" y="1336018"/>
                    <a:pt x="783546" y="1336018"/>
                  </a:cubicBezTo>
                  <a:close/>
                  <a:moveTo>
                    <a:pt x="651769" y="1604212"/>
                  </a:moveTo>
                  <a:cubicBezTo>
                    <a:pt x="651769" y="1695775"/>
                    <a:pt x="710698" y="1770016"/>
                    <a:pt x="783391" y="1770016"/>
                  </a:cubicBezTo>
                  <a:cubicBezTo>
                    <a:pt x="800714" y="1770016"/>
                    <a:pt x="817263" y="1765840"/>
                    <a:pt x="832421" y="1758106"/>
                  </a:cubicBezTo>
                  <a:cubicBezTo>
                    <a:pt x="880832" y="1733669"/>
                    <a:pt x="915013" y="1673967"/>
                    <a:pt x="915013" y="1604212"/>
                  </a:cubicBezTo>
                  <a:cubicBezTo>
                    <a:pt x="915013" y="1534457"/>
                    <a:pt x="880832" y="1474755"/>
                    <a:pt x="832421" y="1450318"/>
                  </a:cubicBezTo>
                  <a:cubicBezTo>
                    <a:pt x="817263" y="1442584"/>
                    <a:pt x="800714" y="1438408"/>
                    <a:pt x="783391" y="1438408"/>
                  </a:cubicBezTo>
                  <a:cubicBezTo>
                    <a:pt x="710852" y="1438408"/>
                    <a:pt x="651769" y="1512649"/>
                    <a:pt x="651769" y="1604212"/>
                  </a:cubicBezTo>
                  <a:close/>
                  <a:moveTo>
                    <a:pt x="595006" y="497411"/>
                  </a:moveTo>
                  <a:cubicBezTo>
                    <a:pt x="595006" y="588974"/>
                    <a:pt x="653934" y="663215"/>
                    <a:pt x="726628" y="663215"/>
                  </a:cubicBezTo>
                  <a:cubicBezTo>
                    <a:pt x="743951" y="663215"/>
                    <a:pt x="760500" y="659039"/>
                    <a:pt x="775658" y="651150"/>
                  </a:cubicBezTo>
                  <a:cubicBezTo>
                    <a:pt x="824069" y="626713"/>
                    <a:pt x="858250" y="567011"/>
                    <a:pt x="858250" y="497411"/>
                  </a:cubicBezTo>
                  <a:cubicBezTo>
                    <a:pt x="858250" y="427810"/>
                    <a:pt x="824069" y="367954"/>
                    <a:pt x="775658" y="343671"/>
                  </a:cubicBezTo>
                  <a:cubicBezTo>
                    <a:pt x="760500" y="335938"/>
                    <a:pt x="743951" y="331607"/>
                    <a:pt x="726628" y="331607"/>
                  </a:cubicBezTo>
                  <a:cubicBezTo>
                    <a:pt x="653934" y="331607"/>
                    <a:pt x="595006" y="405848"/>
                    <a:pt x="595006" y="497411"/>
                  </a:cubicBezTo>
                  <a:close/>
                  <a:moveTo>
                    <a:pt x="1072774" y="0"/>
                  </a:moveTo>
                  <a:cubicBezTo>
                    <a:pt x="1100150" y="39595"/>
                    <a:pt x="1120876" y="230609"/>
                    <a:pt x="1132631" y="479779"/>
                  </a:cubicBezTo>
                  <a:cubicBezTo>
                    <a:pt x="1054678" y="492307"/>
                    <a:pt x="994667" y="567475"/>
                    <a:pt x="994667" y="658420"/>
                  </a:cubicBezTo>
                  <a:cubicBezTo>
                    <a:pt x="994667" y="753231"/>
                    <a:pt x="1059782" y="830874"/>
                    <a:pt x="1142684" y="838144"/>
                  </a:cubicBezTo>
                  <a:cubicBezTo>
                    <a:pt x="1148407" y="1334626"/>
                    <a:pt x="1122887" y="1883542"/>
                    <a:pt x="1053286" y="1979899"/>
                  </a:cubicBezTo>
                  <a:cubicBezTo>
                    <a:pt x="858250" y="1931179"/>
                    <a:pt x="126828" y="1726399"/>
                    <a:pt x="126828" y="1726399"/>
                  </a:cubicBezTo>
                  <a:cubicBezTo>
                    <a:pt x="126828" y="1726399"/>
                    <a:pt x="120331" y="1557038"/>
                    <a:pt x="106875" y="1343752"/>
                  </a:cubicBezTo>
                  <a:cubicBezTo>
                    <a:pt x="168124" y="1332461"/>
                    <a:pt x="214524" y="1278946"/>
                    <a:pt x="214524" y="1214295"/>
                  </a:cubicBezTo>
                  <a:cubicBezTo>
                    <a:pt x="214524" y="1143148"/>
                    <a:pt x="158225" y="1085302"/>
                    <a:pt x="87696" y="1082673"/>
                  </a:cubicBezTo>
                  <a:cubicBezTo>
                    <a:pt x="67126" y="837525"/>
                    <a:pt x="38203" y="597635"/>
                    <a:pt x="0" y="516899"/>
                  </a:cubicBezTo>
                  <a:cubicBezTo>
                    <a:pt x="66198" y="461064"/>
                    <a:pt x="130849" y="411880"/>
                    <a:pt x="194108" y="368418"/>
                  </a:cubicBezTo>
                  <a:cubicBezTo>
                    <a:pt x="213132" y="379090"/>
                    <a:pt x="235095" y="385122"/>
                    <a:pt x="258449" y="385122"/>
                  </a:cubicBezTo>
                  <a:cubicBezTo>
                    <a:pt x="331143" y="385122"/>
                    <a:pt x="390072" y="326194"/>
                    <a:pt x="390072" y="253500"/>
                  </a:cubicBezTo>
                  <a:cubicBezTo>
                    <a:pt x="390072" y="251489"/>
                    <a:pt x="390072" y="249633"/>
                    <a:pt x="389917" y="247777"/>
                  </a:cubicBezTo>
                  <a:cubicBezTo>
                    <a:pt x="662905" y="98833"/>
                    <a:pt x="898000" y="47174"/>
                    <a:pt x="1072774" y="0"/>
                  </a:cubicBezTo>
                  <a:close/>
                  <a:moveTo>
                    <a:pt x="403064" y="1648138"/>
                  </a:moveTo>
                  <a:cubicBezTo>
                    <a:pt x="417602" y="1648138"/>
                    <a:pt x="431522" y="1644580"/>
                    <a:pt x="444205" y="1638084"/>
                  </a:cubicBezTo>
                  <a:cubicBezTo>
                    <a:pt x="484728" y="1617668"/>
                    <a:pt x="513496" y="1567556"/>
                    <a:pt x="513496" y="1509091"/>
                  </a:cubicBezTo>
                  <a:cubicBezTo>
                    <a:pt x="513496" y="1450627"/>
                    <a:pt x="484883" y="1400669"/>
                    <a:pt x="444205" y="1380099"/>
                  </a:cubicBezTo>
                  <a:cubicBezTo>
                    <a:pt x="431522" y="1373603"/>
                    <a:pt x="417602" y="1370045"/>
                    <a:pt x="403064" y="1370045"/>
                  </a:cubicBezTo>
                  <a:cubicBezTo>
                    <a:pt x="342125" y="1370045"/>
                    <a:pt x="292631" y="1432222"/>
                    <a:pt x="292631" y="1509091"/>
                  </a:cubicBezTo>
                  <a:cubicBezTo>
                    <a:pt x="292631" y="1585961"/>
                    <a:pt x="342125" y="1648138"/>
                    <a:pt x="403064" y="1648138"/>
                  </a:cubicBezTo>
                  <a:close/>
                  <a:moveTo>
                    <a:pt x="464931" y="841082"/>
                  </a:moveTo>
                  <a:cubicBezTo>
                    <a:pt x="464931" y="792981"/>
                    <a:pt x="441267" y="751684"/>
                    <a:pt x="408013" y="734826"/>
                  </a:cubicBezTo>
                  <a:cubicBezTo>
                    <a:pt x="397496" y="729412"/>
                    <a:pt x="385896" y="726474"/>
                    <a:pt x="373986" y="726474"/>
                  </a:cubicBezTo>
                  <a:cubicBezTo>
                    <a:pt x="323719" y="726474"/>
                    <a:pt x="283041" y="777823"/>
                    <a:pt x="283041" y="841082"/>
                  </a:cubicBezTo>
                  <a:cubicBezTo>
                    <a:pt x="283041" y="904341"/>
                    <a:pt x="323874" y="955691"/>
                    <a:pt x="373986" y="955691"/>
                  </a:cubicBezTo>
                  <a:cubicBezTo>
                    <a:pt x="386050" y="955691"/>
                    <a:pt x="397496" y="952752"/>
                    <a:pt x="408013" y="947339"/>
                  </a:cubicBezTo>
                  <a:cubicBezTo>
                    <a:pt x="441267" y="930480"/>
                    <a:pt x="464931" y="889338"/>
                    <a:pt x="464931" y="841082"/>
                  </a:cubicBezTo>
                  <a:close/>
                </a:path>
              </a:pathLst>
            </a:custGeom>
            <a:solidFill>
              <a:schemeClr val="bg1"/>
            </a:solidFill>
            <a:ln w="15453"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60929B6F-6FB6-4776-B340-7CF41F143369}"/>
                </a:ext>
              </a:extLst>
            </p:cNvPr>
            <p:cNvSpPr/>
            <p:nvPr/>
          </p:nvSpPr>
          <p:spPr>
            <a:xfrm>
              <a:off x="4377409" y="3375610"/>
              <a:ext cx="492612" cy="150994"/>
            </a:xfrm>
            <a:custGeom>
              <a:avLst/>
              <a:gdLst>
                <a:gd name="connsiteX0" fmla="*/ 0 w 1259384"/>
                <a:gd name="connsiteY0" fmla="*/ 386023 h 386022"/>
                <a:gd name="connsiteX1" fmla="*/ 1259385 w 1259384"/>
                <a:gd name="connsiteY1" fmla="*/ 0 h 386022"/>
              </a:gdLst>
              <a:ahLst/>
              <a:cxnLst>
                <a:cxn ang="0">
                  <a:pos x="connsiteX0" y="connsiteY0"/>
                </a:cxn>
                <a:cxn ang="0">
                  <a:pos x="connsiteX1" y="connsiteY1"/>
                </a:cxn>
              </a:cxnLst>
              <a:rect l="l" t="t" r="r" b="b"/>
              <a:pathLst>
                <a:path w="1259384" h="386022">
                  <a:moveTo>
                    <a:pt x="0" y="386023"/>
                  </a:moveTo>
                  <a:lnTo>
                    <a:pt x="1259385" y="0"/>
                  </a:lnTo>
                </a:path>
              </a:pathLst>
            </a:custGeom>
            <a:ln w="114300" cap="flat">
              <a:solidFill>
                <a:srgbClr val="003C47"/>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70" name="Freeform: Shape 69">
              <a:extLst>
                <a:ext uri="{FF2B5EF4-FFF2-40B4-BE49-F238E27FC236}">
                  <a16:creationId xmlns:a16="http://schemas.microsoft.com/office/drawing/2014/main" id="{21D10D7B-33B4-424F-B391-406EADFEB727}"/>
                </a:ext>
              </a:extLst>
            </p:cNvPr>
            <p:cNvSpPr/>
            <p:nvPr/>
          </p:nvSpPr>
          <p:spPr>
            <a:xfrm>
              <a:off x="4904814" y="2863609"/>
              <a:ext cx="112092" cy="901456"/>
            </a:xfrm>
            <a:custGeom>
              <a:avLst/>
              <a:gdLst>
                <a:gd name="connsiteX0" fmla="*/ 204780 w 246173"/>
                <a:gd name="connsiteY0" fmla="*/ 112753 h 1979744"/>
                <a:gd name="connsiteX1" fmla="*/ 77952 w 246173"/>
                <a:gd name="connsiteY1" fmla="*/ 0 h 1979744"/>
                <a:gd name="connsiteX2" fmla="*/ 137809 w 246173"/>
                <a:gd name="connsiteY2" fmla="*/ 479779 h 1979744"/>
                <a:gd name="connsiteX3" fmla="*/ 0 w 246173"/>
                <a:gd name="connsiteY3" fmla="*/ 658265 h 1979744"/>
                <a:gd name="connsiteX4" fmla="*/ 147862 w 246173"/>
                <a:gd name="connsiteY4" fmla="*/ 837989 h 1979744"/>
                <a:gd name="connsiteX5" fmla="*/ 58464 w 246173"/>
                <a:gd name="connsiteY5" fmla="*/ 1979745 h 1979744"/>
                <a:gd name="connsiteX6" fmla="*/ 180497 w 246173"/>
                <a:gd name="connsiteY6" fmla="*/ 1921590 h 1979744"/>
                <a:gd name="connsiteX7" fmla="*/ 204780 w 246173"/>
                <a:gd name="connsiteY7" fmla="*/ 112753 h 1979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6173" h="1979744">
                  <a:moveTo>
                    <a:pt x="204780" y="112753"/>
                  </a:moveTo>
                  <a:cubicBezTo>
                    <a:pt x="175238" y="79963"/>
                    <a:pt x="134870" y="37894"/>
                    <a:pt x="77952" y="0"/>
                  </a:cubicBezTo>
                  <a:cubicBezTo>
                    <a:pt x="105329" y="39595"/>
                    <a:pt x="126209" y="230609"/>
                    <a:pt x="137809" y="479779"/>
                  </a:cubicBezTo>
                  <a:cubicBezTo>
                    <a:pt x="59856" y="492152"/>
                    <a:pt x="0" y="567321"/>
                    <a:pt x="0" y="658265"/>
                  </a:cubicBezTo>
                  <a:cubicBezTo>
                    <a:pt x="0" y="753076"/>
                    <a:pt x="65115" y="830719"/>
                    <a:pt x="147862" y="837989"/>
                  </a:cubicBezTo>
                  <a:cubicBezTo>
                    <a:pt x="153585" y="1334472"/>
                    <a:pt x="128065" y="1883387"/>
                    <a:pt x="58464" y="1979745"/>
                  </a:cubicBezTo>
                  <a:cubicBezTo>
                    <a:pt x="103473" y="1958710"/>
                    <a:pt x="143841" y="1939531"/>
                    <a:pt x="180497" y="1921590"/>
                  </a:cubicBezTo>
                  <a:cubicBezTo>
                    <a:pt x="266492" y="1622308"/>
                    <a:pt x="260924" y="486893"/>
                    <a:pt x="204780" y="112753"/>
                  </a:cubicBezTo>
                  <a:close/>
                </a:path>
              </a:pathLst>
            </a:custGeom>
            <a:solidFill>
              <a:srgbClr val="D87D22"/>
            </a:solidFill>
            <a:ln w="15453"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E136776A-D793-49D0-9F7E-5760290C3431}"/>
                </a:ext>
              </a:extLst>
            </p:cNvPr>
            <p:cNvSpPr/>
            <p:nvPr/>
          </p:nvSpPr>
          <p:spPr>
            <a:xfrm>
              <a:off x="4748608" y="3518573"/>
              <a:ext cx="82258" cy="150994"/>
            </a:xfrm>
            <a:custGeom>
              <a:avLst/>
              <a:gdLst>
                <a:gd name="connsiteX0" fmla="*/ 180652 w 180652"/>
                <a:gd name="connsiteY0" fmla="*/ 11909 h 331607"/>
                <a:gd name="connsiteX1" fmla="*/ 131622 w 180652"/>
                <a:gd name="connsiteY1" fmla="*/ 0 h 331607"/>
                <a:gd name="connsiteX2" fmla="*/ 0 w 180652"/>
                <a:gd name="connsiteY2" fmla="*/ 165804 h 331607"/>
                <a:gd name="connsiteX3" fmla="*/ 131622 w 180652"/>
                <a:gd name="connsiteY3" fmla="*/ 331607 h 331607"/>
                <a:gd name="connsiteX4" fmla="*/ 180652 w 180652"/>
                <a:gd name="connsiteY4" fmla="*/ 319698 h 331607"/>
                <a:gd name="connsiteX5" fmla="*/ 87697 w 180652"/>
                <a:gd name="connsiteY5" fmla="*/ 165804 h 331607"/>
                <a:gd name="connsiteX6" fmla="*/ 180652 w 180652"/>
                <a:gd name="connsiteY6" fmla="*/ 11909 h 331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0652" h="331607">
                  <a:moveTo>
                    <a:pt x="180652" y="11909"/>
                  </a:moveTo>
                  <a:cubicBezTo>
                    <a:pt x="165494" y="4331"/>
                    <a:pt x="148945" y="0"/>
                    <a:pt x="131622" y="0"/>
                  </a:cubicBezTo>
                  <a:cubicBezTo>
                    <a:pt x="58929" y="0"/>
                    <a:pt x="0" y="74240"/>
                    <a:pt x="0" y="165804"/>
                  </a:cubicBezTo>
                  <a:cubicBezTo>
                    <a:pt x="0" y="257367"/>
                    <a:pt x="58929" y="331607"/>
                    <a:pt x="131622" y="331607"/>
                  </a:cubicBezTo>
                  <a:cubicBezTo>
                    <a:pt x="148945" y="331607"/>
                    <a:pt x="165494" y="327431"/>
                    <a:pt x="180652" y="319698"/>
                  </a:cubicBezTo>
                  <a:cubicBezTo>
                    <a:pt x="126828" y="299436"/>
                    <a:pt x="87697" y="238188"/>
                    <a:pt x="87697" y="165804"/>
                  </a:cubicBezTo>
                  <a:cubicBezTo>
                    <a:pt x="87697" y="93574"/>
                    <a:pt x="126828" y="32325"/>
                    <a:pt x="180652" y="11909"/>
                  </a:cubicBezTo>
                  <a:close/>
                </a:path>
              </a:pathLst>
            </a:custGeom>
            <a:solidFill>
              <a:srgbClr val="D87D22"/>
            </a:solidFill>
            <a:ln w="15453"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9F33371F-96D6-42DC-AAB6-66886411A7CA}"/>
                </a:ext>
              </a:extLst>
            </p:cNvPr>
            <p:cNvSpPr/>
            <p:nvPr/>
          </p:nvSpPr>
          <p:spPr>
            <a:xfrm>
              <a:off x="4722691" y="3014603"/>
              <a:ext cx="82328" cy="150994"/>
            </a:xfrm>
            <a:custGeom>
              <a:avLst/>
              <a:gdLst>
                <a:gd name="connsiteX0" fmla="*/ 180806 w 180806"/>
                <a:gd name="connsiteY0" fmla="*/ 319543 h 331607"/>
                <a:gd name="connsiteX1" fmla="*/ 87851 w 180806"/>
                <a:gd name="connsiteY1" fmla="*/ 165804 h 331607"/>
                <a:gd name="connsiteX2" fmla="*/ 180806 w 180806"/>
                <a:gd name="connsiteY2" fmla="*/ 11909 h 331607"/>
                <a:gd name="connsiteX3" fmla="*/ 131777 w 180806"/>
                <a:gd name="connsiteY3" fmla="*/ 0 h 331607"/>
                <a:gd name="connsiteX4" fmla="*/ 0 w 180806"/>
                <a:gd name="connsiteY4" fmla="*/ 165804 h 331607"/>
                <a:gd name="connsiteX5" fmla="*/ 131777 w 180806"/>
                <a:gd name="connsiteY5" fmla="*/ 331607 h 331607"/>
                <a:gd name="connsiteX6" fmla="*/ 180806 w 180806"/>
                <a:gd name="connsiteY6" fmla="*/ 319543 h 331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0806" h="331607">
                  <a:moveTo>
                    <a:pt x="180806" y="319543"/>
                  </a:moveTo>
                  <a:cubicBezTo>
                    <a:pt x="126982" y="299436"/>
                    <a:pt x="87851" y="238188"/>
                    <a:pt x="87851" y="165804"/>
                  </a:cubicBezTo>
                  <a:cubicBezTo>
                    <a:pt x="87851" y="93419"/>
                    <a:pt x="126982" y="32171"/>
                    <a:pt x="180806" y="11909"/>
                  </a:cubicBezTo>
                  <a:cubicBezTo>
                    <a:pt x="165649" y="4176"/>
                    <a:pt x="149100" y="0"/>
                    <a:pt x="131777" y="0"/>
                  </a:cubicBezTo>
                  <a:cubicBezTo>
                    <a:pt x="58928" y="0"/>
                    <a:pt x="0" y="74240"/>
                    <a:pt x="0" y="165804"/>
                  </a:cubicBezTo>
                  <a:cubicBezTo>
                    <a:pt x="0" y="257367"/>
                    <a:pt x="58928" y="331607"/>
                    <a:pt x="131777" y="331607"/>
                  </a:cubicBezTo>
                  <a:cubicBezTo>
                    <a:pt x="149100" y="331607"/>
                    <a:pt x="165649" y="327431"/>
                    <a:pt x="180806" y="319543"/>
                  </a:cubicBezTo>
                  <a:close/>
                </a:path>
              </a:pathLst>
            </a:custGeom>
            <a:solidFill>
              <a:srgbClr val="D87D22"/>
            </a:solidFill>
            <a:ln w="15453"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B1F55307-45E3-4FCD-8C06-D812BE5880A8}"/>
                </a:ext>
              </a:extLst>
            </p:cNvPr>
            <p:cNvSpPr/>
            <p:nvPr/>
          </p:nvSpPr>
          <p:spPr>
            <a:xfrm>
              <a:off x="4580642" y="3194472"/>
              <a:ext cx="56904" cy="104301"/>
            </a:xfrm>
            <a:custGeom>
              <a:avLst/>
              <a:gdLst>
                <a:gd name="connsiteX0" fmla="*/ 90944 w 124971"/>
                <a:gd name="connsiteY0" fmla="*/ 229063 h 229062"/>
                <a:gd name="connsiteX1" fmla="*/ 124971 w 124971"/>
                <a:gd name="connsiteY1" fmla="*/ 220865 h 229062"/>
                <a:gd name="connsiteX2" fmla="*/ 60629 w 124971"/>
                <a:gd name="connsiteY2" fmla="*/ 114454 h 229062"/>
                <a:gd name="connsiteX3" fmla="*/ 124971 w 124971"/>
                <a:gd name="connsiteY3" fmla="*/ 8197 h 229062"/>
                <a:gd name="connsiteX4" fmla="*/ 90944 w 124971"/>
                <a:gd name="connsiteY4" fmla="*/ 0 h 229062"/>
                <a:gd name="connsiteX5" fmla="*/ 0 w 124971"/>
                <a:gd name="connsiteY5" fmla="*/ 114454 h 229062"/>
                <a:gd name="connsiteX6" fmla="*/ 90944 w 124971"/>
                <a:gd name="connsiteY6" fmla="*/ 229063 h 229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971" h="229062">
                  <a:moveTo>
                    <a:pt x="90944" y="229063"/>
                  </a:moveTo>
                  <a:cubicBezTo>
                    <a:pt x="103009" y="229063"/>
                    <a:pt x="114454" y="226124"/>
                    <a:pt x="124971" y="220865"/>
                  </a:cubicBezTo>
                  <a:cubicBezTo>
                    <a:pt x="87696" y="206945"/>
                    <a:pt x="60629" y="164721"/>
                    <a:pt x="60629" y="114454"/>
                  </a:cubicBezTo>
                  <a:cubicBezTo>
                    <a:pt x="60629" y="64342"/>
                    <a:pt x="87696" y="22117"/>
                    <a:pt x="124971" y="8197"/>
                  </a:cubicBezTo>
                  <a:cubicBezTo>
                    <a:pt x="114454" y="2784"/>
                    <a:pt x="103009" y="0"/>
                    <a:pt x="90944" y="0"/>
                  </a:cubicBezTo>
                  <a:cubicBezTo>
                    <a:pt x="40677" y="0"/>
                    <a:pt x="0" y="51195"/>
                    <a:pt x="0" y="114454"/>
                  </a:cubicBezTo>
                  <a:cubicBezTo>
                    <a:pt x="0" y="177868"/>
                    <a:pt x="40677" y="229063"/>
                    <a:pt x="90944" y="229063"/>
                  </a:cubicBezTo>
                  <a:close/>
                </a:path>
              </a:pathLst>
            </a:custGeom>
            <a:solidFill>
              <a:srgbClr val="D87D22"/>
            </a:solidFill>
            <a:ln w="15453"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452FF568-B261-4E5F-8A83-B0397040F3E9}"/>
                </a:ext>
              </a:extLst>
            </p:cNvPr>
            <p:cNvSpPr/>
            <p:nvPr/>
          </p:nvSpPr>
          <p:spPr>
            <a:xfrm>
              <a:off x="4819931" y="3320376"/>
              <a:ext cx="132985" cy="162085"/>
            </a:xfrm>
            <a:custGeom>
              <a:avLst/>
              <a:gdLst>
                <a:gd name="connsiteX0" fmla="*/ 0 w 238187"/>
                <a:gd name="connsiteY0" fmla="*/ 285207 h 290310"/>
                <a:gd name="connsiteX1" fmla="*/ 76561 w 238187"/>
                <a:gd name="connsiteY1" fmla="*/ 142603 h 290310"/>
                <a:gd name="connsiteX2" fmla="*/ 0 w 238187"/>
                <a:gd name="connsiteY2" fmla="*/ 0 h 290310"/>
                <a:gd name="connsiteX3" fmla="*/ 238188 w 238187"/>
                <a:gd name="connsiteY3" fmla="*/ 0 h 290310"/>
                <a:gd name="connsiteX4" fmla="*/ 238188 w 238187"/>
                <a:gd name="connsiteY4" fmla="*/ 290311 h 290310"/>
                <a:gd name="connsiteX5" fmla="*/ 0 w 238187"/>
                <a:gd name="connsiteY5" fmla="*/ 285207 h 290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8187" h="290310">
                  <a:moveTo>
                    <a:pt x="0" y="285207"/>
                  </a:moveTo>
                  <a:cubicBezTo>
                    <a:pt x="44853" y="262471"/>
                    <a:pt x="76561" y="207254"/>
                    <a:pt x="76561" y="142603"/>
                  </a:cubicBezTo>
                  <a:cubicBezTo>
                    <a:pt x="76561" y="77952"/>
                    <a:pt x="44853" y="22736"/>
                    <a:pt x="0" y="0"/>
                  </a:cubicBezTo>
                  <a:lnTo>
                    <a:pt x="238188" y="0"/>
                  </a:lnTo>
                  <a:lnTo>
                    <a:pt x="238188" y="290311"/>
                  </a:lnTo>
                  <a:lnTo>
                    <a:pt x="0" y="285207"/>
                  </a:lnTo>
                  <a:close/>
                </a:path>
              </a:pathLst>
            </a:custGeom>
            <a:solidFill>
              <a:schemeClr val="bg1"/>
            </a:solidFill>
            <a:ln w="15453"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A1FAA5AE-48AD-453D-8996-FEE80870431D}"/>
                </a:ext>
              </a:extLst>
            </p:cNvPr>
            <p:cNvSpPr/>
            <p:nvPr/>
          </p:nvSpPr>
          <p:spPr>
            <a:xfrm>
              <a:off x="4292343" y="2951074"/>
              <a:ext cx="131204" cy="1055154"/>
            </a:xfrm>
            <a:custGeom>
              <a:avLst/>
              <a:gdLst>
                <a:gd name="connsiteX0" fmla="*/ 205424 w 246947"/>
                <a:gd name="connsiteY0" fmla="*/ 113107 h 1985970"/>
                <a:gd name="connsiteX1" fmla="*/ 78198 w 246947"/>
                <a:gd name="connsiteY1" fmla="*/ 0 h 1985970"/>
                <a:gd name="connsiteX2" fmla="*/ 138242 w 246947"/>
                <a:gd name="connsiteY2" fmla="*/ 481287 h 1985970"/>
                <a:gd name="connsiteX3" fmla="*/ 0 w 246947"/>
                <a:gd name="connsiteY3" fmla="*/ 660335 h 1985970"/>
                <a:gd name="connsiteX4" fmla="*/ 148327 w 246947"/>
                <a:gd name="connsiteY4" fmla="*/ 840624 h 1985970"/>
                <a:gd name="connsiteX5" fmla="*/ 58648 w 246947"/>
                <a:gd name="connsiteY5" fmla="*/ 1985970 h 1985970"/>
                <a:gd name="connsiteX6" fmla="*/ 181065 w 246947"/>
                <a:gd name="connsiteY6" fmla="*/ 1927632 h 1985970"/>
                <a:gd name="connsiteX7" fmla="*/ 205424 w 246947"/>
                <a:gd name="connsiteY7" fmla="*/ 113107 h 1985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6947" h="1985970">
                  <a:moveTo>
                    <a:pt x="205424" y="113107"/>
                  </a:moveTo>
                  <a:cubicBezTo>
                    <a:pt x="175789" y="80215"/>
                    <a:pt x="135294" y="38013"/>
                    <a:pt x="78198" y="0"/>
                  </a:cubicBezTo>
                  <a:cubicBezTo>
                    <a:pt x="105660" y="39719"/>
                    <a:pt x="126606" y="231334"/>
                    <a:pt x="138242" y="481287"/>
                  </a:cubicBezTo>
                  <a:cubicBezTo>
                    <a:pt x="60045" y="493700"/>
                    <a:pt x="0" y="569105"/>
                    <a:pt x="0" y="660335"/>
                  </a:cubicBezTo>
                  <a:cubicBezTo>
                    <a:pt x="0" y="755444"/>
                    <a:pt x="65320" y="833332"/>
                    <a:pt x="148327" y="840624"/>
                  </a:cubicBezTo>
                  <a:cubicBezTo>
                    <a:pt x="154068" y="1338668"/>
                    <a:pt x="128467" y="1889309"/>
                    <a:pt x="58648" y="1985970"/>
                  </a:cubicBezTo>
                  <a:cubicBezTo>
                    <a:pt x="103798" y="1964869"/>
                    <a:pt x="144293" y="1945630"/>
                    <a:pt x="181065" y="1927632"/>
                  </a:cubicBezTo>
                  <a:cubicBezTo>
                    <a:pt x="267330" y="1627409"/>
                    <a:pt x="261745" y="488425"/>
                    <a:pt x="205424" y="113107"/>
                  </a:cubicBezTo>
                  <a:close/>
                </a:path>
              </a:pathLst>
            </a:custGeom>
            <a:solidFill>
              <a:srgbClr val="D87D22"/>
            </a:solidFill>
            <a:ln w="1545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80" name="Freeform: Shape 79">
              <a:extLst>
                <a:ext uri="{FF2B5EF4-FFF2-40B4-BE49-F238E27FC236}">
                  <a16:creationId xmlns:a16="http://schemas.microsoft.com/office/drawing/2014/main" id="{16AB8D26-0699-488B-B03B-BBB4576E10A5}"/>
                </a:ext>
              </a:extLst>
            </p:cNvPr>
            <p:cNvSpPr/>
            <p:nvPr/>
          </p:nvSpPr>
          <p:spPr>
            <a:xfrm>
              <a:off x="4109504" y="3717709"/>
              <a:ext cx="96282" cy="176738"/>
            </a:xfrm>
            <a:custGeom>
              <a:avLst/>
              <a:gdLst>
                <a:gd name="connsiteX0" fmla="*/ 181220 w 181219"/>
                <a:gd name="connsiteY0" fmla="*/ 11947 h 332649"/>
                <a:gd name="connsiteX1" fmla="*/ 132036 w 181219"/>
                <a:gd name="connsiteY1" fmla="*/ 0 h 332649"/>
                <a:gd name="connsiteX2" fmla="*/ 0 w 181219"/>
                <a:gd name="connsiteY2" fmla="*/ 166325 h 332649"/>
                <a:gd name="connsiteX3" fmla="*/ 132036 w 181219"/>
                <a:gd name="connsiteY3" fmla="*/ 332650 h 332649"/>
                <a:gd name="connsiteX4" fmla="*/ 181220 w 181219"/>
                <a:gd name="connsiteY4" fmla="*/ 320703 h 332649"/>
                <a:gd name="connsiteX5" fmla="*/ 87972 w 181219"/>
                <a:gd name="connsiteY5" fmla="*/ 166325 h 332649"/>
                <a:gd name="connsiteX6" fmla="*/ 181220 w 181219"/>
                <a:gd name="connsiteY6" fmla="*/ 11947 h 332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219" h="332649">
                  <a:moveTo>
                    <a:pt x="181220" y="11947"/>
                  </a:moveTo>
                  <a:cubicBezTo>
                    <a:pt x="166014" y="4344"/>
                    <a:pt x="149413" y="0"/>
                    <a:pt x="132036" y="0"/>
                  </a:cubicBezTo>
                  <a:cubicBezTo>
                    <a:pt x="59114" y="0"/>
                    <a:pt x="0" y="74474"/>
                    <a:pt x="0" y="166325"/>
                  </a:cubicBezTo>
                  <a:cubicBezTo>
                    <a:pt x="0" y="258176"/>
                    <a:pt x="59114" y="332650"/>
                    <a:pt x="132036" y="332650"/>
                  </a:cubicBezTo>
                  <a:cubicBezTo>
                    <a:pt x="149413" y="332650"/>
                    <a:pt x="166014" y="328461"/>
                    <a:pt x="181220" y="320703"/>
                  </a:cubicBezTo>
                  <a:cubicBezTo>
                    <a:pt x="127226" y="300378"/>
                    <a:pt x="87972" y="238937"/>
                    <a:pt x="87972" y="166325"/>
                  </a:cubicBezTo>
                  <a:cubicBezTo>
                    <a:pt x="87972" y="93868"/>
                    <a:pt x="127226" y="32427"/>
                    <a:pt x="181220" y="11947"/>
                  </a:cubicBezTo>
                  <a:close/>
                </a:path>
              </a:pathLst>
            </a:custGeom>
            <a:solidFill>
              <a:srgbClr val="D87D22"/>
            </a:solidFill>
            <a:ln w="1545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81" name="Freeform: Shape 80">
              <a:extLst>
                <a:ext uri="{FF2B5EF4-FFF2-40B4-BE49-F238E27FC236}">
                  <a16:creationId xmlns:a16="http://schemas.microsoft.com/office/drawing/2014/main" id="{FADB188E-F291-4881-84EF-0E653D493D53}"/>
                </a:ext>
              </a:extLst>
            </p:cNvPr>
            <p:cNvSpPr/>
            <p:nvPr/>
          </p:nvSpPr>
          <p:spPr>
            <a:xfrm>
              <a:off x="4114615" y="3499424"/>
              <a:ext cx="89276" cy="163713"/>
            </a:xfrm>
            <a:custGeom>
              <a:avLst/>
              <a:gdLst>
                <a:gd name="connsiteX0" fmla="*/ 0 w 168031"/>
                <a:gd name="connsiteY0" fmla="*/ 154068 h 308135"/>
                <a:gd name="connsiteX1" fmla="*/ 122416 w 168031"/>
                <a:gd name="connsiteY1" fmla="*/ 308136 h 308135"/>
                <a:gd name="connsiteX2" fmla="*/ 168032 w 168031"/>
                <a:gd name="connsiteY2" fmla="*/ 297120 h 308135"/>
                <a:gd name="connsiteX3" fmla="*/ 81611 w 168031"/>
                <a:gd name="connsiteY3" fmla="*/ 154068 h 308135"/>
                <a:gd name="connsiteX4" fmla="*/ 168032 w 168031"/>
                <a:gd name="connsiteY4" fmla="*/ 11016 h 308135"/>
                <a:gd name="connsiteX5" fmla="*/ 122416 w 168031"/>
                <a:gd name="connsiteY5" fmla="*/ 0 h 308135"/>
                <a:gd name="connsiteX6" fmla="*/ 0 w 168031"/>
                <a:gd name="connsiteY6" fmla="*/ 154068 h 30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031" h="308135">
                  <a:moveTo>
                    <a:pt x="0" y="154068"/>
                  </a:moveTo>
                  <a:cubicBezTo>
                    <a:pt x="0" y="239247"/>
                    <a:pt x="54925" y="308136"/>
                    <a:pt x="122416" y="308136"/>
                  </a:cubicBezTo>
                  <a:cubicBezTo>
                    <a:pt x="138552" y="308136"/>
                    <a:pt x="153912" y="304257"/>
                    <a:pt x="168032" y="297120"/>
                  </a:cubicBezTo>
                  <a:cubicBezTo>
                    <a:pt x="118072" y="278346"/>
                    <a:pt x="81611" y="221405"/>
                    <a:pt x="81611" y="154068"/>
                  </a:cubicBezTo>
                  <a:cubicBezTo>
                    <a:pt x="81611" y="86886"/>
                    <a:pt x="118072" y="29945"/>
                    <a:pt x="168032" y="11016"/>
                  </a:cubicBezTo>
                  <a:cubicBezTo>
                    <a:pt x="153912" y="3879"/>
                    <a:pt x="138552" y="0"/>
                    <a:pt x="122416" y="0"/>
                  </a:cubicBezTo>
                  <a:cubicBezTo>
                    <a:pt x="54925" y="0"/>
                    <a:pt x="0" y="69044"/>
                    <a:pt x="0" y="154068"/>
                  </a:cubicBezTo>
                  <a:close/>
                </a:path>
              </a:pathLst>
            </a:custGeom>
            <a:solidFill>
              <a:srgbClr val="D87D22"/>
            </a:solidFill>
            <a:ln w="1545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82" name="Freeform: Shape 81">
              <a:extLst>
                <a:ext uri="{FF2B5EF4-FFF2-40B4-BE49-F238E27FC236}">
                  <a16:creationId xmlns:a16="http://schemas.microsoft.com/office/drawing/2014/main" id="{A6569174-41DE-4D0D-991A-0049B7CB12CA}"/>
                </a:ext>
              </a:extLst>
            </p:cNvPr>
            <p:cNvSpPr/>
            <p:nvPr/>
          </p:nvSpPr>
          <p:spPr>
            <a:xfrm>
              <a:off x="4079169" y="3127812"/>
              <a:ext cx="96365" cy="176738"/>
            </a:xfrm>
            <a:custGeom>
              <a:avLst/>
              <a:gdLst>
                <a:gd name="connsiteX0" fmla="*/ 181375 w 181374"/>
                <a:gd name="connsiteY0" fmla="*/ 320548 h 332649"/>
                <a:gd name="connsiteX1" fmla="*/ 88127 w 181374"/>
                <a:gd name="connsiteY1" fmla="*/ 166325 h 332649"/>
                <a:gd name="connsiteX2" fmla="*/ 181375 w 181374"/>
                <a:gd name="connsiteY2" fmla="*/ 11947 h 332649"/>
                <a:gd name="connsiteX3" fmla="*/ 132191 w 181374"/>
                <a:gd name="connsiteY3" fmla="*/ 0 h 332649"/>
                <a:gd name="connsiteX4" fmla="*/ 0 w 181374"/>
                <a:gd name="connsiteY4" fmla="*/ 166325 h 332649"/>
                <a:gd name="connsiteX5" fmla="*/ 132191 w 181374"/>
                <a:gd name="connsiteY5" fmla="*/ 332650 h 332649"/>
                <a:gd name="connsiteX6" fmla="*/ 181375 w 181374"/>
                <a:gd name="connsiteY6" fmla="*/ 320548 h 332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374" h="332649">
                  <a:moveTo>
                    <a:pt x="181375" y="320548"/>
                  </a:moveTo>
                  <a:cubicBezTo>
                    <a:pt x="127381" y="300378"/>
                    <a:pt x="88127" y="238937"/>
                    <a:pt x="88127" y="166325"/>
                  </a:cubicBezTo>
                  <a:cubicBezTo>
                    <a:pt x="88127" y="93713"/>
                    <a:pt x="127381" y="32272"/>
                    <a:pt x="181375" y="11947"/>
                  </a:cubicBezTo>
                  <a:cubicBezTo>
                    <a:pt x="166170" y="4189"/>
                    <a:pt x="149568" y="0"/>
                    <a:pt x="132191" y="0"/>
                  </a:cubicBezTo>
                  <a:cubicBezTo>
                    <a:pt x="59114" y="0"/>
                    <a:pt x="0" y="74474"/>
                    <a:pt x="0" y="166325"/>
                  </a:cubicBezTo>
                  <a:cubicBezTo>
                    <a:pt x="0" y="258176"/>
                    <a:pt x="59114" y="332650"/>
                    <a:pt x="132191" y="332650"/>
                  </a:cubicBezTo>
                  <a:cubicBezTo>
                    <a:pt x="149568" y="332650"/>
                    <a:pt x="166170" y="328461"/>
                    <a:pt x="181375" y="320548"/>
                  </a:cubicBezTo>
                  <a:close/>
                </a:path>
              </a:pathLst>
            </a:custGeom>
            <a:solidFill>
              <a:srgbClr val="D87D22"/>
            </a:solidFill>
            <a:ln w="1545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83" name="Freeform: Shape 82">
              <a:extLst>
                <a:ext uri="{FF2B5EF4-FFF2-40B4-BE49-F238E27FC236}">
                  <a16:creationId xmlns:a16="http://schemas.microsoft.com/office/drawing/2014/main" id="{BAFE8023-7C3F-49B5-96B3-AB4568C71037}"/>
                </a:ext>
              </a:extLst>
            </p:cNvPr>
            <p:cNvSpPr/>
            <p:nvPr/>
          </p:nvSpPr>
          <p:spPr>
            <a:xfrm>
              <a:off x="3918093" y="3681356"/>
              <a:ext cx="80785" cy="148133"/>
            </a:xfrm>
            <a:custGeom>
              <a:avLst/>
              <a:gdLst>
                <a:gd name="connsiteX0" fmla="*/ 152051 w 152050"/>
                <a:gd name="connsiteY0" fmla="*/ 10085 h 278811"/>
                <a:gd name="connsiteX1" fmla="*/ 110780 w 152050"/>
                <a:gd name="connsiteY1" fmla="*/ 0 h 278811"/>
                <a:gd name="connsiteX2" fmla="*/ 0 w 152050"/>
                <a:gd name="connsiteY2" fmla="*/ 139483 h 278811"/>
                <a:gd name="connsiteX3" fmla="*/ 110780 w 152050"/>
                <a:gd name="connsiteY3" fmla="*/ 278812 h 278811"/>
                <a:gd name="connsiteX4" fmla="*/ 152051 w 152050"/>
                <a:gd name="connsiteY4" fmla="*/ 268727 h 278811"/>
                <a:gd name="connsiteX5" fmla="*/ 73853 w 152050"/>
                <a:gd name="connsiteY5" fmla="*/ 139483 h 278811"/>
                <a:gd name="connsiteX6" fmla="*/ 152051 w 152050"/>
                <a:gd name="connsiteY6" fmla="*/ 10085 h 278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050" h="278811">
                  <a:moveTo>
                    <a:pt x="152051" y="10085"/>
                  </a:moveTo>
                  <a:cubicBezTo>
                    <a:pt x="139328" y="3569"/>
                    <a:pt x="125364" y="0"/>
                    <a:pt x="110780" y="0"/>
                  </a:cubicBezTo>
                  <a:cubicBezTo>
                    <a:pt x="49649" y="0"/>
                    <a:pt x="0" y="62372"/>
                    <a:pt x="0" y="139483"/>
                  </a:cubicBezTo>
                  <a:cubicBezTo>
                    <a:pt x="0" y="216440"/>
                    <a:pt x="49649" y="278812"/>
                    <a:pt x="110780" y="278812"/>
                  </a:cubicBezTo>
                  <a:cubicBezTo>
                    <a:pt x="125364" y="278812"/>
                    <a:pt x="139328" y="275243"/>
                    <a:pt x="152051" y="268727"/>
                  </a:cubicBezTo>
                  <a:cubicBezTo>
                    <a:pt x="106746" y="251660"/>
                    <a:pt x="73853" y="200304"/>
                    <a:pt x="73853" y="139483"/>
                  </a:cubicBezTo>
                  <a:cubicBezTo>
                    <a:pt x="73853" y="78508"/>
                    <a:pt x="106746" y="27152"/>
                    <a:pt x="152051" y="10085"/>
                  </a:cubicBezTo>
                  <a:close/>
                </a:path>
              </a:pathLst>
            </a:custGeom>
            <a:solidFill>
              <a:srgbClr val="D87D22"/>
            </a:solidFill>
            <a:ln w="1545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84" name="Freeform: Shape 83">
              <a:extLst>
                <a:ext uri="{FF2B5EF4-FFF2-40B4-BE49-F238E27FC236}">
                  <a16:creationId xmlns:a16="http://schemas.microsoft.com/office/drawing/2014/main" id="{535B6332-8874-4F39-8E47-16F2A1E6DEF4}"/>
                </a:ext>
              </a:extLst>
            </p:cNvPr>
            <p:cNvSpPr/>
            <p:nvPr/>
          </p:nvSpPr>
          <p:spPr>
            <a:xfrm>
              <a:off x="3912899" y="3338349"/>
              <a:ext cx="66606" cy="122084"/>
            </a:xfrm>
            <a:custGeom>
              <a:avLst/>
              <a:gdLst>
                <a:gd name="connsiteX0" fmla="*/ 91231 w 125364"/>
                <a:gd name="connsiteY0" fmla="*/ 229783 h 229782"/>
                <a:gd name="connsiteX1" fmla="*/ 125364 w 125364"/>
                <a:gd name="connsiteY1" fmla="*/ 221560 h 229782"/>
                <a:gd name="connsiteX2" fmla="*/ 60821 w 125364"/>
                <a:gd name="connsiteY2" fmla="*/ 114814 h 229782"/>
                <a:gd name="connsiteX3" fmla="*/ 125364 w 125364"/>
                <a:gd name="connsiteY3" fmla="*/ 8223 h 229782"/>
                <a:gd name="connsiteX4" fmla="*/ 91231 w 125364"/>
                <a:gd name="connsiteY4" fmla="*/ 0 h 229782"/>
                <a:gd name="connsiteX5" fmla="*/ 0 w 125364"/>
                <a:gd name="connsiteY5" fmla="*/ 114814 h 229782"/>
                <a:gd name="connsiteX6" fmla="*/ 91231 w 125364"/>
                <a:gd name="connsiteY6" fmla="*/ 229783 h 229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364" h="229782">
                  <a:moveTo>
                    <a:pt x="91231" y="229783"/>
                  </a:moveTo>
                  <a:cubicBezTo>
                    <a:pt x="103333" y="229783"/>
                    <a:pt x="114814" y="226835"/>
                    <a:pt x="125364" y="221560"/>
                  </a:cubicBezTo>
                  <a:cubicBezTo>
                    <a:pt x="87973" y="207596"/>
                    <a:pt x="60821" y="165239"/>
                    <a:pt x="60821" y="114814"/>
                  </a:cubicBezTo>
                  <a:cubicBezTo>
                    <a:pt x="60821" y="64544"/>
                    <a:pt x="87973" y="22187"/>
                    <a:pt x="125364" y="8223"/>
                  </a:cubicBezTo>
                  <a:cubicBezTo>
                    <a:pt x="114814" y="2793"/>
                    <a:pt x="103333" y="0"/>
                    <a:pt x="91231" y="0"/>
                  </a:cubicBezTo>
                  <a:cubicBezTo>
                    <a:pt x="40806" y="0"/>
                    <a:pt x="0" y="51356"/>
                    <a:pt x="0" y="114814"/>
                  </a:cubicBezTo>
                  <a:cubicBezTo>
                    <a:pt x="0" y="178427"/>
                    <a:pt x="40806" y="229783"/>
                    <a:pt x="91231" y="229783"/>
                  </a:cubicBezTo>
                  <a:close/>
                </a:path>
              </a:pathLst>
            </a:custGeom>
            <a:solidFill>
              <a:srgbClr val="D87D22"/>
            </a:solidFill>
            <a:ln w="1545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85" name="Freeform: Shape 84">
              <a:extLst>
                <a:ext uri="{FF2B5EF4-FFF2-40B4-BE49-F238E27FC236}">
                  <a16:creationId xmlns:a16="http://schemas.microsoft.com/office/drawing/2014/main" id="{9647D7FD-61C6-41B3-B224-F2C7D73DD7E1}"/>
                </a:ext>
              </a:extLst>
            </p:cNvPr>
            <p:cNvSpPr/>
            <p:nvPr/>
          </p:nvSpPr>
          <p:spPr>
            <a:xfrm>
              <a:off x="3762128" y="2951074"/>
              <a:ext cx="609435" cy="1055236"/>
            </a:xfrm>
            <a:custGeom>
              <a:avLst/>
              <a:gdLst>
                <a:gd name="connsiteX0" fmla="*/ 785855 w 1147056"/>
                <a:gd name="connsiteY0" fmla="*/ 1340375 h 1986125"/>
                <a:gd name="connsiteX1" fmla="*/ 831470 w 1147056"/>
                <a:gd name="connsiteY1" fmla="*/ 1329359 h 1986125"/>
                <a:gd name="connsiteX2" fmla="*/ 908271 w 1147056"/>
                <a:gd name="connsiteY2" fmla="*/ 1186307 h 1986125"/>
                <a:gd name="connsiteX3" fmla="*/ 831470 w 1147056"/>
                <a:gd name="connsiteY3" fmla="*/ 1043255 h 1986125"/>
                <a:gd name="connsiteX4" fmla="*/ 785855 w 1147056"/>
                <a:gd name="connsiteY4" fmla="*/ 1032239 h 1986125"/>
                <a:gd name="connsiteX5" fmla="*/ 663438 w 1147056"/>
                <a:gd name="connsiteY5" fmla="*/ 1186307 h 1986125"/>
                <a:gd name="connsiteX6" fmla="*/ 785855 w 1147056"/>
                <a:gd name="connsiteY6" fmla="*/ 1340375 h 1986125"/>
                <a:gd name="connsiteX7" fmla="*/ 653819 w 1147056"/>
                <a:gd name="connsiteY7" fmla="*/ 1609412 h 1986125"/>
                <a:gd name="connsiteX8" fmla="*/ 785855 w 1147056"/>
                <a:gd name="connsiteY8" fmla="*/ 1775737 h 1986125"/>
                <a:gd name="connsiteX9" fmla="*/ 835039 w 1147056"/>
                <a:gd name="connsiteY9" fmla="*/ 1763790 h 1986125"/>
                <a:gd name="connsiteX10" fmla="*/ 917891 w 1147056"/>
                <a:gd name="connsiteY10" fmla="*/ 1609412 h 1986125"/>
                <a:gd name="connsiteX11" fmla="*/ 835039 w 1147056"/>
                <a:gd name="connsiteY11" fmla="*/ 1455033 h 1986125"/>
                <a:gd name="connsiteX12" fmla="*/ 785855 w 1147056"/>
                <a:gd name="connsiteY12" fmla="*/ 1443087 h 1986125"/>
                <a:gd name="connsiteX13" fmla="*/ 653819 w 1147056"/>
                <a:gd name="connsiteY13" fmla="*/ 1609412 h 1986125"/>
                <a:gd name="connsiteX14" fmla="*/ 596722 w 1147056"/>
                <a:gd name="connsiteY14" fmla="*/ 498975 h 1986125"/>
                <a:gd name="connsiteX15" fmla="*/ 728758 w 1147056"/>
                <a:gd name="connsiteY15" fmla="*/ 665300 h 1986125"/>
                <a:gd name="connsiteX16" fmla="*/ 777942 w 1147056"/>
                <a:gd name="connsiteY16" fmla="*/ 653198 h 1986125"/>
                <a:gd name="connsiteX17" fmla="*/ 860794 w 1147056"/>
                <a:gd name="connsiteY17" fmla="*/ 498975 h 1986125"/>
                <a:gd name="connsiteX18" fmla="*/ 777942 w 1147056"/>
                <a:gd name="connsiteY18" fmla="*/ 344752 h 1986125"/>
                <a:gd name="connsiteX19" fmla="*/ 728758 w 1147056"/>
                <a:gd name="connsiteY19" fmla="*/ 332650 h 1986125"/>
                <a:gd name="connsiteX20" fmla="*/ 596722 w 1147056"/>
                <a:gd name="connsiteY20" fmla="*/ 498975 h 1986125"/>
                <a:gd name="connsiteX21" fmla="*/ 1076148 w 1147056"/>
                <a:gd name="connsiteY21" fmla="*/ 0 h 1986125"/>
                <a:gd name="connsiteX22" fmla="*/ 1136193 w 1147056"/>
                <a:gd name="connsiteY22" fmla="*/ 481287 h 1986125"/>
                <a:gd name="connsiteX23" fmla="*/ 997795 w 1147056"/>
                <a:gd name="connsiteY23" fmla="*/ 660490 h 1986125"/>
                <a:gd name="connsiteX24" fmla="*/ 1146278 w 1147056"/>
                <a:gd name="connsiteY24" fmla="*/ 840779 h 1986125"/>
                <a:gd name="connsiteX25" fmla="*/ 1056599 w 1147056"/>
                <a:gd name="connsiteY25" fmla="*/ 1986125 h 1986125"/>
                <a:gd name="connsiteX26" fmla="*/ 127226 w 1147056"/>
                <a:gd name="connsiteY26" fmla="*/ 1731828 h 1986125"/>
                <a:gd name="connsiteX27" fmla="*/ 107211 w 1147056"/>
                <a:gd name="connsiteY27" fmla="*/ 1347977 h 1986125"/>
                <a:gd name="connsiteX28" fmla="*/ 215198 w 1147056"/>
                <a:gd name="connsiteY28" fmla="*/ 1218113 h 1986125"/>
                <a:gd name="connsiteX29" fmla="*/ 87973 w 1147056"/>
                <a:gd name="connsiteY29" fmla="*/ 1086077 h 1986125"/>
                <a:gd name="connsiteX30" fmla="*/ 0 w 1147056"/>
                <a:gd name="connsiteY30" fmla="*/ 518524 h 1986125"/>
                <a:gd name="connsiteX31" fmla="*/ 194718 w 1147056"/>
                <a:gd name="connsiteY31" fmla="*/ 369577 h 1986125"/>
                <a:gd name="connsiteX32" fmla="*/ 259263 w 1147056"/>
                <a:gd name="connsiteY32" fmla="*/ 386333 h 1986125"/>
                <a:gd name="connsiteX33" fmla="*/ 391298 w 1147056"/>
                <a:gd name="connsiteY33" fmla="*/ 254297 h 1986125"/>
                <a:gd name="connsiteX34" fmla="*/ 391143 w 1147056"/>
                <a:gd name="connsiteY34" fmla="*/ 248557 h 1986125"/>
                <a:gd name="connsiteX35" fmla="*/ 1076148 w 1147056"/>
                <a:gd name="connsiteY35" fmla="*/ 0 h 1986125"/>
                <a:gd name="connsiteX36" fmla="*/ 404331 w 1147056"/>
                <a:gd name="connsiteY36" fmla="*/ 1653320 h 1986125"/>
                <a:gd name="connsiteX37" fmla="*/ 445602 w 1147056"/>
                <a:gd name="connsiteY37" fmla="*/ 1643235 h 1986125"/>
                <a:gd name="connsiteX38" fmla="*/ 515111 w 1147056"/>
                <a:gd name="connsiteY38" fmla="*/ 1513837 h 1986125"/>
                <a:gd name="connsiteX39" fmla="*/ 445602 w 1147056"/>
                <a:gd name="connsiteY39" fmla="*/ 1384438 h 1986125"/>
                <a:gd name="connsiteX40" fmla="*/ 404331 w 1147056"/>
                <a:gd name="connsiteY40" fmla="*/ 1374353 h 1986125"/>
                <a:gd name="connsiteX41" fmla="*/ 293551 w 1147056"/>
                <a:gd name="connsiteY41" fmla="*/ 1513837 h 1986125"/>
                <a:gd name="connsiteX42" fmla="*/ 404331 w 1147056"/>
                <a:gd name="connsiteY42" fmla="*/ 1653320 h 1986125"/>
                <a:gd name="connsiteX43" fmla="*/ 466238 w 1147056"/>
                <a:gd name="connsiteY43" fmla="*/ 843882 h 1986125"/>
                <a:gd name="connsiteX44" fmla="*/ 409141 w 1147056"/>
                <a:gd name="connsiteY44" fmla="*/ 737291 h 1986125"/>
                <a:gd name="connsiteX45" fmla="*/ 375007 w 1147056"/>
                <a:gd name="connsiteY45" fmla="*/ 728913 h 1986125"/>
                <a:gd name="connsiteX46" fmla="*/ 283777 w 1147056"/>
                <a:gd name="connsiteY46" fmla="*/ 843882 h 1986125"/>
                <a:gd name="connsiteX47" fmla="*/ 375007 w 1147056"/>
                <a:gd name="connsiteY47" fmla="*/ 958851 h 1986125"/>
                <a:gd name="connsiteX48" fmla="*/ 409141 w 1147056"/>
                <a:gd name="connsiteY48" fmla="*/ 950473 h 1986125"/>
                <a:gd name="connsiteX49" fmla="*/ 466238 w 1147056"/>
                <a:gd name="connsiteY49" fmla="*/ 843882 h 1986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147056" h="1986125">
                  <a:moveTo>
                    <a:pt x="785855" y="1340375"/>
                  </a:moveTo>
                  <a:cubicBezTo>
                    <a:pt x="801991" y="1340375"/>
                    <a:pt x="817351" y="1336496"/>
                    <a:pt x="831470" y="1329359"/>
                  </a:cubicBezTo>
                  <a:cubicBezTo>
                    <a:pt x="876465" y="1306551"/>
                    <a:pt x="908271" y="1251161"/>
                    <a:pt x="908271" y="1186307"/>
                  </a:cubicBezTo>
                  <a:cubicBezTo>
                    <a:pt x="908271" y="1121453"/>
                    <a:pt x="876465" y="1066063"/>
                    <a:pt x="831470" y="1043255"/>
                  </a:cubicBezTo>
                  <a:cubicBezTo>
                    <a:pt x="817351" y="1036118"/>
                    <a:pt x="801991" y="1032239"/>
                    <a:pt x="785855" y="1032239"/>
                  </a:cubicBezTo>
                  <a:cubicBezTo>
                    <a:pt x="718208" y="1032239"/>
                    <a:pt x="663438" y="1101282"/>
                    <a:pt x="663438" y="1186307"/>
                  </a:cubicBezTo>
                  <a:cubicBezTo>
                    <a:pt x="663438" y="1271331"/>
                    <a:pt x="718363" y="1340375"/>
                    <a:pt x="785855" y="1340375"/>
                  </a:cubicBezTo>
                  <a:close/>
                  <a:moveTo>
                    <a:pt x="653819" y="1609412"/>
                  </a:moveTo>
                  <a:cubicBezTo>
                    <a:pt x="653819" y="1701263"/>
                    <a:pt x="712933" y="1775737"/>
                    <a:pt x="785855" y="1775737"/>
                  </a:cubicBezTo>
                  <a:cubicBezTo>
                    <a:pt x="803232" y="1775737"/>
                    <a:pt x="819833" y="1771547"/>
                    <a:pt x="835039" y="1763790"/>
                  </a:cubicBezTo>
                  <a:cubicBezTo>
                    <a:pt x="883602" y="1739275"/>
                    <a:pt x="917891" y="1679386"/>
                    <a:pt x="917891" y="1609412"/>
                  </a:cubicBezTo>
                  <a:cubicBezTo>
                    <a:pt x="917891" y="1539437"/>
                    <a:pt x="883602" y="1479548"/>
                    <a:pt x="835039" y="1455033"/>
                  </a:cubicBezTo>
                  <a:cubicBezTo>
                    <a:pt x="819833" y="1447276"/>
                    <a:pt x="803232" y="1443087"/>
                    <a:pt x="785855" y="1443087"/>
                  </a:cubicBezTo>
                  <a:cubicBezTo>
                    <a:pt x="712933" y="1443087"/>
                    <a:pt x="653819" y="1517405"/>
                    <a:pt x="653819" y="1609412"/>
                  </a:cubicBezTo>
                  <a:close/>
                  <a:moveTo>
                    <a:pt x="596722" y="498975"/>
                  </a:moveTo>
                  <a:cubicBezTo>
                    <a:pt x="596722" y="590826"/>
                    <a:pt x="655836" y="665300"/>
                    <a:pt x="728758" y="665300"/>
                  </a:cubicBezTo>
                  <a:cubicBezTo>
                    <a:pt x="746135" y="665300"/>
                    <a:pt x="762737" y="661111"/>
                    <a:pt x="777942" y="653198"/>
                  </a:cubicBezTo>
                  <a:cubicBezTo>
                    <a:pt x="826505" y="628684"/>
                    <a:pt x="860794" y="568794"/>
                    <a:pt x="860794" y="498975"/>
                  </a:cubicBezTo>
                  <a:cubicBezTo>
                    <a:pt x="860794" y="429156"/>
                    <a:pt x="826505" y="369111"/>
                    <a:pt x="777942" y="344752"/>
                  </a:cubicBezTo>
                  <a:cubicBezTo>
                    <a:pt x="762737" y="336994"/>
                    <a:pt x="746135" y="332650"/>
                    <a:pt x="728758" y="332650"/>
                  </a:cubicBezTo>
                  <a:cubicBezTo>
                    <a:pt x="655836" y="332650"/>
                    <a:pt x="596722" y="407124"/>
                    <a:pt x="596722" y="498975"/>
                  </a:cubicBezTo>
                  <a:close/>
                  <a:moveTo>
                    <a:pt x="1076148" y="0"/>
                  </a:moveTo>
                  <a:cubicBezTo>
                    <a:pt x="1103610" y="39719"/>
                    <a:pt x="1124401" y="231334"/>
                    <a:pt x="1136193" y="481287"/>
                  </a:cubicBezTo>
                  <a:cubicBezTo>
                    <a:pt x="1057995" y="493855"/>
                    <a:pt x="997795" y="569260"/>
                    <a:pt x="997795" y="660490"/>
                  </a:cubicBezTo>
                  <a:cubicBezTo>
                    <a:pt x="997795" y="755600"/>
                    <a:pt x="1063115" y="833487"/>
                    <a:pt x="1146278" y="840779"/>
                  </a:cubicBezTo>
                  <a:cubicBezTo>
                    <a:pt x="1152018" y="1338823"/>
                    <a:pt x="1126418" y="1889464"/>
                    <a:pt x="1056599" y="1986125"/>
                  </a:cubicBezTo>
                  <a:cubicBezTo>
                    <a:pt x="860950" y="1937252"/>
                    <a:pt x="127226" y="1731828"/>
                    <a:pt x="127226" y="1731828"/>
                  </a:cubicBezTo>
                  <a:cubicBezTo>
                    <a:pt x="127226" y="1731828"/>
                    <a:pt x="120710" y="1561934"/>
                    <a:pt x="107211" y="1347977"/>
                  </a:cubicBezTo>
                  <a:cubicBezTo>
                    <a:pt x="168652" y="1336651"/>
                    <a:pt x="215198" y="1282968"/>
                    <a:pt x="215198" y="1218113"/>
                  </a:cubicBezTo>
                  <a:cubicBezTo>
                    <a:pt x="215198" y="1146743"/>
                    <a:pt x="158723" y="1088715"/>
                    <a:pt x="87973" y="1086077"/>
                  </a:cubicBezTo>
                  <a:cubicBezTo>
                    <a:pt x="67337" y="840158"/>
                    <a:pt x="38323" y="599515"/>
                    <a:pt x="0" y="518524"/>
                  </a:cubicBezTo>
                  <a:cubicBezTo>
                    <a:pt x="66406" y="462514"/>
                    <a:pt x="131261" y="413175"/>
                    <a:pt x="194718" y="369577"/>
                  </a:cubicBezTo>
                  <a:cubicBezTo>
                    <a:pt x="213802" y="380282"/>
                    <a:pt x="235834" y="386333"/>
                    <a:pt x="259263" y="386333"/>
                  </a:cubicBezTo>
                  <a:cubicBezTo>
                    <a:pt x="332185" y="386333"/>
                    <a:pt x="391298" y="327220"/>
                    <a:pt x="391298" y="254297"/>
                  </a:cubicBezTo>
                  <a:cubicBezTo>
                    <a:pt x="391298" y="252280"/>
                    <a:pt x="391298" y="250418"/>
                    <a:pt x="391143" y="248557"/>
                  </a:cubicBezTo>
                  <a:cubicBezTo>
                    <a:pt x="664990" y="99143"/>
                    <a:pt x="900824" y="47322"/>
                    <a:pt x="1076148" y="0"/>
                  </a:cubicBezTo>
                  <a:close/>
                  <a:moveTo>
                    <a:pt x="404331" y="1653320"/>
                  </a:moveTo>
                  <a:cubicBezTo>
                    <a:pt x="418916" y="1653320"/>
                    <a:pt x="432879" y="1649752"/>
                    <a:pt x="445602" y="1643235"/>
                  </a:cubicBezTo>
                  <a:cubicBezTo>
                    <a:pt x="486252" y="1622755"/>
                    <a:pt x="515111" y="1572485"/>
                    <a:pt x="515111" y="1513837"/>
                  </a:cubicBezTo>
                  <a:cubicBezTo>
                    <a:pt x="515111" y="1455189"/>
                    <a:pt x="486408" y="1405074"/>
                    <a:pt x="445602" y="1384438"/>
                  </a:cubicBezTo>
                  <a:cubicBezTo>
                    <a:pt x="432879" y="1377922"/>
                    <a:pt x="418916" y="1374353"/>
                    <a:pt x="404331" y="1374353"/>
                  </a:cubicBezTo>
                  <a:cubicBezTo>
                    <a:pt x="343200" y="1374353"/>
                    <a:pt x="293551" y="1436725"/>
                    <a:pt x="293551" y="1513837"/>
                  </a:cubicBezTo>
                  <a:cubicBezTo>
                    <a:pt x="293551" y="1590948"/>
                    <a:pt x="343200" y="1653320"/>
                    <a:pt x="404331" y="1653320"/>
                  </a:cubicBezTo>
                  <a:close/>
                  <a:moveTo>
                    <a:pt x="466238" y="843882"/>
                  </a:moveTo>
                  <a:cubicBezTo>
                    <a:pt x="466238" y="795629"/>
                    <a:pt x="442499" y="754203"/>
                    <a:pt x="409141" y="737291"/>
                  </a:cubicBezTo>
                  <a:cubicBezTo>
                    <a:pt x="398591" y="731861"/>
                    <a:pt x="386954" y="728913"/>
                    <a:pt x="375007" y="728913"/>
                  </a:cubicBezTo>
                  <a:cubicBezTo>
                    <a:pt x="324582" y="728913"/>
                    <a:pt x="283777" y="780424"/>
                    <a:pt x="283777" y="843882"/>
                  </a:cubicBezTo>
                  <a:cubicBezTo>
                    <a:pt x="283777" y="907340"/>
                    <a:pt x="324737" y="958851"/>
                    <a:pt x="375007" y="958851"/>
                  </a:cubicBezTo>
                  <a:cubicBezTo>
                    <a:pt x="387109" y="958851"/>
                    <a:pt x="398591" y="955903"/>
                    <a:pt x="409141" y="950473"/>
                  </a:cubicBezTo>
                  <a:cubicBezTo>
                    <a:pt x="442654" y="933406"/>
                    <a:pt x="466238" y="892135"/>
                    <a:pt x="466238" y="843882"/>
                  </a:cubicBezTo>
                  <a:close/>
                </a:path>
              </a:pathLst>
            </a:custGeom>
            <a:solidFill>
              <a:schemeClr val="bg1"/>
            </a:solidFill>
            <a:ln w="1545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87" name="Freeform: Shape 86">
              <a:extLst>
                <a:ext uri="{FF2B5EF4-FFF2-40B4-BE49-F238E27FC236}">
                  <a16:creationId xmlns:a16="http://schemas.microsoft.com/office/drawing/2014/main" id="{6A4BBB46-2A5A-424A-B680-1ADA72579D94}"/>
                </a:ext>
              </a:extLst>
            </p:cNvPr>
            <p:cNvSpPr/>
            <p:nvPr/>
          </p:nvSpPr>
          <p:spPr>
            <a:xfrm>
              <a:off x="4205787" y="3724139"/>
              <a:ext cx="141539" cy="164043"/>
            </a:xfrm>
            <a:custGeom>
              <a:avLst/>
              <a:gdLst>
                <a:gd name="connsiteX0" fmla="*/ 0 w 266399"/>
                <a:gd name="connsiteY0" fmla="*/ 308756 h 308756"/>
                <a:gd name="connsiteX1" fmla="*/ 82852 w 266399"/>
                <a:gd name="connsiteY1" fmla="*/ 154378 h 308756"/>
                <a:gd name="connsiteX2" fmla="*/ 0 w 266399"/>
                <a:gd name="connsiteY2" fmla="*/ 0 h 308756"/>
                <a:gd name="connsiteX3" fmla="*/ 266400 w 266399"/>
                <a:gd name="connsiteY3" fmla="*/ 0 h 308756"/>
                <a:gd name="connsiteX4" fmla="*/ 266400 w 266399"/>
                <a:gd name="connsiteY4" fmla="*/ 308756 h 308756"/>
                <a:gd name="connsiteX5" fmla="*/ 0 w 266399"/>
                <a:gd name="connsiteY5" fmla="*/ 308756 h 308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6399" h="308756">
                  <a:moveTo>
                    <a:pt x="0" y="308756"/>
                  </a:moveTo>
                  <a:cubicBezTo>
                    <a:pt x="48563" y="284242"/>
                    <a:pt x="82852" y="224353"/>
                    <a:pt x="82852" y="154378"/>
                  </a:cubicBezTo>
                  <a:cubicBezTo>
                    <a:pt x="82852" y="84404"/>
                    <a:pt x="48563" y="24514"/>
                    <a:pt x="0" y="0"/>
                  </a:cubicBezTo>
                  <a:lnTo>
                    <a:pt x="266400" y="0"/>
                  </a:lnTo>
                  <a:lnTo>
                    <a:pt x="266400" y="308756"/>
                  </a:lnTo>
                  <a:lnTo>
                    <a:pt x="0" y="308756"/>
                  </a:lnTo>
                  <a:close/>
                </a:path>
              </a:pathLst>
            </a:custGeom>
            <a:solidFill>
              <a:schemeClr val="bg1"/>
            </a:solidFill>
            <a:ln w="1545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90" name="Freeform: Shape 89">
              <a:extLst>
                <a:ext uri="{FF2B5EF4-FFF2-40B4-BE49-F238E27FC236}">
                  <a16:creationId xmlns:a16="http://schemas.microsoft.com/office/drawing/2014/main" id="{5F5F16F9-3D63-4F9E-B0C1-23C8E8C8D09A}"/>
                </a:ext>
              </a:extLst>
            </p:cNvPr>
            <p:cNvSpPr/>
            <p:nvPr/>
          </p:nvSpPr>
          <p:spPr>
            <a:xfrm>
              <a:off x="3627265" y="3555068"/>
              <a:ext cx="657280" cy="201467"/>
            </a:xfrm>
            <a:custGeom>
              <a:avLst/>
              <a:gdLst>
                <a:gd name="connsiteX0" fmla="*/ 0 w 1259384"/>
                <a:gd name="connsiteY0" fmla="*/ 386023 h 386022"/>
                <a:gd name="connsiteX1" fmla="*/ 1259385 w 1259384"/>
                <a:gd name="connsiteY1" fmla="*/ 0 h 386022"/>
              </a:gdLst>
              <a:ahLst/>
              <a:cxnLst>
                <a:cxn ang="0">
                  <a:pos x="connsiteX0" y="connsiteY0"/>
                </a:cxn>
                <a:cxn ang="0">
                  <a:pos x="connsiteX1" y="connsiteY1"/>
                </a:cxn>
              </a:cxnLst>
              <a:rect l="l" t="t" r="r" b="b"/>
              <a:pathLst>
                <a:path w="1259384" h="386022">
                  <a:moveTo>
                    <a:pt x="0" y="386023"/>
                  </a:moveTo>
                  <a:lnTo>
                    <a:pt x="1259385" y="0"/>
                  </a:lnTo>
                </a:path>
              </a:pathLst>
            </a:custGeom>
            <a:ln w="114300" cap="flat">
              <a:solidFill>
                <a:srgbClr val="003C47"/>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91" name="Freeform: Shape 90">
              <a:extLst>
                <a:ext uri="{FF2B5EF4-FFF2-40B4-BE49-F238E27FC236}">
                  <a16:creationId xmlns:a16="http://schemas.microsoft.com/office/drawing/2014/main" id="{7D57304C-3C88-4A42-8AE2-13BAE7F04FD2}"/>
                </a:ext>
              </a:extLst>
            </p:cNvPr>
            <p:cNvSpPr/>
            <p:nvPr/>
          </p:nvSpPr>
          <p:spPr>
            <a:xfrm>
              <a:off x="2227663" y="3065193"/>
              <a:ext cx="550081" cy="923177"/>
            </a:xfrm>
            <a:custGeom>
              <a:avLst/>
              <a:gdLst>
                <a:gd name="connsiteX0" fmla="*/ 0 w 1035342"/>
                <a:gd name="connsiteY0" fmla="*/ 0 h 1737568"/>
                <a:gd name="connsiteX1" fmla="*/ 1035342 w 1035342"/>
                <a:gd name="connsiteY1" fmla="*/ 1737569 h 1737568"/>
              </a:gdLst>
              <a:ahLst/>
              <a:cxnLst>
                <a:cxn ang="0">
                  <a:pos x="connsiteX0" y="connsiteY0"/>
                </a:cxn>
                <a:cxn ang="0">
                  <a:pos x="connsiteX1" y="connsiteY1"/>
                </a:cxn>
              </a:cxnLst>
              <a:rect l="l" t="t" r="r" b="b"/>
              <a:pathLst>
                <a:path w="1035342" h="1737568">
                  <a:moveTo>
                    <a:pt x="0" y="0"/>
                  </a:moveTo>
                  <a:lnTo>
                    <a:pt x="1035342" y="1737569"/>
                  </a:lnTo>
                </a:path>
              </a:pathLst>
            </a:custGeom>
            <a:ln w="114300" cap="flat">
              <a:solidFill>
                <a:srgbClr val="003C47"/>
              </a:solid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78F9791B-41E5-4987-BCB1-39E392D1807E}"/>
                </a:ext>
              </a:extLst>
            </p:cNvPr>
            <p:cNvSpPr/>
            <p:nvPr/>
          </p:nvSpPr>
          <p:spPr>
            <a:xfrm>
              <a:off x="2130721" y="2902551"/>
              <a:ext cx="229578" cy="263046"/>
            </a:xfrm>
            <a:custGeom>
              <a:avLst/>
              <a:gdLst>
                <a:gd name="connsiteX0" fmla="*/ 6827 w 432103"/>
                <a:gd name="connsiteY0" fmla="*/ 495096 h 495096"/>
                <a:gd name="connsiteX1" fmla="*/ 0 w 432103"/>
                <a:gd name="connsiteY1" fmla="*/ 0 h 495096"/>
                <a:gd name="connsiteX2" fmla="*/ 432104 w 432103"/>
                <a:gd name="connsiteY2" fmla="*/ 241575 h 495096"/>
              </a:gdLst>
              <a:ahLst/>
              <a:cxnLst>
                <a:cxn ang="0">
                  <a:pos x="connsiteX0" y="connsiteY0"/>
                </a:cxn>
                <a:cxn ang="0">
                  <a:pos x="connsiteX1" y="connsiteY1"/>
                </a:cxn>
                <a:cxn ang="0">
                  <a:pos x="connsiteX2" y="connsiteY2"/>
                </a:cxn>
              </a:cxnLst>
              <a:rect l="l" t="t" r="r" b="b"/>
              <a:pathLst>
                <a:path w="432103" h="495096">
                  <a:moveTo>
                    <a:pt x="6827" y="495096"/>
                  </a:moveTo>
                  <a:lnTo>
                    <a:pt x="0" y="0"/>
                  </a:lnTo>
                  <a:lnTo>
                    <a:pt x="432104" y="241575"/>
                  </a:lnTo>
                  <a:close/>
                </a:path>
              </a:pathLst>
            </a:custGeom>
            <a:solidFill>
              <a:srgbClr val="003C47"/>
            </a:solidFill>
            <a:ln w="15453"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ACE435F9-E363-4BF7-BF80-22ED61863F9F}"/>
                </a:ext>
              </a:extLst>
            </p:cNvPr>
            <p:cNvSpPr/>
            <p:nvPr/>
          </p:nvSpPr>
          <p:spPr>
            <a:xfrm>
              <a:off x="3386064" y="3673030"/>
              <a:ext cx="107988" cy="198171"/>
            </a:xfrm>
            <a:custGeom>
              <a:avLst/>
              <a:gdLst>
                <a:gd name="connsiteX0" fmla="*/ 0 w 203251"/>
                <a:gd name="connsiteY0" fmla="*/ 186495 h 372989"/>
                <a:gd name="connsiteX1" fmla="*/ 148172 w 203251"/>
                <a:gd name="connsiteY1" fmla="*/ 372990 h 372989"/>
                <a:gd name="connsiteX2" fmla="*/ 203252 w 203251"/>
                <a:gd name="connsiteY2" fmla="*/ 359647 h 372989"/>
                <a:gd name="connsiteX3" fmla="*/ 98678 w 203251"/>
                <a:gd name="connsiteY3" fmla="*/ 186495 h 372989"/>
                <a:gd name="connsiteX4" fmla="*/ 203252 w 203251"/>
                <a:gd name="connsiteY4" fmla="*/ 13343 h 372989"/>
                <a:gd name="connsiteX5" fmla="*/ 148172 w 203251"/>
                <a:gd name="connsiteY5" fmla="*/ 0 h 372989"/>
                <a:gd name="connsiteX6" fmla="*/ 0 w 203251"/>
                <a:gd name="connsiteY6" fmla="*/ 186495 h 372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251" h="372989">
                  <a:moveTo>
                    <a:pt x="0" y="186495"/>
                  </a:moveTo>
                  <a:cubicBezTo>
                    <a:pt x="0" y="289517"/>
                    <a:pt x="66251" y="372990"/>
                    <a:pt x="148172" y="372990"/>
                  </a:cubicBezTo>
                  <a:cubicBezTo>
                    <a:pt x="167721" y="372990"/>
                    <a:pt x="186185" y="368335"/>
                    <a:pt x="203252" y="359647"/>
                  </a:cubicBezTo>
                  <a:cubicBezTo>
                    <a:pt x="142742" y="336839"/>
                    <a:pt x="98678" y="267951"/>
                    <a:pt x="98678" y="186495"/>
                  </a:cubicBezTo>
                  <a:cubicBezTo>
                    <a:pt x="98678" y="105039"/>
                    <a:pt x="142742" y="36151"/>
                    <a:pt x="203252" y="13343"/>
                  </a:cubicBezTo>
                  <a:cubicBezTo>
                    <a:pt x="186185" y="4655"/>
                    <a:pt x="167721" y="0"/>
                    <a:pt x="148172" y="0"/>
                  </a:cubicBezTo>
                  <a:cubicBezTo>
                    <a:pt x="66251" y="0"/>
                    <a:pt x="0" y="83473"/>
                    <a:pt x="0" y="186495"/>
                  </a:cubicBezTo>
                  <a:close/>
                </a:path>
              </a:pathLst>
            </a:custGeom>
            <a:solidFill>
              <a:srgbClr val="D87D22"/>
            </a:solidFill>
            <a:ln w="1545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94" name="Freeform: Shape 93">
              <a:extLst>
                <a:ext uri="{FF2B5EF4-FFF2-40B4-BE49-F238E27FC236}">
                  <a16:creationId xmlns:a16="http://schemas.microsoft.com/office/drawing/2014/main" id="{1EE8F578-1440-43D4-816C-10D3BA2585DA}"/>
                </a:ext>
              </a:extLst>
            </p:cNvPr>
            <p:cNvSpPr/>
            <p:nvPr/>
          </p:nvSpPr>
          <p:spPr>
            <a:xfrm>
              <a:off x="3601134" y="3009190"/>
              <a:ext cx="158834" cy="1277313"/>
            </a:xfrm>
            <a:custGeom>
              <a:avLst/>
              <a:gdLst>
                <a:gd name="connsiteX0" fmla="*/ 94644 w 298952"/>
                <a:gd name="connsiteY0" fmla="*/ 0 h 2404109"/>
                <a:gd name="connsiteX1" fmla="*/ 167411 w 298952"/>
                <a:gd name="connsiteY1" fmla="*/ 582603 h 2404109"/>
                <a:gd name="connsiteX2" fmla="*/ 0 w 298952"/>
                <a:gd name="connsiteY2" fmla="*/ 799353 h 2404109"/>
                <a:gd name="connsiteX3" fmla="*/ 179669 w 298952"/>
                <a:gd name="connsiteY3" fmla="*/ 1017655 h 2404109"/>
                <a:gd name="connsiteX4" fmla="*/ 71061 w 298952"/>
                <a:gd name="connsiteY4" fmla="*/ 2404110 h 2404109"/>
                <a:gd name="connsiteX5" fmla="*/ 219233 w 298952"/>
                <a:gd name="connsiteY5" fmla="*/ 2333515 h 2404109"/>
                <a:gd name="connsiteX6" fmla="*/ 248712 w 298952"/>
                <a:gd name="connsiteY6" fmla="*/ 136846 h 2404109"/>
                <a:gd name="connsiteX7" fmla="*/ 94644 w 298952"/>
                <a:gd name="connsiteY7" fmla="*/ 0 h 2404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952" h="2404109">
                  <a:moveTo>
                    <a:pt x="94644" y="0"/>
                  </a:moveTo>
                  <a:cubicBezTo>
                    <a:pt x="128002" y="48098"/>
                    <a:pt x="153137" y="279898"/>
                    <a:pt x="167411" y="582603"/>
                  </a:cubicBezTo>
                  <a:cubicBezTo>
                    <a:pt x="72767" y="597653"/>
                    <a:pt x="0" y="689039"/>
                    <a:pt x="0" y="799353"/>
                  </a:cubicBezTo>
                  <a:cubicBezTo>
                    <a:pt x="0" y="914477"/>
                    <a:pt x="79129" y="1008811"/>
                    <a:pt x="179669" y="1017655"/>
                  </a:cubicBezTo>
                  <a:cubicBezTo>
                    <a:pt x="186495" y="1620583"/>
                    <a:pt x="155619" y="2287124"/>
                    <a:pt x="71061" y="2404110"/>
                  </a:cubicBezTo>
                  <a:cubicBezTo>
                    <a:pt x="125675" y="2378509"/>
                    <a:pt x="174704" y="2355392"/>
                    <a:pt x="219233" y="2333515"/>
                  </a:cubicBezTo>
                  <a:cubicBezTo>
                    <a:pt x="323651" y="1970144"/>
                    <a:pt x="316825" y="591136"/>
                    <a:pt x="248712" y="136846"/>
                  </a:cubicBezTo>
                  <a:cubicBezTo>
                    <a:pt x="212871" y="97126"/>
                    <a:pt x="163688" y="46081"/>
                    <a:pt x="94644" y="0"/>
                  </a:cubicBezTo>
                  <a:close/>
                </a:path>
              </a:pathLst>
            </a:custGeom>
            <a:solidFill>
              <a:srgbClr val="D87D22"/>
            </a:solidFill>
            <a:ln w="1545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95" name="Freeform: Shape 94">
              <a:extLst>
                <a:ext uri="{FF2B5EF4-FFF2-40B4-BE49-F238E27FC236}">
                  <a16:creationId xmlns:a16="http://schemas.microsoft.com/office/drawing/2014/main" id="{65907186-035D-4C24-B9EB-D2F0632D57FF}"/>
                </a:ext>
              </a:extLst>
            </p:cNvPr>
            <p:cNvSpPr/>
            <p:nvPr/>
          </p:nvSpPr>
          <p:spPr>
            <a:xfrm>
              <a:off x="3366363" y="3966248"/>
              <a:ext cx="91913" cy="168577"/>
            </a:xfrm>
            <a:custGeom>
              <a:avLst/>
              <a:gdLst>
                <a:gd name="connsiteX0" fmla="*/ 172997 w 172996"/>
                <a:gd name="connsiteY0" fmla="*/ 11326 h 317289"/>
                <a:gd name="connsiteX1" fmla="*/ 125985 w 172996"/>
                <a:gd name="connsiteY1" fmla="*/ 0 h 317289"/>
                <a:gd name="connsiteX2" fmla="*/ 0 w 172996"/>
                <a:gd name="connsiteY2" fmla="*/ 158567 h 317289"/>
                <a:gd name="connsiteX3" fmla="*/ 125985 w 172996"/>
                <a:gd name="connsiteY3" fmla="*/ 317290 h 317289"/>
                <a:gd name="connsiteX4" fmla="*/ 172997 w 172996"/>
                <a:gd name="connsiteY4" fmla="*/ 305964 h 317289"/>
                <a:gd name="connsiteX5" fmla="*/ 83938 w 172996"/>
                <a:gd name="connsiteY5" fmla="*/ 158567 h 317289"/>
                <a:gd name="connsiteX6" fmla="*/ 172997 w 172996"/>
                <a:gd name="connsiteY6" fmla="*/ 11326 h 317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996" h="317289">
                  <a:moveTo>
                    <a:pt x="172997" y="11326"/>
                  </a:moveTo>
                  <a:cubicBezTo>
                    <a:pt x="158412" y="4034"/>
                    <a:pt x="142741" y="0"/>
                    <a:pt x="125985" y="0"/>
                  </a:cubicBezTo>
                  <a:cubicBezTo>
                    <a:pt x="56476" y="0"/>
                    <a:pt x="0" y="71061"/>
                    <a:pt x="0" y="158567"/>
                  </a:cubicBezTo>
                  <a:cubicBezTo>
                    <a:pt x="0" y="246229"/>
                    <a:pt x="56476" y="317290"/>
                    <a:pt x="125985" y="317290"/>
                  </a:cubicBezTo>
                  <a:cubicBezTo>
                    <a:pt x="142586" y="317290"/>
                    <a:pt x="158412" y="313256"/>
                    <a:pt x="172997" y="305964"/>
                  </a:cubicBezTo>
                  <a:cubicBezTo>
                    <a:pt x="121330" y="286569"/>
                    <a:pt x="83938" y="227921"/>
                    <a:pt x="83938" y="158567"/>
                  </a:cubicBezTo>
                  <a:cubicBezTo>
                    <a:pt x="83938" y="89214"/>
                    <a:pt x="121330" y="30721"/>
                    <a:pt x="172997" y="11326"/>
                  </a:cubicBezTo>
                  <a:close/>
                </a:path>
              </a:pathLst>
            </a:custGeom>
            <a:solidFill>
              <a:srgbClr val="D87D22"/>
            </a:solidFill>
            <a:ln w="1545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96" name="Freeform: Shape 95">
              <a:extLst>
                <a:ext uri="{FF2B5EF4-FFF2-40B4-BE49-F238E27FC236}">
                  <a16:creationId xmlns:a16="http://schemas.microsoft.com/office/drawing/2014/main" id="{7A9A2229-854A-431A-BBCB-C8DC664FA1CB}"/>
                </a:ext>
              </a:extLst>
            </p:cNvPr>
            <p:cNvSpPr/>
            <p:nvPr/>
          </p:nvSpPr>
          <p:spPr>
            <a:xfrm>
              <a:off x="3392577" y="3132429"/>
              <a:ext cx="116644" cy="213916"/>
            </a:xfrm>
            <a:custGeom>
              <a:avLst/>
              <a:gdLst>
                <a:gd name="connsiteX0" fmla="*/ 219543 w 219542"/>
                <a:gd name="connsiteY0" fmla="*/ 388195 h 402624"/>
                <a:gd name="connsiteX1" fmla="*/ 106591 w 219542"/>
                <a:gd name="connsiteY1" fmla="*/ 201390 h 402624"/>
                <a:gd name="connsiteX2" fmla="*/ 219543 w 219542"/>
                <a:gd name="connsiteY2" fmla="*/ 14584 h 402624"/>
                <a:gd name="connsiteX3" fmla="*/ 159964 w 219542"/>
                <a:gd name="connsiteY3" fmla="*/ 0 h 402624"/>
                <a:gd name="connsiteX4" fmla="*/ 0 w 219542"/>
                <a:gd name="connsiteY4" fmla="*/ 201390 h 402624"/>
                <a:gd name="connsiteX5" fmla="*/ 159964 w 219542"/>
                <a:gd name="connsiteY5" fmla="*/ 402624 h 402624"/>
                <a:gd name="connsiteX6" fmla="*/ 219543 w 219542"/>
                <a:gd name="connsiteY6" fmla="*/ 388195 h 402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9542" h="402624">
                  <a:moveTo>
                    <a:pt x="219543" y="388195"/>
                  </a:moveTo>
                  <a:cubicBezTo>
                    <a:pt x="154068" y="363681"/>
                    <a:pt x="106591" y="289207"/>
                    <a:pt x="106591" y="201390"/>
                  </a:cubicBezTo>
                  <a:cubicBezTo>
                    <a:pt x="106591" y="113418"/>
                    <a:pt x="154068" y="39099"/>
                    <a:pt x="219543" y="14584"/>
                  </a:cubicBezTo>
                  <a:cubicBezTo>
                    <a:pt x="201079" y="5120"/>
                    <a:pt x="181064" y="0"/>
                    <a:pt x="159964" y="0"/>
                  </a:cubicBezTo>
                  <a:cubicBezTo>
                    <a:pt x="71526" y="0"/>
                    <a:pt x="0" y="90144"/>
                    <a:pt x="0" y="201390"/>
                  </a:cubicBezTo>
                  <a:cubicBezTo>
                    <a:pt x="0" y="312635"/>
                    <a:pt x="71526" y="402624"/>
                    <a:pt x="159964" y="402624"/>
                  </a:cubicBezTo>
                  <a:cubicBezTo>
                    <a:pt x="181064" y="402624"/>
                    <a:pt x="201079" y="397659"/>
                    <a:pt x="219543" y="388195"/>
                  </a:cubicBezTo>
                  <a:close/>
                </a:path>
              </a:pathLst>
            </a:custGeom>
            <a:solidFill>
              <a:srgbClr val="D87D22"/>
            </a:solidFill>
            <a:ln w="1545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97" name="Freeform: Shape 96">
              <a:extLst>
                <a:ext uri="{FF2B5EF4-FFF2-40B4-BE49-F238E27FC236}">
                  <a16:creationId xmlns:a16="http://schemas.microsoft.com/office/drawing/2014/main" id="{C3068F07-24C3-4F3A-8AAB-44DE73152358}"/>
                </a:ext>
              </a:extLst>
            </p:cNvPr>
            <p:cNvSpPr/>
            <p:nvPr/>
          </p:nvSpPr>
          <p:spPr>
            <a:xfrm>
              <a:off x="3148160" y="3893211"/>
              <a:ext cx="97766" cy="179376"/>
            </a:xfrm>
            <a:custGeom>
              <a:avLst/>
              <a:gdLst>
                <a:gd name="connsiteX0" fmla="*/ 184012 w 184012"/>
                <a:gd name="connsiteY0" fmla="*/ 12257 h 337614"/>
                <a:gd name="connsiteX1" fmla="*/ 134053 w 184012"/>
                <a:gd name="connsiteY1" fmla="*/ 0 h 337614"/>
                <a:gd name="connsiteX2" fmla="*/ 0 w 184012"/>
                <a:gd name="connsiteY2" fmla="*/ 168807 h 337614"/>
                <a:gd name="connsiteX3" fmla="*/ 134053 w 184012"/>
                <a:gd name="connsiteY3" fmla="*/ 337615 h 337614"/>
                <a:gd name="connsiteX4" fmla="*/ 184012 w 184012"/>
                <a:gd name="connsiteY4" fmla="*/ 325358 h 337614"/>
                <a:gd name="connsiteX5" fmla="*/ 89368 w 184012"/>
                <a:gd name="connsiteY5" fmla="*/ 168807 h 337614"/>
                <a:gd name="connsiteX6" fmla="*/ 184012 w 184012"/>
                <a:gd name="connsiteY6" fmla="*/ 12257 h 337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012" h="337614">
                  <a:moveTo>
                    <a:pt x="184012" y="12257"/>
                  </a:moveTo>
                  <a:cubicBezTo>
                    <a:pt x="168652" y="4344"/>
                    <a:pt x="151741" y="0"/>
                    <a:pt x="134053" y="0"/>
                  </a:cubicBezTo>
                  <a:cubicBezTo>
                    <a:pt x="60045" y="0"/>
                    <a:pt x="0" y="75560"/>
                    <a:pt x="0" y="168807"/>
                  </a:cubicBezTo>
                  <a:cubicBezTo>
                    <a:pt x="0" y="262055"/>
                    <a:pt x="60045" y="337615"/>
                    <a:pt x="134053" y="337615"/>
                  </a:cubicBezTo>
                  <a:cubicBezTo>
                    <a:pt x="151741" y="337615"/>
                    <a:pt x="168652" y="333271"/>
                    <a:pt x="184012" y="325358"/>
                  </a:cubicBezTo>
                  <a:cubicBezTo>
                    <a:pt x="129088" y="304722"/>
                    <a:pt x="89368" y="242506"/>
                    <a:pt x="89368" y="168807"/>
                  </a:cubicBezTo>
                  <a:cubicBezTo>
                    <a:pt x="89368" y="95109"/>
                    <a:pt x="129088" y="32893"/>
                    <a:pt x="184012" y="12257"/>
                  </a:cubicBezTo>
                  <a:close/>
                </a:path>
              </a:pathLst>
            </a:custGeom>
            <a:solidFill>
              <a:srgbClr val="D87D22"/>
            </a:solidFill>
            <a:ln w="1545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98" name="Freeform: Shape 97">
              <a:extLst>
                <a:ext uri="{FF2B5EF4-FFF2-40B4-BE49-F238E27FC236}">
                  <a16:creationId xmlns:a16="http://schemas.microsoft.com/office/drawing/2014/main" id="{5BD14526-F7C8-4A34-A631-FEE779CA6225}"/>
                </a:ext>
              </a:extLst>
            </p:cNvPr>
            <p:cNvSpPr/>
            <p:nvPr/>
          </p:nvSpPr>
          <p:spPr>
            <a:xfrm>
              <a:off x="3141812" y="3412787"/>
              <a:ext cx="116149" cy="213009"/>
            </a:xfrm>
            <a:custGeom>
              <a:avLst/>
              <a:gdLst>
                <a:gd name="connsiteX0" fmla="*/ 159188 w 218611"/>
                <a:gd name="connsiteY0" fmla="*/ 400918 h 400917"/>
                <a:gd name="connsiteX1" fmla="*/ 218612 w 218611"/>
                <a:gd name="connsiteY1" fmla="*/ 386333 h 400917"/>
                <a:gd name="connsiteX2" fmla="*/ 105970 w 218611"/>
                <a:gd name="connsiteY2" fmla="*/ 200304 h 400917"/>
                <a:gd name="connsiteX3" fmla="*/ 218612 w 218611"/>
                <a:gd name="connsiteY3" fmla="*/ 14274 h 400917"/>
                <a:gd name="connsiteX4" fmla="*/ 159188 w 218611"/>
                <a:gd name="connsiteY4" fmla="*/ 0 h 400917"/>
                <a:gd name="connsiteX5" fmla="*/ 0 w 218611"/>
                <a:gd name="connsiteY5" fmla="*/ 200304 h 400917"/>
                <a:gd name="connsiteX6" fmla="*/ 159188 w 218611"/>
                <a:gd name="connsiteY6" fmla="*/ 400918 h 400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8611" h="400917">
                  <a:moveTo>
                    <a:pt x="159188" y="400918"/>
                  </a:moveTo>
                  <a:cubicBezTo>
                    <a:pt x="180134" y="400918"/>
                    <a:pt x="200304" y="395798"/>
                    <a:pt x="218612" y="386333"/>
                  </a:cubicBezTo>
                  <a:cubicBezTo>
                    <a:pt x="153602" y="362129"/>
                    <a:pt x="105970" y="288121"/>
                    <a:pt x="105970" y="200304"/>
                  </a:cubicBezTo>
                  <a:cubicBezTo>
                    <a:pt x="105970" y="112642"/>
                    <a:pt x="153602" y="38633"/>
                    <a:pt x="218612" y="14274"/>
                  </a:cubicBezTo>
                  <a:cubicBezTo>
                    <a:pt x="200304" y="5120"/>
                    <a:pt x="180134" y="0"/>
                    <a:pt x="159188" y="0"/>
                  </a:cubicBezTo>
                  <a:cubicBezTo>
                    <a:pt x="71371" y="0"/>
                    <a:pt x="0" y="89679"/>
                    <a:pt x="0" y="200304"/>
                  </a:cubicBezTo>
                  <a:cubicBezTo>
                    <a:pt x="0" y="311239"/>
                    <a:pt x="71371" y="400918"/>
                    <a:pt x="159188" y="400918"/>
                  </a:cubicBezTo>
                  <a:close/>
                </a:path>
              </a:pathLst>
            </a:custGeom>
            <a:solidFill>
              <a:srgbClr val="D87D22"/>
            </a:solidFill>
            <a:ln w="1545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99" name="Freeform: Shape 98">
              <a:extLst>
                <a:ext uri="{FF2B5EF4-FFF2-40B4-BE49-F238E27FC236}">
                  <a16:creationId xmlns:a16="http://schemas.microsoft.com/office/drawing/2014/main" id="{4929F603-42EC-4B54-8FB7-09431F6902E0}"/>
                </a:ext>
              </a:extLst>
            </p:cNvPr>
            <p:cNvSpPr/>
            <p:nvPr/>
          </p:nvSpPr>
          <p:spPr>
            <a:xfrm>
              <a:off x="2959386" y="3009190"/>
              <a:ext cx="737693" cy="1277395"/>
            </a:xfrm>
            <a:custGeom>
              <a:avLst/>
              <a:gdLst>
                <a:gd name="connsiteX0" fmla="*/ 951249 w 1388457"/>
                <a:gd name="connsiteY0" fmla="*/ 1622444 h 2404264"/>
                <a:gd name="connsiteX1" fmla="*/ 1006484 w 1388457"/>
                <a:gd name="connsiteY1" fmla="*/ 1609101 h 2404264"/>
                <a:gd name="connsiteX2" fmla="*/ 1099421 w 1388457"/>
                <a:gd name="connsiteY2" fmla="*/ 1435949 h 2404264"/>
                <a:gd name="connsiteX3" fmla="*/ 1006484 w 1388457"/>
                <a:gd name="connsiteY3" fmla="*/ 1262798 h 2404264"/>
                <a:gd name="connsiteX4" fmla="*/ 951249 w 1388457"/>
                <a:gd name="connsiteY4" fmla="*/ 1249455 h 2404264"/>
                <a:gd name="connsiteX5" fmla="*/ 803077 w 1388457"/>
                <a:gd name="connsiteY5" fmla="*/ 1435949 h 2404264"/>
                <a:gd name="connsiteX6" fmla="*/ 951249 w 1388457"/>
                <a:gd name="connsiteY6" fmla="*/ 1622444 h 2404264"/>
                <a:gd name="connsiteX7" fmla="*/ 765995 w 1388457"/>
                <a:gd name="connsiteY7" fmla="*/ 1959904 h 2404264"/>
                <a:gd name="connsiteX8" fmla="*/ 891980 w 1388457"/>
                <a:gd name="connsiteY8" fmla="*/ 2118472 h 2404264"/>
                <a:gd name="connsiteX9" fmla="*/ 938992 w 1388457"/>
                <a:gd name="connsiteY9" fmla="*/ 2107145 h 2404264"/>
                <a:gd name="connsiteX10" fmla="*/ 1017965 w 1388457"/>
                <a:gd name="connsiteY10" fmla="*/ 1959904 h 2404264"/>
                <a:gd name="connsiteX11" fmla="*/ 938992 w 1388457"/>
                <a:gd name="connsiteY11" fmla="*/ 1812663 h 2404264"/>
                <a:gd name="connsiteX12" fmla="*/ 891980 w 1388457"/>
                <a:gd name="connsiteY12" fmla="*/ 1801337 h 2404264"/>
                <a:gd name="connsiteX13" fmla="*/ 765995 w 1388457"/>
                <a:gd name="connsiteY13" fmla="*/ 1959904 h 2404264"/>
                <a:gd name="connsiteX14" fmla="*/ 815334 w 1388457"/>
                <a:gd name="connsiteY14" fmla="*/ 433345 h 2404264"/>
                <a:gd name="connsiteX15" fmla="*/ 975142 w 1388457"/>
                <a:gd name="connsiteY15" fmla="*/ 634735 h 2404264"/>
                <a:gd name="connsiteX16" fmla="*/ 1034722 w 1388457"/>
                <a:gd name="connsiteY16" fmla="*/ 620150 h 2404264"/>
                <a:gd name="connsiteX17" fmla="*/ 1135106 w 1388457"/>
                <a:gd name="connsiteY17" fmla="*/ 433345 h 2404264"/>
                <a:gd name="connsiteX18" fmla="*/ 1034722 w 1388457"/>
                <a:gd name="connsiteY18" fmla="*/ 246540 h 2404264"/>
                <a:gd name="connsiteX19" fmla="*/ 975142 w 1388457"/>
                <a:gd name="connsiteY19" fmla="*/ 231955 h 2404264"/>
                <a:gd name="connsiteX20" fmla="*/ 815334 w 1388457"/>
                <a:gd name="connsiteY20" fmla="*/ 433345 h 2404264"/>
                <a:gd name="connsiteX21" fmla="*/ 1302517 w 1388457"/>
                <a:gd name="connsiteY21" fmla="*/ 0 h 2404264"/>
                <a:gd name="connsiteX22" fmla="*/ 1375285 w 1388457"/>
                <a:gd name="connsiteY22" fmla="*/ 582603 h 2404264"/>
                <a:gd name="connsiteX23" fmla="*/ 1207873 w 1388457"/>
                <a:gd name="connsiteY23" fmla="*/ 799508 h 2404264"/>
                <a:gd name="connsiteX24" fmla="*/ 1387542 w 1388457"/>
                <a:gd name="connsiteY24" fmla="*/ 1017810 h 2404264"/>
                <a:gd name="connsiteX25" fmla="*/ 1278934 w 1388457"/>
                <a:gd name="connsiteY25" fmla="*/ 2404265 h 2404264"/>
                <a:gd name="connsiteX26" fmla="*/ 153913 w 1388457"/>
                <a:gd name="connsiteY26" fmla="*/ 2096285 h 2404264"/>
                <a:gd name="connsiteX27" fmla="*/ 129709 w 1388457"/>
                <a:gd name="connsiteY27" fmla="*/ 1631754 h 2404264"/>
                <a:gd name="connsiteX28" fmla="*/ 260503 w 1388457"/>
                <a:gd name="connsiteY28" fmla="*/ 1474583 h 2404264"/>
                <a:gd name="connsiteX29" fmla="*/ 106591 w 1388457"/>
                <a:gd name="connsiteY29" fmla="*/ 1314774 h 2404264"/>
                <a:gd name="connsiteX30" fmla="*/ 0 w 1388457"/>
                <a:gd name="connsiteY30" fmla="*/ 627753 h 2404264"/>
                <a:gd name="connsiteX31" fmla="*/ 235679 w 1388457"/>
                <a:gd name="connsiteY31" fmla="*/ 447464 h 2404264"/>
                <a:gd name="connsiteX32" fmla="*/ 313876 w 1388457"/>
                <a:gd name="connsiteY32" fmla="*/ 467789 h 2404264"/>
                <a:gd name="connsiteX33" fmla="*/ 473685 w 1388457"/>
                <a:gd name="connsiteY33" fmla="*/ 307981 h 2404264"/>
                <a:gd name="connsiteX34" fmla="*/ 473375 w 1388457"/>
                <a:gd name="connsiteY34" fmla="*/ 300999 h 2404264"/>
                <a:gd name="connsiteX35" fmla="*/ 1302517 w 1388457"/>
                <a:gd name="connsiteY35" fmla="*/ 0 h 2404264"/>
                <a:gd name="connsiteX36" fmla="*/ 489355 w 1388457"/>
                <a:gd name="connsiteY36" fmla="*/ 2001486 h 2404264"/>
                <a:gd name="connsiteX37" fmla="*/ 539315 w 1388457"/>
                <a:gd name="connsiteY37" fmla="*/ 1989228 h 2404264"/>
                <a:gd name="connsiteX38" fmla="*/ 623409 w 1388457"/>
                <a:gd name="connsiteY38" fmla="*/ 1832678 h 2404264"/>
                <a:gd name="connsiteX39" fmla="*/ 539315 w 1388457"/>
                <a:gd name="connsiteY39" fmla="*/ 1676128 h 2404264"/>
                <a:gd name="connsiteX40" fmla="*/ 489355 w 1388457"/>
                <a:gd name="connsiteY40" fmla="*/ 1663871 h 2404264"/>
                <a:gd name="connsiteX41" fmla="*/ 355303 w 1388457"/>
                <a:gd name="connsiteY41" fmla="*/ 1832678 h 2404264"/>
                <a:gd name="connsiteX42" fmla="*/ 489355 w 1388457"/>
                <a:gd name="connsiteY42" fmla="*/ 2001486 h 2404264"/>
                <a:gd name="connsiteX43" fmla="*/ 661887 w 1388457"/>
                <a:gd name="connsiteY43" fmla="*/ 960092 h 2404264"/>
                <a:gd name="connsiteX44" fmla="*/ 562278 w 1388457"/>
                <a:gd name="connsiteY44" fmla="*/ 774063 h 2404264"/>
                <a:gd name="connsiteX45" fmla="*/ 502699 w 1388457"/>
                <a:gd name="connsiteY45" fmla="*/ 759478 h 2404264"/>
                <a:gd name="connsiteX46" fmla="*/ 343511 w 1388457"/>
                <a:gd name="connsiteY46" fmla="*/ 960092 h 2404264"/>
                <a:gd name="connsiteX47" fmla="*/ 502699 w 1388457"/>
                <a:gd name="connsiteY47" fmla="*/ 1160706 h 2404264"/>
                <a:gd name="connsiteX48" fmla="*/ 562278 w 1388457"/>
                <a:gd name="connsiteY48" fmla="*/ 1146122 h 2404264"/>
                <a:gd name="connsiteX49" fmla="*/ 661887 w 1388457"/>
                <a:gd name="connsiteY49" fmla="*/ 960092 h 2404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388457" h="2404264">
                  <a:moveTo>
                    <a:pt x="951249" y="1622444"/>
                  </a:moveTo>
                  <a:cubicBezTo>
                    <a:pt x="970798" y="1622444"/>
                    <a:pt x="989417" y="1617635"/>
                    <a:pt x="1006484" y="1609101"/>
                  </a:cubicBezTo>
                  <a:cubicBezTo>
                    <a:pt x="1060943" y="1581484"/>
                    <a:pt x="1099421" y="1514457"/>
                    <a:pt x="1099421" y="1435949"/>
                  </a:cubicBezTo>
                  <a:cubicBezTo>
                    <a:pt x="1099421" y="1357442"/>
                    <a:pt x="1060943" y="1290415"/>
                    <a:pt x="1006484" y="1262798"/>
                  </a:cubicBezTo>
                  <a:cubicBezTo>
                    <a:pt x="989417" y="1254109"/>
                    <a:pt x="970798" y="1249455"/>
                    <a:pt x="951249" y="1249455"/>
                  </a:cubicBezTo>
                  <a:cubicBezTo>
                    <a:pt x="869483" y="1249455"/>
                    <a:pt x="803077" y="1332927"/>
                    <a:pt x="803077" y="1435949"/>
                  </a:cubicBezTo>
                  <a:cubicBezTo>
                    <a:pt x="803077" y="1538972"/>
                    <a:pt x="869327" y="1622444"/>
                    <a:pt x="951249" y="1622444"/>
                  </a:cubicBezTo>
                  <a:close/>
                  <a:moveTo>
                    <a:pt x="765995" y="1959904"/>
                  </a:moveTo>
                  <a:cubicBezTo>
                    <a:pt x="765995" y="2047566"/>
                    <a:pt x="822471" y="2118472"/>
                    <a:pt x="891980" y="2118472"/>
                  </a:cubicBezTo>
                  <a:cubicBezTo>
                    <a:pt x="908581" y="2118472"/>
                    <a:pt x="924407" y="2114438"/>
                    <a:pt x="938992" y="2107145"/>
                  </a:cubicBezTo>
                  <a:cubicBezTo>
                    <a:pt x="985227" y="2083717"/>
                    <a:pt x="1017965" y="2026620"/>
                    <a:pt x="1017965" y="1959904"/>
                  </a:cubicBezTo>
                  <a:cubicBezTo>
                    <a:pt x="1017965" y="1893188"/>
                    <a:pt x="985227" y="1836091"/>
                    <a:pt x="938992" y="1812663"/>
                  </a:cubicBezTo>
                  <a:cubicBezTo>
                    <a:pt x="924407" y="1805216"/>
                    <a:pt x="908737" y="1801337"/>
                    <a:pt x="891980" y="1801337"/>
                  </a:cubicBezTo>
                  <a:cubicBezTo>
                    <a:pt x="822471" y="1801182"/>
                    <a:pt x="765995" y="1872242"/>
                    <a:pt x="765995" y="1959904"/>
                  </a:cubicBezTo>
                  <a:close/>
                  <a:moveTo>
                    <a:pt x="815334" y="433345"/>
                  </a:moveTo>
                  <a:cubicBezTo>
                    <a:pt x="815334" y="544590"/>
                    <a:pt x="886860" y="634735"/>
                    <a:pt x="975142" y="634735"/>
                  </a:cubicBezTo>
                  <a:cubicBezTo>
                    <a:pt x="996244" y="634735"/>
                    <a:pt x="1016413" y="629615"/>
                    <a:pt x="1034722" y="620150"/>
                  </a:cubicBezTo>
                  <a:cubicBezTo>
                    <a:pt x="1093525" y="590516"/>
                    <a:pt x="1135106" y="518059"/>
                    <a:pt x="1135106" y="433345"/>
                  </a:cubicBezTo>
                  <a:cubicBezTo>
                    <a:pt x="1135106" y="348631"/>
                    <a:pt x="1093680" y="276174"/>
                    <a:pt x="1034722" y="246540"/>
                  </a:cubicBezTo>
                  <a:cubicBezTo>
                    <a:pt x="1016413" y="237075"/>
                    <a:pt x="996244" y="231955"/>
                    <a:pt x="975142" y="231955"/>
                  </a:cubicBezTo>
                  <a:cubicBezTo>
                    <a:pt x="886860" y="231955"/>
                    <a:pt x="815334" y="322100"/>
                    <a:pt x="815334" y="433345"/>
                  </a:cubicBezTo>
                  <a:close/>
                  <a:moveTo>
                    <a:pt x="1302517" y="0"/>
                  </a:moveTo>
                  <a:cubicBezTo>
                    <a:pt x="1335721" y="48098"/>
                    <a:pt x="1361010" y="279898"/>
                    <a:pt x="1375285" y="582603"/>
                  </a:cubicBezTo>
                  <a:cubicBezTo>
                    <a:pt x="1280641" y="597808"/>
                    <a:pt x="1207873" y="689039"/>
                    <a:pt x="1207873" y="799508"/>
                  </a:cubicBezTo>
                  <a:cubicBezTo>
                    <a:pt x="1207873" y="914632"/>
                    <a:pt x="1287002" y="1008966"/>
                    <a:pt x="1387542" y="1017810"/>
                  </a:cubicBezTo>
                  <a:cubicBezTo>
                    <a:pt x="1394369" y="1620738"/>
                    <a:pt x="1363493" y="2287279"/>
                    <a:pt x="1278934" y="2404265"/>
                  </a:cubicBezTo>
                  <a:cubicBezTo>
                    <a:pt x="1042014" y="2344996"/>
                    <a:pt x="153913" y="2096285"/>
                    <a:pt x="153913" y="2096285"/>
                  </a:cubicBezTo>
                  <a:cubicBezTo>
                    <a:pt x="153913" y="2096285"/>
                    <a:pt x="146155" y="1890706"/>
                    <a:pt x="129709" y="1631754"/>
                  </a:cubicBezTo>
                  <a:cubicBezTo>
                    <a:pt x="204028" y="1618100"/>
                    <a:pt x="260503" y="1552936"/>
                    <a:pt x="260503" y="1474583"/>
                  </a:cubicBezTo>
                  <a:cubicBezTo>
                    <a:pt x="260503" y="1388317"/>
                    <a:pt x="192236" y="1317877"/>
                    <a:pt x="106591" y="1314774"/>
                  </a:cubicBezTo>
                  <a:cubicBezTo>
                    <a:pt x="81611" y="1017189"/>
                    <a:pt x="46391" y="725810"/>
                    <a:pt x="0" y="627753"/>
                  </a:cubicBezTo>
                  <a:cubicBezTo>
                    <a:pt x="80370" y="559951"/>
                    <a:pt x="158878" y="500216"/>
                    <a:pt x="235679" y="447464"/>
                  </a:cubicBezTo>
                  <a:cubicBezTo>
                    <a:pt x="258797" y="460497"/>
                    <a:pt x="285483" y="467789"/>
                    <a:pt x="313876" y="467789"/>
                  </a:cubicBezTo>
                  <a:cubicBezTo>
                    <a:pt x="402159" y="467789"/>
                    <a:pt x="473685" y="396263"/>
                    <a:pt x="473685" y="307981"/>
                  </a:cubicBezTo>
                  <a:cubicBezTo>
                    <a:pt x="473685" y="305653"/>
                    <a:pt x="473685" y="303326"/>
                    <a:pt x="473375" y="300999"/>
                  </a:cubicBezTo>
                  <a:cubicBezTo>
                    <a:pt x="804784" y="119934"/>
                    <a:pt x="1090422" y="57252"/>
                    <a:pt x="1302517" y="0"/>
                  </a:cubicBezTo>
                  <a:close/>
                  <a:moveTo>
                    <a:pt x="489355" y="2001486"/>
                  </a:moveTo>
                  <a:cubicBezTo>
                    <a:pt x="507043" y="2001486"/>
                    <a:pt x="523955" y="1997296"/>
                    <a:pt x="539315" y="1989228"/>
                  </a:cubicBezTo>
                  <a:cubicBezTo>
                    <a:pt x="588654" y="1964404"/>
                    <a:pt x="623409" y="1903583"/>
                    <a:pt x="623409" y="1832678"/>
                  </a:cubicBezTo>
                  <a:cubicBezTo>
                    <a:pt x="623409" y="1761773"/>
                    <a:pt x="588654" y="1700952"/>
                    <a:pt x="539315" y="1676128"/>
                  </a:cubicBezTo>
                  <a:cubicBezTo>
                    <a:pt x="523955" y="1668215"/>
                    <a:pt x="507043" y="1663871"/>
                    <a:pt x="489355" y="1663871"/>
                  </a:cubicBezTo>
                  <a:cubicBezTo>
                    <a:pt x="415347" y="1663871"/>
                    <a:pt x="355303" y="1739430"/>
                    <a:pt x="355303" y="1832678"/>
                  </a:cubicBezTo>
                  <a:cubicBezTo>
                    <a:pt x="355303" y="1925925"/>
                    <a:pt x="415347" y="2001486"/>
                    <a:pt x="489355" y="2001486"/>
                  </a:cubicBezTo>
                  <a:close/>
                  <a:moveTo>
                    <a:pt x="661887" y="960092"/>
                  </a:moveTo>
                  <a:cubicBezTo>
                    <a:pt x="661887" y="875844"/>
                    <a:pt x="620616" y="803697"/>
                    <a:pt x="562278" y="774063"/>
                  </a:cubicBezTo>
                  <a:cubicBezTo>
                    <a:pt x="543815" y="764598"/>
                    <a:pt x="523644" y="759478"/>
                    <a:pt x="502699" y="759478"/>
                  </a:cubicBezTo>
                  <a:cubicBezTo>
                    <a:pt x="414726" y="759478"/>
                    <a:pt x="343511" y="849313"/>
                    <a:pt x="343511" y="960092"/>
                  </a:cubicBezTo>
                  <a:cubicBezTo>
                    <a:pt x="343511" y="1070872"/>
                    <a:pt x="414882" y="1160706"/>
                    <a:pt x="502699" y="1160706"/>
                  </a:cubicBezTo>
                  <a:cubicBezTo>
                    <a:pt x="523644" y="1160706"/>
                    <a:pt x="543815" y="1155586"/>
                    <a:pt x="562278" y="1146122"/>
                  </a:cubicBezTo>
                  <a:cubicBezTo>
                    <a:pt x="620461" y="1116488"/>
                    <a:pt x="661887" y="1044341"/>
                    <a:pt x="661887" y="960092"/>
                  </a:cubicBezTo>
                  <a:close/>
                </a:path>
              </a:pathLst>
            </a:custGeom>
            <a:solidFill>
              <a:schemeClr val="bg1"/>
            </a:solidFill>
            <a:ln w="1545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100" name="Freeform: Shape 99">
              <a:extLst>
                <a:ext uri="{FF2B5EF4-FFF2-40B4-BE49-F238E27FC236}">
                  <a16:creationId xmlns:a16="http://schemas.microsoft.com/office/drawing/2014/main" id="{744C716C-B759-47B6-8D3E-EDE3D04D5E4A}"/>
                </a:ext>
              </a:extLst>
            </p:cNvPr>
            <p:cNvSpPr/>
            <p:nvPr/>
          </p:nvSpPr>
          <p:spPr>
            <a:xfrm>
              <a:off x="2751982" y="3756536"/>
              <a:ext cx="875283" cy="268239"/>
            </a:xfrm>
            <a:custGeom>
              <a:avLst/>
              <a:gdLst>
                <a:gd name="connsiteX0" fmla="*/ 0 w 1647424"/>
                <a:gd name="connsiteY0" fmla="*/ 504871 h 504870"/>
                <a:gd name="connsiteX1" fmla="*/ 1647425 w 1647424"/>
                <a:gd name="connsiteY1" fmla="*/ 0 h 504870"/>
              </a:gdLst>
              <a:ahLst/>
              <a:cxnLst>
                <a:cxn ang="0">
                  <a:pos x="connsiteX0" y="connsiteY0"/>
                </a:cxn>
                <a:cxn ang="0">
                  <a:pos x="connsiteX1" y="connsiteY1"/>
                </a:cxn>
              </a:cxnLst>
              <a:rect l="l" t="t" r="r" b="b"/>
              <a:pathLst>
                <a:path w="1647424" h="504870">
                  <a:moveTo>
                    <a:pt x="0" y="504871"/>
                  </a:moveTo>
                  <a:lnTo>
                    <a:pt x="1647425" y="0"/>
                  </a:lnTo>
                </a:path>
              </a:pathLst>
            </a:custGeom>
            <a:ln w="114300" cap="flat">
              <a:solidFill>
                <a:srgbClr val="003C47"/>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101" name="Freeform: Shape 100">
              <a:extLst>
                <a:ext uri="{FF2B5EF4-FFF2-40B4-BE49-F238E27FC236}">
                  <a16:creationId xmlns:a16="http://schemas.microsoft.com/office/drawing/2014/main" id="{8FDF6E3D-133A-43D5-99C5-3561B79431C9}"/>
                </a:ext>
              </a:extLst>
            </p:cNvPr>
            <p:cNvSpPr/>
            <p:nvPr/>
          </p:nvSpPr>
          <p:spPr>
            <a:xfrm>
              <a:off x="2537242" y="4188407"/>
              <a:ext cx="137335" cy="252000"/>
            </a:xfrm>
            <a:custGeom>
              <a:avLst/>
              <a:gdLst>
                <a:gd name="connsiteX0" fmla="*/ 258487 w 258486"/>
                <a:gd name="connsiteY0" fmla="*/ 17067 h 474305"/>
                <a:gd name="connsiteX1" fmla="*/ 188357 w 258486"/>
                <a:gd name="connsiteY1" fmla="*/ 0 h 474305"/>
                <a:gd name="connsiteX2" fmla="*/ 0 w 258486"/>
                <a:gd name="connsiteY2" fmla="*/ 237230 h 474305"/>
                <a:gd name="connsiteX3" fmla="*/ 188357 w 258486"/>
                <a:gd name="connsiteY3" fmla="*/ 474306 h 474305"/>
                <a:gd name="connsiteX4" fmla="*/ 258487 w 258486"/>
                <a:gd name="connsiteY4" fmla="*/ 457239 h 474305"/>
                <a:gd name="connsiteX5" fmla="*/ 125519 w 258486"/>
                <a:gd name="connsiteY5" fmla="*/ 237230 h 474305"/>
                <a:gd name="connsiteX6" fmla="*/ 258487 w 258486"/>
                <a:gd name="connsiteY6" fmla="*/ 17067 h 47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486" h="474305">
                  <a:moveTo>
                    <a:pt x="258487" y="17067"/>
                  </a:moveTo>
                  <a:cubicBezTo>
                    <a:pt x="236765" y="6051"/>
                    <a:pt x="213182" y="0"/>
                    <a:pt x="188357" y="0"/>
                  </a:cubicBezTo>
                  <a:cubicBezTo>
                    <a:pt x="84404" y="0"/>
                    <a:pt x="0" y="106281"/>
                    <a:pt x="0" y="237230"/>
                  </a:cubicBezTo>
                  <a:cubicBezTo>
                    <a:pt x="0" y="368180"/>
                    <a:pt x="84404" y="474306"/>
                    <a:pt x="188357" y="474306"/>
                  </a:cubicBezTo>
                  <a:cubicBezTo>
                    <a:pt x="213182" y="474306"/>
                    <a:pt x="236765" y="468255"/>
                    <a:pt x="258487" y="457239"/>
                  </a:cubicBezTo>
                  <a:cubicBezTo>
                    <a:pt x="181530" y="428225"/>
                    <a:pt x="125519" y="340718"/>
                    <a:pt x="125519" y="237230"/>
                  </a:cubicBezTo>
                  <a:cubicBezTo>
                    <a:pt x="125519" y="133743"/>
                    <a:pt x="181530" y="46081"/>
                    <a:pt x="258487" y="17067"/>
                  </a:cubicBezTo>
                  <a:close/>
                </a:path>
              </a:pathLst>
            </a:custGeom>
            <a:solidFill>
              <a:srgbClr val="D87D22"/>
            </a:solidFill>
            <a:ln w="15453"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87F658CB-965C-42B6-920E-2F50F26F7B18}"/>
                </a:ext>
              </a:extLst>
            </p:cNvPr>
            <p:cNvSpPr/>
            <p:nvPr/>
          </p:nvSpPr>
          <p:spPr>
            <a:xfrm>
              <a:off x="2371468" y="3852488"/>
              <a:ext cx="127278" cy="233452"/>
            </a:xfrm>
            <a:custGeom>
              <a:avLst/>
              <a:gdLst>
                <a:gd name="connsiteX0" fmla="*/ 0 w 239557"/>
                <a:gd name="connsiteY0" fmla="*/ 219698 h 439395"/>
                <a:gd name="connsiteX1" fmla="*/ 174548 w 239557"/>
                <a:gd name="connsiteY1" fmla="*/ 439396 h 439395"/>
                <a:gd name="connsiteX2" fmla="*/ 239558 w 239557"/>
                <a:gd name="connsiteY2" fmla="*/ 423570 h 439395"/>
                <a:gd name="connsiteX3" fmla="*/ 116365 w 239557"/>
                <a:gd name="connsiteY3" fmla="*/ 219698 h 439395"/>
                <a:gd name="connsiteX4" fmla="*/ 239558 w 239557"/>
                <a:gd name="connsiteY4" fmla="*/ 15671 h 439395"/>
                <a:gd name="connsiteX5" fmla="*/ 174548 w 239557"/>
                <a:gd name="connsiteY5" fmla="*/ 0 h 439395"/>
                <a:gd name="connsiteX6" fmla="*/ 0 w 239557"/>
                <a:gd name="connsiteY6" fmla="*/ 219698 h 439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9557" h="439395">
                  <a:moveTo>
                    <a:pt x="0" y="219698"/>
                  </a:moveTo>
                  <a:cubicBezTo>
                    <a:pt x="0" y="341028"/>
                    <a:pt x="78198" y="439396"/>
                    <a:pt x="174548" y="439396"/>
                  </a:cubicBezTo>
                  <a:cubicBezTo>
                    <a:pt x="197511" y="439396"/>
                    <a:pt x="219388" y="433810"/>
                    <a:pt x="239558" y="423570"/>
                  </a:cubicBezTo>
                  <a:cubicBezTo>
                    <a:pt x="168187" y="396729"/>
                    <a:pt x="116365" y="315583"/>
                    <a:pt x="116365" y="219698"/>
                  </a:cubicBezTo>
                  <a:cubicBezTo>
                    <a:pt x="116365" y="123658"/>
                    <a:pt x="168187" y="42512"/>
                    <a:pt x="239558" y="15671"/>
                  </a:cubicBezTo>
                  <a:cubicBezTo>
                    <a:pt x="219388" y="5586"/>
                    <a:pt x="197511" y="0"/>
                    <a:pt x="174548" y="0"/>
                  </a:cubicBezTo>
                  <a:cubicBezTo>
                    <a:pt x="78198" y="0"/>
                    <a:pt x="0" y="98212"/>
                    <a:pt x="0" y="219698"/>
                  </a:cubicBezTo>
                  <a:close/>
                </a:path>
              </a:pathLst>
            </a:custGeom>
            <a:solidFill>
              <a:srgbClr val="D87D22"/>
            </a:solidFill>
            <a:ln w="15453"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564EC5D1-21A7-4871-BFB3-06BAAF9479CF}"/>
                </a:ext>
              </a:extLst>
            </p:cNvPr>
            <p:cNvSpPr/>
            <p:nvPr/>
          </p:nvSpPr>
          <p:spPr>
            <a:xfrm>
              <a:off x="2502290" y="3355577"/>
              <a:ext cx="137335" cy="251918"/>
            </a:xfrm>
            <a:custGeom>
              <a:avLst/>
              <a:gdLst>
                <a:gd name="connsiteX0" fmla="*/ 258486 w 258486"/>
                <a:gd name="connsiteY0" fmla="*/ 457083 h 474150"/>
                <a:gd name="connsiteX1" fmla="*/ 125519 w 258486"/>
                <a:gd name="connsiteY1" fmla="*/ 237075 h 474150"/>
                <a:gd name="connsiteX2" fmla="*/ 258486 w 258486"/>
                <a:gd name="connsiteY2" fmla="*/ 17067 h 474150"/>
                <a:gd name="connsiteX3" fmla="*/ 188357 w 258486"/>
                <a:gd name="connsiteY3" fmla="*/ 0 h 474150"/>
                <a:gd name="connsiteX4" fmla="*/ 0 w 258486"/>
                <a:gd name="connsiteY4" fmla="*/ 237075 h 474150"/>
                <a:gd name="connsiteX5" fmla="*/ 188357 w 258486"/>
                <a:gd name="connsiteY5" fmla="*/ 474150 h 474150"/>
                <a:gd name="connsiteX6" fmla="*/ 258486 w 258486"/>
                <a:gd name="connsiteY6" fmla="*/ 457083 h 474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486" h="474150">
                  <a:moveTo>
                    <a:pt x="258486" y="457083"/>
                  </a:moveTo>
                  <a:cubicBezTo>
                    <a:pt x="181530" y="428225"/>
                    <a:pt x="125519" y="340563"/>
                    <a:pt x="125519" y="237075"/>
                  </a:cubicBezTo>
                  <a:cubicBezTo>
                    <a:pt x="125519" y="133588"/>
                    <a:pt x="181530" y="45926"/>
                    <a:pt x="258486" y="17067"/>
                  </a:cubicBezTo>
                  <a:cubicBezTo>
                    <a:pt x="236920" y="5896"/>
                    <a:pt x="213181" y="0"/>
                    <a:pt x="188357" y="0"/>
                  </a:cubicBezTo>
                  <a:cubicBezTo>
                    <a:pt x="84248" y="0"/>
                    <a:pt x="0" y="106125"/>
                    <a:pt x="0" y="237075"/>
                  </a:cubicBezTo>
                  <a:cubicBezTo>
                    <a:pt x="0" y="368025"/>
                    <a:pt x="84248" y="474150"/>
                    <a:pt x="188357" y="474150"/>
                  </a:cubicBezTo>
                  <a:cubicBezTo>
                    <a:pt x="213181" y="474150"/>
                    <a:pt x="236920" y="468255"/>
                    <a:pt x="258486" y="457083"/>
                  </a:cubicBezTo>
                  <a:close/>
                </a:path>
              </a:pathLst>
            </a:custGeom>
            <a:solidFill>
              <a:srgbClr val="D87D22"/>
            </a:solidFill>
            <a:ln w="15453"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D0F8186F-A32D-4D6D-AF8D-A463841C9CA3}"/>
                </a:ext>
              </a:extLst>
            </p:cNvPr>
            <p:cNvSpPr/>
            <p:nvPr/>
          </p:nvSpPr>
          <p:spPr>
            <a:xfrm>
              <a:off x="2173708" y="4210746"/>
              <a:ext cx="115160" cy="211195"/>
            </a:xfrm>
            <a:custGeom>
              <a:avLst/>
              <a:gdLst>
                <a:gd name="connsiteX0" fmla="*/ 216750 w 216750"/>
                <a:gd name="connsiteY0" fmla="*/ 14429 h 397504"/>
                <a:gd name="connsiteX1" fmla="*/ 157947 w 216750"/>
                <a:gd name="connsiteY1" fmla="*/ 0 h 397504"/>
                <a:gd name="connsiteX2" fmla="*/ 0 w 216750"/>
                <a:gd name="connsiteY2" fmla="*/ 198752 h 397504"/>
                <a:gd name="connsiteX3" fmla="*/ 157947 w 216750"/>
                <a:gd name="connsiteY3" fmla="*/ 397504 h 397504"/>
                <a:gd name="connsiteX4" fmla="*/ 216750 w 216750"/>
                <a:gd name="connsiteY4" fmla="*/ 383230 h 397504"/>
                <a:gd name="connsiteX5" fmla="*/ 105349 w 216750"/>
                <a:gd name="connsiteY5" fmla="*/ 198752 h 397504"/>
                <a:gd name="connsiteX6" fmla="*/ 216750 w 216750"/>
                <a:gd name="connsiteY6" fmla="*/ 14429 h 397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50" h="397504">
                  <a:moveTo>
                    <a:pt x="216750" y="14429"/>
                  </a:moveTo>
                  <a:cubicBezTo>
                    <a:pt x="198597" y="5120"/>
                    <a:pt x="178737" y="0"/>
                    <a:pt x="157947" y="0"/>
                  </a:cubicBezTo>
                  <a:cubicBezTo>
                    <a:pt x="70750" y="0"/>
                    <a:pt x="0" y="89058"/>
                    <a:pt x="0" y="198752"/>
                  </a:cubicBezTo>
                  <a:cubicBezTo>
                    <a:pt x="0" y="308601"/>
                    <a:pt x="70750" y="397504"/>
                    <a:pt x="157947" y="397504"/>
                  </a:cubicBezTo>
                  <a:cubicBezTo>
                    <a:pt x="178737" y="397504"/>
                    <a:pt x="198597" y="392539"/>
                    <a:pt x="216750" y="383230"/>
                  </a:cubicBezTo>
                  <a:cubicBezTo>
                    <a:pt x="152206" y="358871"/>
                    <a:pt x="105349" y="285483"/>
                    <a:pt x="105349" y="198752"/>
                  </a:cubicBezTo>
                  <a:cubicBezTo>
                    <a:pt x="105349" y="112021"/>
                    <a:pt x="152206" y="38633"/>
                    <a:pt x="216750" y="14429"/>
                  </a:cubicBezTo>
                  <a:close/>
                </a:path>
              </a:pathLst>
            </a:custGeom>
            <a:solidFill>
              <a:srgbClr val="D87D22"/>
            </a:solidFill>
            <a:ln w="15453"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5CA3346D-418C-4210-8285-4872BC4633AA}"/>
                </a:ext>
              </a:extLst>
            </p:cNvPr>
            <p:cNvSpPr/>
            <p:nvPr/>
          </p:nvSpPr>
          <p:spPr>
            <a:xfrm>
              <a:off x="2166207" y="3655719"/>
              <a:ext cx="95046" cy="174100"/>
            </a:xfrm>
            <a:custGeom>
              <a:avLst/>
              <a:gdLst>
                <a:gd name="connsiteX0" fmla="*/ 130174 w 178892"/>
                <a:gd name="connsiteY0" fmla="*/ 327685 h 327685"/>
                <a:gd name="connsiteX1" fmla="*/ 178892 w 178892"/>
                <a:gd name="connsiteY1" fmla="*/ 315893 h 327685"/>
                <a:gd name="connsiteX2" fmla="*/ 86731 w 178892"/>
                <a:gd name="connsiteY2" fmla="*/ 163843 h 327685"/>
                <a:gd name="connsiteX3" fmla="*/ 178892 w 178892"/>
                <a:gd name="connsiteY3" fmla="*/ 11792 h 327685"/>
                <a:gd name="connsiteX4" fmla="*/ 130174 w 178892"/>
                <a:gd name="connsiteY4" fmla="*/ 0 h 327685"/>
                <a:gd name="connsiteX5" fmla="*/ 0 w 178892"/>
                <a:gd name="connsiteY5" fmla="*/ 163843 h 327685"/>
                <a:gd name="connsiteX6" fmla="*/ 130174 w 178892"/>
                <a:gd name="connsiteY6" fmla="*/ 327685 h 327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892" h="327685">
                  <a:moveTo>
                    <a:pt x="130174" y="327685"/>
                  </a:moveTo>
                  <a:cubicBezTo>
                    <a:pt x="147396" y="327685"/>
                    <a:pt x="163843" y="323496"/>
                    <a:pt x="178892" y="315893"/>
                  </a:cubicBezTo>
                  <a:cubicBezTo>
                    <a:pt x="125519" y="296034"/>
                    <a:pt x="86731" y="235524"/>
                    <a:pt x="86731" y="163843"/>
                  </a:cubicBezTo>
                  <a:cubicBezTo>
                    <a:pt x="86731" y="92161"/>
                    <a:pt x="125519" y="31651"/>
                    <a:pt x="178892" y="11792"/>
                  </a:cubicBezTo>
                  <a:cubicBezTo>
                    <a:pt x="163843" y="4189"/>
                    <a:pt x="147396" y="0"/>
                    <a:pt x="130174" y="0"/>
                  </a:cubicBezTo>
                  <a:cubicBezTo>
                    <a:pt x="58338" y="0"/>
                    <a:pt x="0" y="73388"/>
                    <a:pt x="0" y="163843"/>
                  </a:cubicBezTo>
                  <a:cubicBezTo>
                    <a:pt x="0" y="254297"/>
                    <a:pt x="58338" y="327685"/>
                    <a:pt x="130174" y="327685"/>
                  </a:cubicBezTo>
                  <a:close/>
                </a:path>
              </a:pathLst>
            </a:custGeom>
            <a:solidFill>
              <a:srgbClr val="D87D22"/>
            </a:solidFill>
            <a:ln w="15453" cap="flat">
              <a:noFill/>
              <a:prstDash val="solid"/>
              <a:miter/>
            </a:ln>
          </p:spPr>
          <p:txBody>
            <a:bodyPr rtlCol="0" anchor="ctr"/>
            <a:lstStyle/>
            <a:p>
              <a:endParaRPr lang="en-US"/>
            </a:p>
          </p:txBody>
        </p:sp>
        <p:sp>
          <p:nvSpPr>
            <p:cNvPr id="106" name="Freeform: Shape 105">
              <a:extLst>
                <a:ext uri="{FF2B5EF4-FFF2-40B4-BE49-F238E27FC236}">
                  <a16:creationId xmlns:a16="http://schemas.microsoft.com/office/drawing/2014/main" id="{B69E4BF2-039B-47C0-BA5D-7B726B701499}"/>
                </a:ext>
              </a:extLst>
            </p:cNvPr>
            <p:cNvSpPr/>
            <p:nvPr/>
          </p:nvSpPr>
          <p:spPr>
            <a:xfrm>
              <a:off x="1773987" y="3367365"/>
              <a:ext cx="208136" cy="1673408"/>
            </a:xfrm>
            <a:custGeom>
              <a:avLst/>
              <a:gdLst>
                <a:gd name="connsiteX0" fmla="*/ 124123 w 391746"/>
                <a:gd name="connsiteY0" fmla="*/ 0 h 3149624"/>
                <a:gd name="connsiteX1" fmla="*/ 219388 w 391746"/>
                <a:gd name="connsiteY1" fmla="*/ 763202 h 3149624"/>
                <a:gd name="connsiteX2" fmla="*/ 0 w 391746"/>
                <a:gd name="connsiteY2" fmla="*/ 1047289 h 3149624"/>
                <a:gd name="connsiteX3" fmla="*/ 235369 w 391746"/>
                <a:gd name="connsiteY3" fmla="*/ 1333237 h 3149624"/>
                <a:gd name="connsiteX4" fmla="*/ 93092 w 391746"/>
                <a:gd name="connsiteY4" fmla="*/ 3149624 h 3149624"/>
                <a:gd name="connsiteX5" fmla="*/ 287345 w 391746"/>
                <a:gd name="connsiteY5" fmla="*/ 3057153 h 3149624"/>
                <a:gd name="connsiteX6" fmla="*/ 325978 w 391746"/>
                <a:gd name="connsiteY6" fmla="*/ 179358 h 3149624"/>
                <a:gd name="connsiteX7" fmla="*/ 124123 w 391746"/>
                <a:gd name="connsiteY7" fmla="*/ 0 h 3149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1746" h="3149624">
                  <a:moveTo>
                    <a:pt x="124123" y="0"/>
                  </a:moveTo>
                  <a:cubicBezTo>
                    <a:pt x="167721" y="62992"/>
                    <a:pt x="200769" y="366784"/>
                    <a:pt x="219388" y="763202"/>
                  </a:cubicBezTo>
                  <a:cubicBezTo>
                    <a:pt x="95420" y="783062"/>
                    <a:pt x="0" y="902685"/>
                    <a:pt x="0" y="1047289"/>
                  </a:cubicBezTo>
                  <a:cubicBezTo>
                    <a:pt x="0" y="1198099"/>
                    <a:pt x="103643" y="1321601"/>
                    <a:pt x="235369" y="1333237"/>
                  </a:cubicBezTo>
                  <a:cubicBezTo>
                    <a:pt x="244367" y="2123126"/>
                    <a:pt x="203872" y="2996332"/>
                    <a:pt x="93092" y="3149624"/>
                  </a:cubicBezTo>
                  <a:cubicBezTo>
                    <a:pt x="164774" y="3116111"/>
                    <a:pt x="229007" y="3085701"/>
                    <a:pt x="287345" y="3057153"/>
                  </a:cubicBezTo>
                  <a:cubicBezTo>
                    <a:pt x="424036" y="2580985"/>
                    <a:pt x="415192" y="774528"/>
                    <a:pt x="325978" y="179358"/>
                  </a:cubicBezTo>
                  <a:cubicBezTo>
                    <a:pt x="278967" y="127226"/>
                    <a:pt x="214578" y="60355"/>
                    <a:pt x="124123" y="0"/>
                  </a:cubicBezTo>
                  <a:close/>
                </a:path>
              </a:pathLst>
            </a:custGeom>
            <a:solidFill>
              <a:srgbClr val="D87D22"/>
            </a:solidFill>
            <a:ln w="15453" cap="flat">
              <a:no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id="{5A86671D-469F-4DA1-AF4D-D15F330EC200}"/>
                </a:ext>
              </a:extLst>
            </p:cNvPr>
            <p:cNvSpPr/>
            <p:nvPr/>
          </p:nvSpPr>
          <p:spPr>
            <a:xfrm>
              <a:off x="1484066" y="4583265"/>
              <a:ext cx="152750" cy="280275"/>
            </a:xfrm>
            <a:custGeom>
              <a:avLst/>
              <a:gdLst>
                <a:gd name="connsiteX0" fmla="*/ 287500 w 287500"/>
                <a:gd name="connsiteY0" fmla="*/ 18929 h 527523"/>
                <a:gd name="connsiteX1" fmla="*/ 209458 w 287500"/>
                <a:gd name="connsiteY1" fmla="*/ 0 h 527523"/>
                <a:gd name="connsiteX2" fmla="*/ 0 w 287500"/>
                <a:gd name="connsiteY2" fmla="*/ 263762 h 527523"/>
                <a:gd name="connsiteX3" fmla="*/ 209458 w 287500"/>
                <a:gd name="connsiteY3" fmla="*/ 527523 h 527523"/>
                <a:gd name="connsiteX4" fmla="*/ 287500 w 287500"/>
                <a:gd name="connsiteY4" fmla="*/ 508595 h 527523"/>
                <a:gd name="connsiteX5" fmla="*/ 139639 w 287500"/>
                <a:gd name="connsiteY5" fmla="*/ 263762 h 527523"/>
                <a:gd name="connsiteX6" fmla="*/ 287500 w 287500"/>
                <a:gd name="connsiteY6" fmla="*/ 18929 h 527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7500" h="527523">
                  <a:moveTo>
                    <a:pt x="287500" y="18929"/>
                  </a:moveTo>
                  <a:cubicBezTo>
                    <a:pt x="263296" y="6672"/>
                    <a:pt x="237075" y="0"/>
                    <a:pt x="209458" y="0"/>
                  </a:cubicBezTo>
                  <a:cubicBezTo>
                    <a:pt x="93868" y="0"/>
                    <a:pt x="0" y="118072"/>
                    <a:pt x="0" y="263762"/>
                  </a:cubicBezTo>
                  <a:cubicBezTo>
                    <a:pt x="0" y="409451"/>
                    <a:pt x="93868" y="527523"/>
                    <a:pt x="209458" y="527523"/>
                  </a:cubicBezTo>
                  <a:cubicBezTo>
                    <a:pt x="237075" y="527523"/>
                    <a:pt x="263296" y="520852"/>
                    <a:pt x="287500" y="508595"/>
                  </a:cubicBezTo>
                  <a:cubicBezTo>
                    <a:pt x="201855" y="476322"/>
                    <a:pt x="139639" y="378886"/>
                    <a:pt x="139639" y="263762"/>
                  </a:cubicBezTo>
                  <a:cubicBezTo>
                    <a:pt x="139639" y="148637"/>
                    <a:pt x="201855" y="51201"/>
                    <a:pt x="287500" y="18929"/>
                  </a:cubicBezTo>
                  <a:close/>
                </a:path>
              </a:pathLst>
            </a:custGeom>
            <a:solidFill>
              <a:srgbClr val="D87D22"/>
            </a:solidFill>
            <a:ln w="15453" cap="flat">
              <a:no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ACF922A9-4FCF-4FAF-AB73-826A41BE2E61}"/>
                </a:ext>
              </a:extLst>
            </p:cNvPr>
            <p:cNvSpPr/>
            <p:nvPr/>
          </p:nvSpPr>
          <p:spPr>
            <a:xfrm>
              <a:off x="1434524" y="4113392"/>
              <a:ext cx="166187" cy="305005"/>
            </a:xfrm>
            <a:custGeom>
              <a:avLst/>
              <a:gdLst>
                <a:gd name="connsiteX0" fmla="*/ 0 w 312790"/>
                <a:gd name="connsiteY0" fmla="*/ 287035 h 574069"/>
                <a:gd name="connsiteX1" fmla="*/ 227921 w 312790"/>
                <a:gd name="connsiteY1" fmla="*/ 574069 h 574069"/>
                <a:gd name="connsiteX2" fmla="*/ 312790 w 312790"/>
                <a:gd name="connsiteY2" fmla="*/ 553434 h 574069"/>
                <a:gd name="connsiteX3" fmla="*/ 151896 w 312790"/>
                <a:gd name="connsiteY3" fmla="*/ 287035 h 574069"/>
                <a:gd name="connsiteX4" fmla="*/ 312790 w 312790"/>
                <a:gd name="connsiteY4" fmla="*/ 20635 h 574069"/>
                <a:gd name="connsiteX5" fmla="*/ 227921 w 312790"/>
                <a:gd name="connsiteY5" fmla="*/ 0 h 574069"/>
                <a:gd name="connsiteX6" fmla="*/ 0 w 312790"/>
                <a:gd name="connsiteY6" fmla="*/ 287035 h 574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2790" h="574069">
                  <a:moveTo>
                    <a:pt x="0" y="287035"/>
                  </a:moveTo>
                  <a:cubicBezTo>
                    <a:pt x="0" y="445602"/>
                    <a:pt x="102091" y="574069"/>
                    <a:pt x="227921" y="574069"/>
                  </a:cubicBezTo>
                  <a:cubicBezTo>
                    <a:pt x="258021" y="574069"/>
                    <a:pt x="286569" y="566777"/>
                    <a:pt x="312790" y="553434"/>
                  </a:cubicBezTo>
                  <a:cubicBezTo>
                    <a:pt x="219698" y="518369"/>
                    <a:pt x="151896" y="412399"/>
                    <a:pt x="151896" y="287035"/>
                  </a:cubicBezTo>
                  <a:cubicBezTo>
                    <a:pt x="151896" y="161670"/>
                    <a:pt x="219698" y="55545"/>
                    <a:pt x="312790" y="20635"/>
                  </a:cubicBezTo>
                  <a:cubicBezTo>
                    <a:pt x="286569" y="7292"/>
                    <a:pt x="257866" y="0"/>
                    <a:pt x="227921" y="0"/>
                  </a:cubicBezTo>
                  <a:cubicBezTo>
                    <a:pt x="102091" y="0"/>
                    <a:pt x="0" y="128467"/>
                    <a:pt x="0" y="287035"/>
                  </a:cubicBezTo>
                  <a:close/>
                </a:path>
              </a:pathLst>
            </a:custGeom>
            <a:solidFill>
              <a:srgbClr val="D87D22"/>
            </a:solidFill>
            <a:ln w="15453" cap="flat">
              <a:no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AB806747-CE00-4221-871F-18CB21B60C4D}"/>
                </a:ext>
              </a:extLst>
            </p:cNvPr>
            <p:cNvSpPr/>
            <p:nvPr/>
          </p:nvSpPr>
          <p:spPr>
            <a:xfrm>
              <a:off x="1436008" y="3647640"/>
              <a:ext cx="152750" cy="280275"/>
            </a:xfrm>
            <a:custGeom>
              <a:avLst/>
              <a:gdLst>
                <a:gd name="connsiteX0" fmla="*/ 287500 w 287500"/>
                <a:gd name="connsiteY0" fmla="*/ 508439 h 527523"/>
                <a:gd name="connsiteX1" fmla="*/ 139639 w 287500"/>
                <a:gd name="connsiteY1" fmla="*/ 263762 h 527523"/>
                <a:gd name="connsiteX2" fmla="*/ 287500 w 287500"/>
                <a:gd name="connsiteY2" fmla="*/ 19084 h 527523"/>
                <a:gd name="connsiteX3" fmla="*/ 209458 w 287500"/>
                <a:gd name="connsiteY3" fmla="*/ 0 h 527523"/>
                <a:gd name="connsiteX4" fmla="*/ 0 w 287500"/>
                <a:gd name="connsiteY4" fmla="*/ 263762 h 527523"/>
                <a:gd name="connsiteX5" fmla="*/ 209458 w 287500"/>
                <a:gd name="connsiteY5" fmla="*/ 527523 h 527523"/>
                <a:gd name="connsiteX6" fmla="*/ 287500 w 287500"/>
                <a:gd name="connsiteY6" fmla="*/ 508439 h 527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7500" h="527523">
                  <a:moveTo>
                    <a:pt x="287500" y="508439"/>
                  </a:moveTo>
                  <a:cubicBezTo>
                    <a:pt x="201855" y="476322"/>
                    <a:pt x="139639" y="378886"/>
                    <a:pt x="139639" y="263762"/>
                  </a:cubicBezTo>
                  <a:cubicBezTo>
                    <a:pt x="139639" y="148637"/>
                    <a:pt x="201855" y="51201"/>
                    <a:pt x="287500" y="19084"/>
                  </a:cubicBezTo>
                  <a:cubicBezTo>
                    <a:pt x="263451" y="6672"/>
                    <a:pt x="237075" y="0"/>
                    <a:pt x="209458" y="0"/>
                  </a:cubicBezTo>
                  <a:cubicBezTo>
                    <a:pt x="93713" y="0"/>
                    <a:pt x="0" y="118072"/>
                    <a:pt x="0" y="263762"/>
                  </a:cubicBezTo>
                  <a:cubicBezTo>
                    <a:pt x="0" y="409451"/>
                    <a:pt x="93713" y="527523"/>
                    <a:pt x="209458" y="527523"/>
                  </a:cubicBezTo>
                  <a:cubicBezTo>
                    <a:pt x="237075" y="527523"/>
                    <a:pt x="263451" y="520852"/>
                    <a:pt x="287500" y="508439"/>
                  </a:cubicBezTo>
                  <a:close/>
                </a:path>
              </a:pathLst>
            </a:custGeom>
            <a:solidFill>
              <a:srgbClr val="D87D22"/>
            </a:solidFill>
            <a:ln w="15453" cap="flat">
              <a:no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B3CDDD23-A4C2-4CD5-91F4-17604675C58A}"/>
                </a:ext>
              </a:extLst>
            </p:cNvPr>
            <p:cNvSpPr/>
            <p:nvPr/>
          </p:nvSpPr>
          <p:spPr>
            <a:xfrm>
              <a:off x="1180545" y="4525561"/>
              <a:ext cx="128102" cy="234936"/>
            </a:xfrm>
            <a:custGeom>
              <a:avLst/>
              <a:gdLst>
                <a:gd name="connsiteX0" fmla="*/ 241109 w 241109"/>
                <a:gd name="connsiteY0" fmla="*/ 15981 h 442188"/>
                <a:gd name="connsiteX1" fmla="*/ 175634 w 241109"/>
                <a:gd name="connsiteY1" fmla="*/ 0 h 442188"/>
                <a:gd name="connsiteX2" fmla="*/ 0 w 241109"/>
                <a:gd name="connsiteY2" fmla="*/ 221094 h 442188"/>
                <a:gd name="connsiteX3" fmla="*/ 175634 w 241109"/>
                <a:gd name="connsiteY3" fmla="*/ 442189 h 442188"/>
                <a:gd name="connsiteX4" fmla="*/ 241109 w 241109"/>
                <a:gd name="connsiteY4" fmla="*/ 426208 h 442188"/>
                <a:gd name="connsiteX5" fmla="*/ 117141 w 241109"/>
                <a:gd name="connsiteY5" fmla="*/ 221094 h 442188"/>
                <a:gd name="connsiteX6" fmla="*/ 241109 w 241109"/>
                <a:gd name="connsiteY6" fmla="*/ 15981 h 44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1109" h="442188">
                  <a:moveTo>
                    <a:pt x="241109" y="15981"/>
                  </a:moveTo>
                  <a:cubicBezTo>
                    <a:pt x="220939" y="5586"/>
                    <a:pt x="198752" y="0"/>
                    <a:pt x="175634" y="0"/>
                  </a:cubicBezTo>
                  <a:cubicBezTo>
                    <a:pt x="78663" y="0"/>
                    <a:pt x="0" y="98988"/>
                    <a:pt x="0" y="221094"/>
                  </a:cubicBezTo>
                  <a:cubicBezTo>
                    <a:pt x="0" y="343200"/>
                    <a:pt x="78663" y="442189"/>
                    <a:pt x="175634" y="442189"/>
                  </a:cubicBezTo>
                  <a:cubicBezTo>
                    <a:pt x="198752" y="442189"/>
                    <a:pt x="220939" y="436603"/>
                    <a:pt x="241109" y="426208"/>
                  </a:cubicBezTo>
                  <a:cubicBezTo>
                    <a:pt x="169273" y="399211"/>
                    <a:pt x="117141" y="317600"/>
                    <a:pt x="117141" y="221094"/>
                  </a:cubicBezTo>
                  <a:cubicBezTo>
                    <a:pt x="117141" y="124589"/>
                    <a:pt x="169273" y="42978"/>
                    <a:pt x="241109" y="15981"/>
                  </a:cubicBezTo>
                  <a:close/>
                </a:path>
              </a:pathLst>
            </a:custGeom>
            <a:solidFill>
              <a:srgbClr val="D87D22"/>
            </a:solidFill>
            <a:ln w="15453" cap="flat">
              <a:noFill/>
              <a:prstDash val="solid"/>
              <a:miter/>
            </a:ln>
          </p:spPr>
          <p:txBody>
            <a:bodyPr rtlCol="0" anchor="ctr"/>
            <a:lstStyle/>
            <a:p>
              <a:endParaRPr lang="en-US"/>
            </a:p>
          </p:txBody>
        </p:sp>
        <p:sp>
          <p:nvSpPr>
            <p:cNvPr id="111" name="Freeform: Shape 110">
              <a:extLst>
                <a:ext uri="{FF2B5EF4-FFF2-40B4-BE49-F238E27FC236}">
                  <a16:creationId xmlns:a16="http://schemas.microsoft.com/office/drawing/2014/main" id="{D46241A3-164D-4B51-820C-3C62ECAE80B1}"/>
                </a:ext>
              </a:extLst>
            </p:cNvPr>
            <p:cNvSpPr/>
            <p:nvPr/>
          </p:nvSpPr>
          <p:spPr>
            <a:xfrm>
              <a:off x="1172219" y="3981498"/>
              <a:ext cx="105680" cy="193719"/>
            </a:xfrm>
            <a:custGeom>
              <a:avLst/>
              <a:gdLst>
                <a:gd name="connsiteX0" fmla="*/ 144759 w 198907"/>
                <a:gd name="connsiteY0" fmla="*/ 364612 h 364611"/>
                <a:gd name="connsiteX1" fmla="*/ 198907 w 198907"/>
                <a:gd name="connsiteY1" fmla="*/ 351424 h 364611"/>
                <a:gd name="connsiteX2" fmla="*/ 96506 w 198907"/>
                <a:gd name="connsiteY2" fmla="*/ 182306 h 364611"/>
                <a:gd name="connsiteX3" fmla="*/ 198907 w 198907"/>
                <a:gd name="connsiteY3" fmla="*/ 13188 h 364611"/>
                <a:gd name="connsiteX4" fmla="*/ 144759 w 198907"/>
                <a:gd name="connsiteY4" fmla="*/ 0 h 364611"/>
                <a:gd name="connsiteX5" fmla="*/ 0 w 198907"/>
                <a:gd name="connsiteY5" fmla="*/ 182306 h 364611"/>
                <a:gd name="connsiteX6" fmla="*/ 144759 w 198907"/>
                <a:gd name="connsiteY6" fmla="*/ 364612 h 364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907" h="364611">
                  <a:moveTo>
                    <a:pt x="144759" y="364612"/>
                  </a:moveTo>
                  <a:cubicBezTo>
                    <a:pt x="163843" y="364612"/>
                    <a:pt x="182151" y="359957"/>
                    <a:pt x="198907" y="351424"/>
                  </a:cubicBezTo>
                  <a:cubicBezTo>
                    <a:pt x="139639" y="329392"/>
                    <a:pt x="96506" y="262055"/>
                    <a:pt x="96506" y="182306"/>
                  </a:cubicBezTo>
                  <a:cubicBezTo>
                    <a:pt x="96506" y="102557"/>
                    <a:pt x="139639" y="35220"/>
                    <a:pt x="198907" y="13188"/>
                  </a:cubicBezTo>
                  <a:cubicBezTo>
                    <a:pt x="182151" y="4655"/>
                    <a:pt x="163843" y="0"/>
                    <a:pt x="144759" y="0"/>
                  </a:cubicBezTo>
                  <a:cubicBezTo>
                    <a:pt x="64854" y="0"/>
                    <a:pt x="0" y="81611"/>
                    <a:pt x="0" y="182306"/>
                  </a:cubicBezTo>
                  <a:cubicBezTo>
                    <a:pt x="0" y="283001"/>
                    <a:pt x="64854" y="364612"/>
                    <a:pt x="144759" y="364612"/>
                  </a:cubicBezTo>
                  <a:close/>
                </a:path>
              </a:pathLst>
            </a:custGeom>
            <a:solidFill>
              <a:srgbClr val="D87D22"/>
            </a:solidFill>
            <a:ln w="15453" cap="flat">
              <a:no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id="{B2B25A24-7B02-4D79-8A86-07C69A1B716D}"/>
                </a:ext>
              </a:extLst>
            </p:cNvPr>
            <p:cNvSpPr/>
            <p:nvPr/>
          </p:nvSpPr>
          <p:spPr>
            <a:xfrm>
              <a:off x="933161" y="3367365"/>
              <a:ext cx="966522" cy="1673408"/>
            </a:xfrm>
            <a:custGeom>
              <a:avLst/>
              <a:gdLst>
                <a:gd name="connsiteX0" fmla="*/ 1171568 w 1819150"/>
                <a:gd name="connsiteY0" fmla="*/ 1978212 h 3149624"/>
                <a:gd name="connsiteX1" fmla="*/ 1256437 w 1819150"/>
                <a:gd name="connsiteY1" fmla="*/ 1957577 h 3149624"/>
                <a:gd name="connsiteX2" fmla="*/ 1399489 w 1819150"/>
                <a:gd name="connsiteY2" fmla="*/ 1691178 h 3149624"/>
                <a:gd name="connsiteX3" fmla="*/ 1256437 w 1819150"/>
                <a:gd name="connsiteY3" fmla="*/ 1424778 h 3149624"/>
                <a:gd name="connsiteX4" fmla="*/ 1171568 w 1819150"/>
                <a:gd name="connsiteY4" fmla="*/ 1404143 h 3149624"/>
                <a:gd name="connsiteX5" fmla="*/ 943646 w 1819150"/>
                <a:gd name="connsiteY5" fmla="*/ 1691178 h 3149624"/>
                <a:gd name="connsiteX6" fmla="*/ 1171568 w 1819150"/>
                <a:gd name="connsiteY6" fmla="*/ 1978212 h 3149624"/>
                <a:gd name="connsiteX7" fmla="*/ 1036894 w 1819150"/>
                <a:gd name="connsiteY7" fmla="*/ 2552282 h 3149624"/>
                <a:gd name="connsiteX8" fmla="*/ 1246352 w 1819150"/>
                <a:gd name="connsiteY8" fmla="*/ 2816044 h 3149624"/>
                <a:gd name="connsiteX9" fmla="*/ 1324394 w 1819150"/>
                <a:gd name="connsiteY9" fmla="*/ 2797115 h 3149624"/>
                <a:gd name="connsiteX10" fmla="*/ 1455810 w 1819150"/>
                <a:gd name="connsiteY10" fmla="*/ 2552282 h 3149624"/>
                <a:gd name="connsiteX11" fmla="*/ 1324394 w 1819150"/>
                <a:gd name="connsiteY11" fmla="*/ 2307449 h 3149624"/>
                <a:gd name="connsiteX12" fmla="*/ 1246352 w 1819150"/>
                <a:gd name="connsiteY12" fmla="*/ 2288520 h 3149624"/>
                <a:gd name="connsiteX13" fmla="*/ 1036894 w 1819150"/>
                <a:gd name="connsiteY13" fmla="*/ 2552282 h 3149624"/>
                <a:gd name="connsiteX14" fmla="*/ 946439 w 1819150"/>
                <a:gd name="connsiteY14" fmla="*/ 791285 h 3149624"/>
                <a:gd name="connsiteX15" fmla="*/ 1155897 w 1819150"/>
                <a:gd name="connsiteY15" fmla="*/ 1055047 h 3149624"/>
                <a:gd name="connsiteX16" fmla="*/ 1233939 w 1819150"/>
                <a:gd name="connsiteY16" fmla="*/ 1035963 h 3149624"/>
                <a:gd name="connsiteX17" fmla="*/ 1365355 w 1819150"/>
                <a:gd name="connsiteY17" fmla="*/ 791285 h 3149624"/>
                <a:gd name="connsiteX18" fmla="*/ 1233939 w 1819150"/>
                <a:gd name="connsiteY18" fmla="*/ 546607 h 3149624"/>
                <a:gd name="connsiteX19" fmla="*/ 1155897 w 1819150"/>
                <a:gd name="connsiteY19" fmla="*/ 527523 h 3149624"/>
                <a:gd name="connsiteX20" fmla="*/ 946439 w 1819150"/>
                <a:gd name="connsiteY20" fmla="*/ 791285 h 3149624"/>
                <a:gd name="connsiteX21" fmla="*/ 1706693 w 1819150"/>
                <a:gd name="connsiteY21" fmla="*/ 0 h 3149624"/>
                <a:gd name="connsiteX22" fmla="*/ 1801958 w 1819150"/>
                <a:gd name="connsiteY22" fmla="*/ 763202 h 3149624"/>
                <a:gd name="connsiteX23" fmla="*/ 1582570 w 1819150"/>
                <a:gd name="connsiteY23" fmla="*/ 1047289 h 3149624"/>
                <a:gd name="connsiteX24" fmla="*/ 1817939 w 1819150"/>
                <a:gd name="connsiteY24" fmla="*/ 1333237 h 3149624"/>
                <a:gd name="connsiteX25" fmla="*/ 1675663 w 1819150"/>
                <a:gd name="connsiteY25" fmla="*/ 3149624 h 3149624"/>
                <a:gd name="connsiteX26" fmla="*/ 201700 w 1819150"/>
                <a:gd name="connsiteY26" fmla="*/ 2746224 h 3149624"/>
                <a:gd name="connsiteX27" fmla="*/ 170049 w 1819150"/>
                <a:gd name="connsiteY27" fmla="*/ 2137556 h 3149624"/>
                <a:gd name="connsiteX28" fmla="*/ 341339 w 1819150"/>
                <a:gd name="connsiteY28" fmla="*/ 1931666 h 3149624"/>
                <a:gd name="connsiteX29" fmla="*/ 139639 w 1819150"/>
                <a:gd name="connsiteY29" fmla="*/ 1722364 h 3149624"/>
                <a:gd name="connsiteX30" fmla="*/ 0 w 1819150"/>
                <a:gd name="connsiteY30" fmla="*/ 822316 h 3149624"/>
                <a:gd name="connsiteX31" fmla="*/ 308756 w 1819150"/>
                <a:gd name="connsiteY31" fmla="*/ 586171 h 3149624"/>
                <a:gd name="connsiteX32" fmla="*/ 411158 w 1819150"/>
                <a:gd name="connsiteY32" fmla="*/ 612858 h 3149624"/>
                <a:gd name="connsiteX33" fmla="*/ 620616 w 1819150"/>
                <a:gd name="connsiteY33" fmla="*/ 403400 h 3149624"/>
                <a:gd name="connsiteX34" fmla="*/ 620306 w 1819150"/>
                <a:gd name="connsiteY34" fmla="*/ 394246 h 3149624"/>
                <a:gd name="connsiteX35" fmla="*/ 1706693 w 1819150"/>
                <a:gd name="connsiteY35" fmla="*/ 0 h 3149624"/>
                <a:gd name="connsiteX36" fmla="*/ 641251 w 1819150"/>
                <a:gd name="connsiteY36" fmla="*/ 2622101 h 3149624"/>
                <a:gd name="connsiteX37" fmla="*/ 706726 w 1819150"/>
                <a:gd name="connsiteY37" fmla="*/ 2606120 h 3149624"/>
                <a:gd name="connsiteX38" fmla="*/ 816886 w 1819150"/>
                <a:gd name="connsiteY38" fmla="*/ 2401007 h 3149624"/>
                <a:gd name="connsiteX39" fmla="*/ 706726 w 1819150"/>
                <a:gd name="connsiteY39" fmla="*/ 2195893 h 3149624"/>
                <a:gd name="connsiteX40" fmla="*/ 641251 w 1819150"/>
                <a:gd name="connsiteY40" fmla="*/ 2179913 h 3149624"/>
                <a:gd name="connsiteX41" fmla="*/ 465617 w 1819150"/>
                <a:gd name="connsiteY41" fmla="*/ 2401007 h 3149624"/>
                <a:gd name="connsiteX42" fmla="*/ 641251 w 1819150"/>
                <a:gd name="connsiteY42" fmla="*/ 2622101 h 3149624"/>
                <a:gd name="connsiteX43" fmla="*/ 739464 w 1819150"/>
                <a:gd name="connsiteY43" fmla="*/ 1338203 h 3149624"/>
                <a:gd name="connsiteX44" fmla="*/ 648854 w 1819150"/>
                <a:gd name="connsiteY44" fmla="*/ 1169085 h 3149624"/>
                <a:gd name="connsiteX45" fmla="*/ 594705 w 1819150"/>
                <a:gd name="connsiteY45" fmla="*/ 1155897 h 3149624"/>
                <a:gd name="connsiteX46" fmla="*/ 449946 w 1819150"/>
                <a:gd name="connsiteY46" fmla="*/ 1338203 h 3149624"/>
                <a:gd name="connsiteX47" fmla="*/ 594705 w 1819150"/>
                <a:gd name="connsiteY47" fmla="*/ 1520508 h 3149624"/>
                <a:gd name="connsiteX48" fmla="*/ 648854 w 1819150"/>
                <a:gd name="connsiteY48" fmla="*/ 1507320 h 3149624"/>
                <a:gd name="connsiteX49" fmla="*/ 739464 w 1819150"/>
                <a:gd name="connsiteY49" fmla="*/ 1338203 h 3149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819150" h="3149624">
                  <a:moveTo>
                    <a:pt x="1171568" y="1978212"/>
                  </a:moveTo>
                  <a:cubicBezTo>
                    <a:pt x="1201667" y="1978212"/>
                    <a:pt x="1230216" y="1970920"/>
                    <a:pt x="1256437" y="1957577"/>
                  </a:cubicBezTo>
                  <a:cubicBezTo>
                    <a:pt x="1340220" y="1915065"/>
                    <a:pt x="1399489" y="1811887"/>
                    <a:pt x="1399489" y="1691178"/>
                  </a:cubicBezTo>
                  <a:cubicBezTo>
                    <a:pt x="1399489" y="1570313"/>
                    <a:pt x="1340220" y="1467135"/>
                    <a:pt x="1256437" y="1424778"/>
                  </a:cubicBezTo>
                  <a:cubicBezTo>
                    <a:pt x="1230216" y="1411435"/>
                    <a:pt x="1201512" y="1404143"/>
                    <a:pt x="1171568" y="1404143"/>
                  </a:cubicBezTo>
                  <a:cubicBezTo>
                    <a:pt x="1045582" y="1404143"/>
                    <a:pt x="943646" y="1532610"/>
                    <a:pt x="943646" y="1691178"/>
                  </a:cubicBezTo>
                  <a:cubicBezTo>
                    <a:pt x="943646" y="1849745"/>
                    <a:pt x="1045738" y="1978212"/>
                    <a:pt x="1171568" y="1978212"/>
                  </a:cubicBezTo>
                  <a:close/>
                  <a:moveTo>
                    <a:pt x="1036894" y="2552282"/>
                  </a:moveTo>
                  <a:cubicBezTo>
                    <a:pt x="1036894" y="2697971"/>
                    <a:pt x="1130762" y="2816044"/>
                    <a:pt x="1246352" y="2816044"/>
                  </a:cubicBezTo>
                  <a:cubicBezTo>
                    <a:pt x="1273969" y="2816044"/>
                    <a:pt x="1300190" y="2809372"/>
                    <a:pt x="1324394" y="2797115"/>
                  </a:cubicBezTo>
                  <a:cubicBezTo>
                    <a:pt x="1401351" y="2758171"/>
                    <a:pt x="1455810" y="2663217"/>
                    <a:pt x="1455810" y="2552282"/>
                  </a:cubicBezTo>
                  <a:cubicBezTo>
                    <a:pt x="1455810" y="2441347"/>
                    <a:pt x="1401351" y="2346393"/>
                    <a:pt x="1324394" y="2307449"/>
                  </a:cubicBezTo>
                  <a:cubicBezTo>
                    <a:pt x="1300190" y="2295192"/>
                    <a:pt x="1273969" y="2288520"/>
                    <a:pt x="1246352" y="2288520"/>
                  </a:cubicBezTo>
                  <a:cubicBezTo>
                    <a:pt x="1130762" y="2288520"/>
                    <a:pt x="1036894" y="2406592"/>
                    <a:pt x="1036894" y="2552282"/>
                  </a:cubicBezTo>
                  <a:close/>
                  <a:moveTo>
                    <a:pt x="946439" y="791285"/>
                  </a:moveTo>
                  <a:cubicBezTo>
                    <a:pt x="946439" y="936974"/>
                    <a:pt x="1040152" y="1055047"/>
                    <a:pt x="1155897" y="1055047"/>
                  </a:cubicBezTo>
                  <a:cubicBezTo>
                    <a:pt x="1183514" y="1055047"/>
                    <a:pt x="1209891" y="1048375"/>
                    <a:pt x="1233939" y="1035963"/>
                  </a:cubicBezTo>
                  <a:cubicBezTo>
                    <a:pt x="1311051" y="997174"/>
                    <a:pt x="1365355" y="902220"/>
                    <a:pt x="1365355" y="791285"/>
                  </a:cubicBezTo>
                  <a:cubicBezTo>
                    <a:pt x="1365355" y="680350"/>
                    <a:pt x="1311051" y="585396"/>
                    <a:pt x="1233939" y="546607"/>
                  </a:cubicBezTo>
                  <a:cubicBezTo>
                    <a:pt x="1209891" y="534195"/>
                    <a:pt x="1183514" y="527523"/>
                    <a:pt x="1155897" y="527523"/>
                  </a:cubicBezTo>
                  <a:cubicBezTo>
                    <a:pt x="1040152" y="527523"/>
                    <a:pt x="946439" y="645595"/>
                    <a:pt x="946439" y="791285"/>
                  </a:cubicBezTo>
                  <a:close/>
                  <a:moveTo>
                    <a:pt x="1706693" y="0"/>
                  </a:moveTo>
                  <a:cubicBezTo>
                    <a:pt x="1750292" y="62992"/>
                    <a:pt x="1783340" y="366784"/>
                    <a:pt x="1801958" y="763202"/>
                  </a:cubicBezTo>
                  <a:cubicBezTo>
                    <a:pt x="1677990" y="783062"/>
                    <a:pt x="1582570" y="902685"/>
                    <a:pt x="1582570" y="1047289"/>
                  </a:cubicBezTo>
                  <a:cubicBezTo>
                    <a:pt x="1582570" y="1198099"/>
                    <a:pt x="1686213" y="1321601"/>
                    <a:pt x="1817939" y="1333237"/>
                  </a:cubicBezTo>
                  <a:cubicBezTo>
                    <a:pt x="1826938" y="2123126"/>
                    <a:pt x="1786443" y="2996332"/>
                    <a:pt x="1675663" y="3149624"/>
                  </a:cubicBezTo>
                  <a:cubicBezTo>
                    <a:pt x="1365355" y="3072048"/>
                    <a:pt x="201700" y="2746224"/>
                    <a:pt x="201700" y="2746224"/>
                  </a:cubicBezTo>
                  <a:cubicBezTo>
                    <a:pt x="201700" y="2746224"/>
                    <a:pt x="191460" y="2476877"/>
                    <a:pt x="170049" y="2137556"/>
                  </a:cubicBezTo>
                  <a:cubicBezTo>
                    <a:pt x="267485" y="2119713"/>
                    <a:pt x="341339" y="2034378"/>
                    <a:pt x="341339" y="1931666"/>
                  </a:cubicBezTo>
                  <a:cubicBezTo>
                    <a:pt x="341339" y="1818559"/>
                    <a:pt x="251815" y="1726398"/>
                    <a:pt x="139639" y="1722364"/>
                  </a:cubicBezTo>
                  <a:cubicBezTo>
                    <a:pt x="106901" y="1332462"/>
                    <a:pt x="60820" y="950783"/>
                    <a:pt x="0" y="822316"/>
                  </a:cubicBezTo>
                  <a:cubicBezTo>
                    <a:pt x="105194" y="733568"/>
                    <a:pt x="208217" y="655215"/>
                    <a:pt x="308756" y="586171"/>
                  </a:cubicBezTo>
                  <a:cubicBezTo>
                    <a:pt x="339011" y="603238"/>
                    <a:pt x="373921" y="612858"/>
                    <a:pt x="411158" y="612858"/>
                  </a:cubicBezTo>
                  <a:cubicBezTo>
                    <a:pt x="526903" y="612858"/>
                    <a:pt x="620616" y="519145"/>
                    <a:pt x="620616" y="403400"/>
                  </a:cubicBezTo>
                  <a:cubicBezTo>
                    <a:pt x="620616" y="400297"/>
                    <a:pt x="620616" y="397349"/>
                    <a:pt x="620306" y="394246"/>
                  </a:cubicBezTo>
                  <a:cubicBezTo>
                    <a:pt x="1054581" y="157171"/>
                    <a:pt x="1428658" y="74939"/>
                    <a:pt x="1706693" y="0"/>
                  </a:cubicBezTo>
                  <a:close/>
                  <a:moveTo>
                    <a:pt x="641251" y="2622101"/>
                  </a:moveTo>
                  <a:cubicBezTo>
                    <a:pt x="664369" y="2622101"/>
                    <a:pt x="686556" y="2616516"/>
                    <a:pt x="706726" y="2606120"/>
                  </a:cubicBezTo>
                  <a:cubicBezTo>
                    <a:pt x="771270" y="2573538"/>
                    <a:pt x="816886" y="2493944"/>
                    <a:pt x="816886" y="2401007"/>
                  </a:cubicBezTo>
                  <a:cubicBezTo>
                    <a:pt x="816886" y="2308070"/>
                    <a:pt x="771270" y="2228476"/>
                    <a:pt x="706726" y="2195893"/>
                  </a:cubicBezTo>
                  <a:cubicBezTo>
                    <a:pt x="686556" y="2185498"/>
                    <a:pt x="664369" y="2179913"/>
                    <a:pt x="641251" y="2179913"/>
                  </a:cubicBezTo>
                  <a:cubicBezTo>
                    <a:pt x="544280" y="2179913"/>
                    <a:pt x="465617" y="2278901"/>
                    <a:pt x="465617" y="2401007"/>
                  </a:cubicBezTo>
                  <a:cubicBezTo>
                    <a:pt x="465617" y="2523113"/>
                    <a:pt x="544280" y="2622101"/>
                    <a:pt x="641251" y="2622101"/>
                  </a:cubicBezTo>
                  <a:close/>
                  <a:moveTo>
                    <a:pt x="739464" y="1338203"/>
                  </a:moveTo>
                  <a:cubicBezTo>
                    <a:pt x="739464" y="1261556"/>
                    <a:pt x="701917" y="1196081"/>
                    <a:pt x="648854" y="1169085"/>
                  </a:cubicBezTo>
                  <a:cubicBezTo>
                    <a:pt x="632097" y="1160551"/>
                    <a:pt x="613789" y="1155897"/>
                    <a:pt x="594705" y="1155897"/>
                  </a:cubicBezTo>
                  <a:cubicBezTo>
                    <a:pt x="514801" y="1155897"/>
                    <a:pt x="449946" y="1237508"/>
                    <a:pt x="449946" y="1338203"/>
                  </a:cubicBezTo>
                  <a:cubicBezTo>
                    <a:pt x="449946" y="1438897"/>
                    <a:pt x="514801" y="1520508"/>
                    <a:pt x="594705" y="1520508"/>
                  </a:cubicBezTo>
                  <a:cubicBezTo>
                    <a:pt x="613789" y="1520508"/>
                    <a:pt x="632097" y="1515854"/>
                    <a:pt x="648854" y="1507320"/>
                  </a:cubicBezTo>
                  <a:cubicBezTo>
                    <a:pt x="701917" y="1480324"/>
                    <a:pt x="739464" y="1414849"/>
                    <a:pt x="739464" y="1338203"/>
                  </a:cubicBezTo>
                  <a:close/>
                </a:path>
              </a:pathLst>
            </a:custGeom>
            <a:solidFill>
              <a:schemeClr val="bg1"/>
            </a:solidFill>
            <a:ln w="15453" cap="flat">
              <a:noFill/>
              <a:prstDash val="solid"/>
              <a:miter/>
            </a:ln>
          </p:spPr>
          <p:txBody>
            <a:bodyPr rtlCol="0" anchor="ctr"/>
            <a:lstStyle/>
            <a:p>
              <a:endParaRPr lang="en-US" dirty="0"/>
            </a:p>
          </p:txBody>
        </p:sp>
        <p:sp>
          <p:nvSpPr>
            <p:cNvPr id="113" name="Freeform: Shape 112">
              <a:extLst>
                <a:ext uri="{FF2B5EF4-FFF2-40B4-BE49-F238E27FC236}">
                  <a16:creationId xmlns:a16="http://schemas.microsoft.com/office/drawing/2014/main" id="{B6C7E051-D51A-4A63-9898-C17CC1B734D5}"/>
                </a:ext>
              </a:extLst>
            </p:cNvPr>
            <p:cNvSpPr/>
            <p:nvPr/>
          </p:nvSpPr>
          <p:spPr>
            <a:xfrm>
              <a:off x="3494053" y="3680120"/>
              <a:ext cx="152585" cy="185971"/>
            </a:xfrm>
            <a:custGeom>
              <a:avLst/>
              <a:gdLst>
                <a:gd name="connsiteX0" fmla="*/ 0 w 287190"/>
                <a:gd name="connsiteY0" fmla="*/ 346304 h 350027"/>
                <a:gd name="connsiteX1" fmla="*/ 92937 w 287190"/>
                <a:gd name="connsiteY1" fmla="*/ 173152 h 350027"/>
                <a:gd name="connsiteX2" fmla="*/ 0 w 287190"/>
                <a:gd name="connsiteY2" fmla="*/ 0 h 350027"/>
                <a:gd name="connsiteX3" fmla="*/ 287190 w 287190"/>
                <a:gd name="connsiteY3" fmla="*/ 0 h 350027"/>
                <a:gd name="connsiteX4" fmla="*/ 287190 w 287190"/>
                <a:gd name="connsiteY4" fmla="*/ 350027 h 350027"/>
                <a:gd name="connsiteX5" fmla="*/ 0 w 287190"/>
                <a:gd name="connsiteY5" fmla="*/ 346304 h 350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190" h="350027">
                  <a:moveTo>
                    <a:pt x="0" y="346304"/>
                  </a:moveTo>
                  <a:cubicBezTo>
                    <a:pt x="54459" y="318686"/>
                    <a:pt x="92937" y="251660"/>
                    <a:pt x="92937" y="173152"/>
                  </a:cubicBezTo>
                  <a:cubicBezTo>
                    <a:pt x="92937" y="94644"/>
                    <a:pt x="54459" y="27617"/>
                    <a:pt x="0" y="0"/>
                  </a:cubicBezTo>
                  <a:lnTo>
                    <a:pt x="287190" y="0"/>
                  </a:lnTo>
                  <a:lnTo>
                    <a:pt x="287190" y="350027"/>
                  </a:lnTo>
                  <a:lnTo>
                    <a:pt x="0" y="346304"/>
                  </a:lnTo>
                  <a:close/>
                </a:path>
              </a:pathLst>
            </a:custGeom>
            <a:solidFill>
              <a:schemeClr val="bg1"/>
            </a:solidFill>
            <a:ln w="1545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114" name="Freeform: Shape 113">
              <a:extLst>
                <a:ext uri="{FF2B5EF4-FFF2-40B4-BE49-F238E27FC236}">
                  <a16:creationId xmlns:a16="http://schemas.microsoft.com/office/drawing/2014/main" id="{084CD833-731E-47C7-A677-697FA3D68987}"/>
                </a:ext>
              </a:extLst>
            </p:cNvPr>
            <p:cNvSpPr/>
            <p:nvPr/>
          </p:nvSpPr>
          <p:spPr>
            <a:xfrm>
              <a:off x="4838770" y="3532294"/>
              <a:ext cx="109520" cy="162085"/>
            </a:xfrm>
            <a:custGeom>
              <a:avLst/>
              <a:gdLst>
                <a:gd name="connsiteX0" fmla="*/ 0 w 238187"/>
                <a:gd name="connsiteY0" fmla="*/ 285207 h 290310"/>
                <a:gd name="connsiteX1" fmla="*/ 76561 w 238187"/>
                <a:gd name="connsiteY1" fmla="*/ 142603 h 290310"/>
                <a:gd name="connsiteX2" fmla="*/ 0 w 238187"/>
                <a:gd name="connsiteY2" fmla="*/ 0 h 290310"/>
                <a:gd name="connsiteX3" fmla="*/ 238188 w 238187"/>
                <a:gd name="connsiteY3" fmla="*/ 0 h 290310"/>
                <a:gd name="connsiteX4" fmla="*/ 238188 w 238187"/>
                <a:gd name="connsiteY4" fmla="*/ 290311 h 290310"/>
                <a:gd name="connsiteX5" fmla="*/ 0 w 238187"/>
                <a:gd name="connsiteY5" fmla="*/ 285207 h 290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8187" h="290310">
                  <a:moveTo>
                    <a:pt x="0" y="285207"/>
                  </a:moveTo>
                  <a:cubicBezTo>
                    <a:pt x="44853" y="262471"/>
                    <a:pt x="76561" y="207254"/>
                    <a:pt x="76561" y="142603"/>
                  </a:cubicBezTo>
                  <a:cubicBezTo>
                    <a:pt x="76561" y="77952"/>
                    <a:pt x="44853" y="22736"/>
                    <a:pt x="0" y="0"/>
                  </a:cubicBezTo>
                  <a:lnTo>
                    <a:pt x="238188" y="0"/>
                  </a:lnTo>
                  <a:lnTo>
                    <a:pt x="238188" y="290311"/>
                  </a:lnTo>
                  <a:lnTo>
                    <a:pt x="0" y="285207"/>
                  </a:lnTo>
                  <a:close/>
                </a:path>
              </a:pathLst>
            </a:custGeom>
            <a:solidFill>
              <a:schemeClr val="bg1"/>
            </a:solidFill>
            <a:ln w="15453" cap="flat">
              <a:noFill/>
              <a:prstDash val="solid"/>
              <a:miter/>
            </a:ln>
          </p:spPr>
          <p:txBody>
            <a:bodyPr rtlCol="0" anchor="ctr"/>
            <a:lstStyle/>
            <a:p>
              <a:endParaRPr lang="en-US"/>
            </a:p>
          </p:txBody>
        </p:sp>
        <p:sp>
          <p:nvSpPr>
            <p:cNvPr id="115" name="Freeform: Shape 114">
              <a:extLst>
                <a:ext uri="{FF2B5EF4-FFF2-40B4-BE49-F238E27FC236}">
                  <a16:creationId xmlns:a16="http://schemas.microsoft.com/office/drawing/2014/main" id="{A134FAB1-7D32-4F95-A378-3C72B61AA73D}"/>
                </a:ext>
              </a:extLst>
            </p:cNvPr>
            <p:cNvSpPr/>
            <p:nvPr/>
          </p:nvSpPr>
          <p:spPr>
            <a:xfrm>
              <a:off x="4203891" y="3505277"/>
              <a:ext cx="126948" cy="154728"/>
            </a:xfrm>
            <a:custGeom>
              <a:avLst/>
              <a:gdLst>
                <a:gd name="connsiteX0" fmla="*/ 0 w 238937"/>
                <a:gd name="connsiteY0" fmla="*/ 286104 h 291223"/>
                <a:gd name="connsiteX1" fmla="*/ 76801 w 238937"/>
                <a:gd name="connsiteY1" fmla="*/ 143052 h 291223"/>
                <a:gd name="connsiteX2" fmla="*/ 0 w 238937"/>
                <a:gd name="connsiteY2" fmla="*/ 0 h 291223"/>
                <a:gd name="connsiteX3" fmla="*/ 238937 w 238937"/>
                <a:gd name="connsiteY3" fmla="*/ 0 h 291223"/>
                <a:gd name="connsiteX4" fmla="*/ 238937 w 238937"/>
                <a:gd name="connsiteY4" fmla="*/ 291224 h 291223"/>
                <a:gd name="connsiteX5" fmla="*/ 0 w 238937"/>
                <a:gd name="connsiteY5" fmla="*/ 286104 h 29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8937" h="291223">
                  <a:moveTo>
                    <a:pt x="0" y="286104"/>
                  </a:moveTo>
                  <a:cubicBezTo>
                    <a:pt x="44995" y="263296"/>
                    <a:pt x="76801" y="207906"/>
                    <a:pt x="76801" y="143052"/>
                  </a:cubicBezTo>
                  <a:cubicBezTo>
                    <a:pt x="76801" y="78198"/>
                    <a:pt x="44995" y="22808"/>
                    <a:pt x="0" y="0"/>
                  </a:cubicBezTo>
                  <a:lnTo>
                    <a:pt x="238937" y="0"/>
                  </a:lnTo>
                  <a:lnTo>
                    <a:pt x="238937" y="291224"/>
                  </a:lnTo>
                  <a:lnTo>
                    <a:pt x="0" y="286104"/>
                  </a:lnTo>
                  <a:close/>
                </a:path>
              </a:pathLst>
            </a:custGeom>
            <a:solidFill>
              <a:schemeClr val="bg1"/>
            </a:solidFill>
            <a:ln w="1545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116" name="Freeform: Shape 115">
              <a:extLst>
                <a:ext uri="{FF2B5EF4-FFF2-40B4-BE49-F238E27FC236}">
                  <a16:creationId xmlns:a16="http://schemas.microsoft.com/office/drawing/2014/main" id="{8476869B-4DE6-4F27-91C0-6236C57E5DD8}"/>
                </a:ext>
              </a:extLst>
            </p:cNvPr>
            <p:cNvSpPr/>
            <p:nvPr/>
          </p:nvSpPr>
          <p:spPr>
            <a:xfrm>
              <a:off x="2740194" y="3153037"/>
              <a:ext cx="187127" cy="1504418"/>
            </a:xfrm>
            <a:custGeom>
              <a:avLst/>
              <a:gdLst>
                <a:gd name="connsiteX0" fmla="*/ 111555 w 352204"/>
                <a:gd name="connsiteY0" fmla="*/ 0 h 2831558"/>
                <a:gd name="connsiteX1" fmla="*/ 197201 w 352204"/>
                <a:gd name="connsiteY1" fmla="*/ 686091 h 2831558"/>
                <a:gd name="connsiteX2" fmla="*/ 0 w 352204"/>
                <a:gd name="connsiteY2" fmla="*/ 941474 h 2831558"/>
                <a:gd name="connsiteX3" fmla="*/ 211630 w 352204"/>
                <a:gd name="connsiteY3" fmla="*/ 1198564 h 2831558"/>
                <a:gd name="connsiteX4" fmla="*/ 83628 w 352204"/>
                <a:gd name="connsiteY4" fmla="*/ 2831559 h 2831558"/>
                <a:gd name="connsiteX5" fmla="*/ 258331 w 352204"/>
                <a:gd name="connsiteY5" fmla="*/ 2748396 h 2831558"/>
                <a:gd name="connsiteX6" fmla="*/ 293086 w 352204"/>
                <a:gd name="connsiteY6" fmla="*/ 161205 h 2831558"/>
                <a:gd name="connsiteX7" fmla="*/ 111555 w 352204"/>
                <a:gd name="connsiteY7" fmla="*/ 0 h 2831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2204" h="2831558">
                  <a:moveTo>
                    <a:pt x="111555" y="0"/>
                  </a:moveTo>
                  <a:cubicBezTo>
                    <a:pt x="150809" y="56631"/>
                    <a:pt x="180444" y="329702"/>
                    <a:pt x="197201" y="686091"/>
                  </a:cubicBezTo>
                  <a:cubicBezTo>
                    <a:pt x="85800" y="703933"/>
                    <a:pt x="0" y="811455"/>
                    <a:pt x="0" y="941474"/>
                  </a:cubicBezTo>
                  <a:cubicBezTo>
                    <a:pt x="0" y="1077078"/>
                    <a:pt x="93092" y="1188169"/>
                    <a:pt x="211630" y="1198564"/>
                  </a:cubicBezTo>
                  <a:cubicBezTo>
                    <a:pt x="219698" y="1908704"/>
                    <a:pt x="183237" y="2693782"/>
                    <a:pt x="83628" y="2831559"/>
                  </a:cubicBezTo>
                  <a:cubicBezTo>
                    <a:pt x="148172" y="2801459"/>
                    <a:pt x="205889" y="2774152"/>
                    <a:pt x="258331" y="2748396"/>
                  </a:cubicBezTo>
                  <a:cubicBezTo>
                    <a:pt x="381213" y="2320327"/>
                    <a:pt x="373300" y="696331"/>
                    <a:pt x="293086" y="161205"/>
                  </a:cubicBezTo>
                  <a:cubicBezTo>
                    <a:pt x="250729" y="114348"/>
                    <a:pt x="192856" y="54304"/>
                    <a:pt x="111555" y="0"/>
                  </a:cubicBezTo>
                  <a:close/>
                </a:path>
              </a:pathLst>
            </a:custGeom>
            <a:solidFill>
              <a:srgbClr val="D87D22"/>
            </a:solidFill>
            <a:ln w="15453" cap="flat">
              <a:noFill/>
              <a:prstDash val="solid"/>
              <a:miter/>
            </a:ln>
          </p:spPr>
          <p:txBody>
            <a:bodyPr rtlCol="0" anchor="ctr"/>
            <a:lstStyle/>
            <a:p>
              <a:endParaRPr lang="en-US"/>
            </a:p>
          </p:txBody>
        </p:sp>
        <p:sp>
          <p:nvSpPr>
            <p:cNvPr id="117" name="Freeform: Shape 116">
              <a:extLst>
                <a:ext uri="{FF2B5EF4-FFF2-40B4-BE49-F238E27FC236}">
                  <a16:creationId xmlns:a16="http://schemas.microsoft.com/office/drawing/2014/main" id="{4ADE0C3F-E42B-4D5A-B41D-0457CDFDEDB2}"/>
                </a:ext>
              </a:extLst>
            </p:cNvPr>
            <p:cNvSpPr/>
            <p:nvPr/>
          </p:nvSpPr>
          <p:spPr>
            <a:xfrm>
              <a:off x="1984358" y="3153037"/>
              <a:ext cx="868851" cy="1504418"/>
            </a:xfrm>
            <a:custGeom>
              <a:avLst/>
              <a:gdLst>
                <a:gd name="connsiteX0" fmla="*/ 903151 w 1635319"/>
                <a:gd name="connsiteY0" fmla="*/ 1755877 h 2831558"/>
                <a:gd name="connsiteX1" fmla="*/ 968161 w 1635319"/>
                <a:gd name="connsiteY1" fmla="*/ 1740051 h 2831558"/>
                <a:gd name="connsiteX2" fmla="*/ 1077699 w 1635319"/>
                <a:gd name="connsiteY2" fmla="*/ 1536179 h 2831558"/>
                <a:gd name="connsiteX3" fmla="*/ 968161 w 1635319"/>
                <a:gd name="connsiteY3" fmla="*/ 1332307 h 2831558"/>
                <a:gd name="connsiteX4" fmla="*/ 903151 w 1635319"/>
                <a:gd name="connsiteY4" fmla="*/ 1316481 h 2831558"/>
                <a:gd name="connsiteX5" fmla="*/ 728603 w 1635319"/>
                <a:gd name="connsiteY5" fmla="*/ 1536179 h 2831558"/>
                <a:gd name="connsiteX6" fmla="*/ 903151 w 1635319"/>
                <a:gd name="connsiteY6" fmla="*/ 1755877 h 2831558"/>
                <a:gd name="connsiteX7" fmla="*/ 1040618 w 1635319"/>
                <a:gd name="connsiteY7" fmla="*/ 2185964 h 2831558"/>
                <a:gd name="connsiteX8" fmla="*/ 1228974 w 1635319"/>
                <a:gd name="connsiteY8" fmla="*/ 2423039 h 2831558"/>
                <a:gd name="connsiteX9" fmla="*/ 1299104 w 1635319"/>
                <a:gd name="connsiteY9" fmla="*/ 2405972 h 2831558"/>
                <a:gd name="connsiteX10" fmla="*/ 1417176 w 1635319"/>
                <a:gd name="connsiteY10" fmla="*/ 2185808 h 2831558"/>
                <a:gd name="connsiteX11" fmla="*/ 1299104 w 1635319"/>
                <a:gd name="connsiteY11" fmla="*/ 1965645 h 2831558"/>
                <a:gd name="connsiteX12" fmla="*/ 1228974 w 1635319"/>
                <a:gd name="connsiteY12" fmla="*/ 1948578 h 2831558"/>
                <a:gd name="connsiteX13" fmla="*/ 1040618 w 1635319"/>
                <a:gd name="connsiteY13" fmla="*/ 2185964 h 2831558"/>
                <a:gd name="connsiteX14" fmla="*/ 974832 w 1635319"/>
                <a:gd name="connsiteY14" fmla="*/ 618288 h 2831558"/>
                <a:gd name="connsiteX15" fmla="*/ 1163189 w 1635319"/>
                <a:gd name="connsiteY15" fmla="*/ 855364 h 2831558"/>
                <a:gd name="connsiteX16" fmla="*/ 1233319 w 1635319"/>
                <a:gd name="connsiteY16" fmla="*/ 838141 h 2831558"/>
                <a:gd name="connsiteX17" fmla="*/ 1351391 w 1635319"/>
                <a:gd name="connsiteY17" fmla="*/ 618133 h 2831558"/>
                <a:gd name="connsiteX18" fmla="*/ 1233319 w 1635319"/>
                <a:gd name="connsiteY18" fmla="*/ 398125 h 2831558"/>
                <a:gd name="connsiteX19" fmla="*/ 1163189 w 1635319"/>
                <a:gd name="connsiteY19" fmla="*/ 380903 h 2831558"/>
                <a:gd name="connsiteX20" fmla="*/ 974832 w 1635319"/>
                <a:gd name="connsiteY20" fmla="*/ 618288 h 2831558"/>
                <a:gd name="connsiteX21" fmla="*/ 1534162 w 1635319"/>
                <a:gd name="connsiteY21" fmla="*/ 0 h 2831558"/>
                <a:gd name="connsiteX22" fmla="*/ 1619807 w 1635319"/>
                <a:gd name="connsiteY22" fmla="*/ 686091 h 2831558"/>
                <a:gd name="connsiteX23" fmla="*/ 1422607 w 1635319"/>
                <a:gd name="connsiteY23" fmla="*/ 941474 h 2831558"/>
                <a:gd name="connsiteX24" fmla="*/ 1634237 w 1635319"/>
                <a:gd name="connsiteY24" fmla="*/ 1198564 h 2831558"/>
                <a:gd name="connsiteX25" fmla="*/ 1506390 w 1635319"/>
                <a:gd name="connsiteY25" fmla="*/ 2831559 h 2831558"/>
                <a:gd name="connsiteX26" fmla="*/ 181220 w 1635319"/>
                <a:gd name="connsiteY26" fmla="*/ 2468964 h 2831558"/>
                <a:gd name="connsiteX27" fmla="*/ 152827 w 1635319"/>
                <a:gd name="connsiteY27" fmla="*/ 1921736 h 2831558"/>
                <a:gd name="connsiteX28" fmla="*/ 306895 w 1635319"/>
                <a:gd name="connsiteY28" fmla="*/ 1736638 h 2831558"/>
                <a:gd name="connsiteX29" fmla="*/ 125520 w 1635319"/>
                <a:gd name="connsiteY29" fmla="*/ 1548436 h 2831558"/>
                <a:gd name="connsiteX30" fmla="*/ 0 w 1635319"/>
                <a:gd name="connsiteY30" fmla="*/ 739308 h 2831558"/>
                <a:gd name="connsiteX31" fmla="*/ 277571 w 1635319"/>
                <a:gd name="connsiteY31" fmla="*/ 527058 h 2831558"/>
                <a:gd name="connsiteX32" fmla="*/ 369577 w 1635319"/>
                <a:gd name="connsiteY32" fmla="*/ 551107 h 2831558"/>
                <a:gd name="connsiteX33" fmla="*/ 557934 w 1635319"/>
                <a:gd name="connsiteY33" fmla="*/ 362750 h 2831558"/>
                <a:gd name="connsiteX34" fmla="*/ 557623 w 1635319"/>
                <a:gd name="connsiteY34" fmla="*/ 354527 h 2831558"/>
                <a:gd name="connsiteX35" fmla="*/ 1534162 w 1635319"/>
                <a:gd name="connsiteY35" fmla="*/ 0 h 2831558"/>
                <a:gd name="connsiteX36" fmla="*/ 514335 w 1635319"/>
                <a:gd name="connsiteY36" fmla="*/ 2388284 h 2831558"/>
                <a:gd name="connsiteX37" fmla="*/ 573139 w 1635319"/>
                <a:gd name="connsiteY37" fmla="*/ 2373855 h 2831558"/>
                <a:gd name="connsiteX38" fmla="*/ 672127 w 1635319"/>
                <a:gd name="connsiteY38" fmla="*/ 2189532 h 2831558"/>
                <a:gd name="connsiteX39" fmla="*/ 573139 w 1635319"/>
                <a:gd name="connsiteY39" fmla="*/ 2005209 h 2831558"/>
                <a:gd name="connsiteX40" fmla="*/ 514335 w 1635319"/>
                <a:gd name="connsiteY40" fmla="*/ 1990780 h 2831558"/>
                <a:gd name="connsiteX41" fmla="*/ 356389 w 1635319"/>
                <a:gd name="connsiteY41" fmla="*/ 2189532 h 2831558"/>
                <a:gd name="connsiteX42" fmla="*/ 514335 w 1635319"/>
                <a:gd name="connsiteY42" fmla="*/ 2388284 h 2831558"/>
                <a:gd name="connsiteX43" fmla="*/ 602618 w 1635319"/>
                <a:gd name="connsiteY43" fmla="*/ 1109971 h 2831558"/>
                <a:gd name="connsiteX44" fmla="*/ 521162 w 1635319"/>
                <a:gd name="connsiteY44" fmla="*/ 957920 h 2831558"/>
                <a:gd name="connsiteX45" fmla="*/ 472444 w 1635319"/>
                <a:gd name="connsiteY45" fmla="*/ 946129 h 2831558"/>
                <a:gd name="connsiteX46" fmla="*/ 342270 w 1635319"/>
                <a:gd name="connsiteY46" fmla="*/ 1109971 h 2831558"/>
                <a:gd name="connsiteX47" fmla="*/ 472444 w 1635319"/>
                <a:gd name="connsiteY47" fmla="*/ 1273814 h 2831558"/>
                <a:gd name="connsiteX48" fmla="*/ 521162 w 1635319"/>
                <a:gd name="connsiteY48" fmla="*/ 1262022 h 2831558"/>
                <a:gd name="connsiteX49" fmla="*/ 602618 w 1635319"/>
                <a:gd name="connsiteY49" fmla="*/ 1109971 h 2831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635319" h="2831558">
                  <a:moveTo>
                    <a:pt x="903151" y="1755877"/>
                  </a:moveTo>
                  <a:cubicBezTo>
                    <a:pt x="926114" y="1755877"/>
                    <a:pt x="947991" y="1750291"/>
                    <a:pt x="968161" y="1740051"/>
                  </a:cubicBezTo>
                  <a:cubicBezTo>
                    <a:pt x="1032394" y="1707624"/>
                    <a:pt x="1077699" y="1628651"/>
                    <a:pt x="1077699" y="1536179"/>
                  </a:cubicBezTo>
                  <a:cubicBezTo>
                    <a:pt x="1077699" y="1443707"/>
                    <a:pt x="1032394" y="1364734"/>
                    <a:pt x="968161" y="1332307"/>
                  </a:cubicBezTo>
                  <a:cubicBezTo>
                    <a:pt x="948146" y="1322067"/>
                    <a:pt x="926114" y="1316481"/>
                    <a:pt x="903151" y="1316481"/>
                  </a:cubicBezTo>
                  <a:cubicBezTo>
                    <a:pt x="806801" y="1316481"/>
                    <a:pt x="728603" y="1414848"/>
                    <a:pt x="728603" y="1536179"/>
                  </a:cubicBezTo>
                  <a:cubicBezTo>
                    <a:pt x="728603" y="1657509"/>
                    <a:pt x="806801" y="1755877"/>
                    <a:pt x="903151" y="1755877"/>
                  </a:cubicBezTo>
                  <a:close/>
                  <a:moveTo>
                    <a:pt x="1040618" y="2185964"/>
                  </a:moveTo>
                  <a:cubicBezTo>
                    <a:pt x="1040618" y="2316913"/>
                    <a:pt x="1125021" y="2423039"/>
                    <a:pt x="1228974" y="2423039"/>
                  </a:cubicBezTo>
                  <a:cubicBezTo>
                    <a:pt x="1253799" y="2423039"/>
                    <a:pt x="1277383" y="2416988"/>
                    <a:pt x="1299104" y="2405972"/>
                  </a:cubicBezTo>
                  <a:cubicBezTo>
                    <a:pt x="1368303" y="2370907"/>
                    <a:pt x="1417176" y="2285572"/>
                    <a:pt x="1417176" y="2185808"/>
                  </a:cubicBezTo>
                  <a:cubicBezTo>
                    <a:pt x="1417176" y="2086044"/>
                    <a:pt x="1368148" y="2000710"/>
                    <a:pt x="1299104" y="1965645"/>
                  </a:cubicBezTo>
                  <a:cubicBezTo>
                    <a:pt x="1277383" y="1954629"/>
                    <a:pt x="1253799" y="1948578"/>
                    <a:pt x="1228974" y="1948578"/>
                  </a:cubicBezTo>
                  <a:cubicBezTo>
                    <a:pt x="1125021" y="1948888"/>
                    <a:pt x="1040618" y="2055014"/>
                    <a:pt x="1040618" y="2185964"/>
                  </a:cubicBezTo>
                  <a:close/>
                  <a:moveTo>
                    <a:pt x="974832" y="618288"/>
                  </a:moveTo>
                  <a:cubicBezTo>
                    <a:pt x="974832" y="749238"/>
                    <a:pt x="1059081" y="855364"/>
                    <a:pt x="1163189" y="855364"/>
                  </a:cubicBezTo>
                  <a:cubicBezTo>
                    <a:pt x="1188014" y="855364"/>
                    <a:pt x="1211752" y="849313"/>
                    <a:pt x="1233319" y="838141"/>
                  </a:cubicBezTo>
                  <a:cubicBezTo>
                    <a:pt x="1302673" y="803232"/>
                    <a:pt x="1351391" y="717897"/>
                    <a:pt x="1351391" y="618133"/>
                  </a:cubicBezTo>
                  <a:cubicBezTo>
                    <a:pt x="1351391" y="518369"/>
                    <a:pt x="1302518" y="433035"/>
                    <a:pt x="1233319" y="398125"/>
                  </a:cubicBezTo>
                  <a:cubicBezTo>
                    <a:pt x="1211752" y="386954"/>
                    <a:pt x="1188014" y="380903"/>
                    <a:pt x="1163189" y="380903"/>
                  </a:cubicBezTo>
                  <a:cubicBezTo>
                    <a:pt x="1059081" y="381213"/>
                    <a:pt x="974832" y="487338"/>
                    <a:pt x="974832" y="618288"/>
                  </a:cubicBezTo>
                  <a:close/>
                  <a:moveTo>
                    <a:pt x="1534162" y="0"/>
                  </a:moveTo>
                  <a:cubicBezTo>
                    <a:pt x="1573416" y="56631"/>
                    <a:pt x="1603051" y="329702"/>
                    <a:pt x="1619807" y="686091"/>
                  </a:cubicBezTo>
                  <a:cubicBezTo>
                    <a:pt x="1508407" y="703933"/>
                    <a:pt x="1422607" y="811455"/>
                    <a:pt x="1422607" y="941474"/>
                  </a:cubicBezTo>
                  <a:cubicBezTo>
                    <a:pt x="1422607" y="1077078"/>
                    <a:pt x="1515854" y="1188014"/>
                    <a:pt x="1634237" y="1198564"/>
                  </a:cubicBezTo>
                  <a:cubicBezTo>
                    <a:pt x="1642305" y="1908704"/>
                    <a:pt x="1605844" y="2693782"/>
                    <a:pt x="1506390" y="2831559"/>
                  </a:cubicBezTo>
                  <a:cubicBezTo>
                    <a:pt x="1227423" y="2761740"/>
                    <a:pt x="181220" y="2468964"/>
                    <a:pt x="181220" y="2468964"/>
                  </a:cubicBezTo>
                  <a:cubicBezTo>
                    <a:pt x="181220" y="2468964"/>
                    <a:pt x="172066" y="2226769"/>
                    <a:pt x="152827" y="1921736"/>
                  </a:cubicBezTo>
                  <a:cubicBezTo>
                    <a:pt x="240489" y="1905756"/>
                    <a:pt x="306895" y="1828954"/>
                    <a:pt x="306895" y="1736638"/>
                  </a:cubicBezTo>
                  <a:cubicBezTo>
                    <a:pt x="306895" y="1635012"/>
                    <a:pt x="226370" y="1552160"/>
                    <a:pt x="125520" y="1548436"/>
                  </a:cubicBezTo>
                  <a:cubicBezTo>
                    <a:pt x="96040" y="1197943"/>
                    <a:pt x="54614" y="854743"/>
                    <a:pt x="0" y="739308"/>
                  </a:cubicBezTo>
                  <a:cubicBezTo>
                    <a:pt x="94644" y="659559"/>
                    <a:pt x="187116" y="589119"/>
                    <a:pt x="277571" y="527058"/>
                  </a:cubicBezTo>
                  <a:cubicBezTo>
                    <a:pt x="304722" y="542418"/>
                    <a:pt x="336219" y="551107"/>
                    <a:pt x="369577" y="551107"/>
                  </a:cubicBezTo>
                  <a:cubicBezTo>
                    <a:pt x="473685" y="551107"/>
                    <a:pt x="557934" y="466858"/>
                    <a:pt x="557934" y="362750"/>
                  </a:cubicBezTo>
                  <a:cubicBezTo>
                    <a:pt x="557934" y="359957"/>
                    <a:pt x="557934" y="357319"/>
                    <a:pt x="557623" y="354527"/>
                  </a:cubicBezTo>
                  <a:cubicBezTo>
                    <a:pt x="947991" y="141345"/>
                    <a:pt x="1284209" y="67337"/>
                    <a:pt x="1534162" y="0"/>
                  </a:cubicBezTo>
                  <a:close/>
                  <a:moveTo>
                    <a:pt x="514335" y="2388284"/>
                  </a:moveTo>
                  <a:cubicBezTo>
                    <a:pt x="535126" y="2388284"/>
                    <a:pt x="555141" y="2383319"/>
                    <a:pt x="573139" y="2373855"/>
                  </a:cubicBezTo>
                  <a:cubicBezTo>
                    <a:pt x="631166" y="2344531"/>
                    <a:pt x="672127" y="2273005"/>
                    <a:pt x="672127" y="2189532"/>
                  </a:cubicBezTo>
                  <a:cubicBezTo>
                    <a:pt x="672127" y="2105904"/>
                    <a:pt x="631166" y="2034378"/>
                    <a:pt x="573139" y="2005209"/>
                  </a:cubicBezTo>
                  <a:cubicBezTo>
                    <a:pt x="554986" y="1995900"/>
                    <a:pt x="535126" y="1990780"/>
                    <a:pt x="514335" y="1990780"/>
                  </a:cubicBezTo>
                  <a:cubicBezTo>
                    <a:pt x="427139" y="1990780"/>
                    <a:pt x="356389" y="2079838"/>
                    <a:pt x="356389" y="2189532"/>
                  </a:cubicBezTo>
                  <a:cubicBezTo>
                    <a:pt x="356389" y="2299381"/>
                    <a:pt x="427139" y="2388284"/>
                    <a:pt x="514335" y="2388284"/>
                  </a:cubicBezTo>
                  <a:close/>
                  <a:moveTo>
                    <a:pt x="602618" y="1109971"/>
                  </a:moveTo>
                  <a:cubicBezTo>
                    <a:pt x="602618" y="1041083"/>
                    <a:pt x="568794" y="982279"/>
                    <a:pt x="521162" y="957920"/>
                  </a:cubicBezTo>
                  <a:cubicBezTo>
                    <a:pt x="506112" y="950318"/>
                    <a:pt x="489666" y="946129"/>
                    <a:pt x="472444" y="946129"/>
                  </a:cubicBezTo>
                  <a:cubicBezTo>
                    <a:pt x="400608" y="946129"/>
                    <a:pt x="342270" y="1019516"/>
                    <a:pt x="342270" y="1109971"/>
                  </a:cubicBezTo>
                  <a:cubicBezTo>
                    <a:pt x="342270" y="1200426"/>
                    <a:pt x="400608" y="1273814"/>
                    <a:pt x="472444" y="1273814"/>
                  </a:cubicBezTo>
                  <a:cubicBezTo>
                    <a:pt x="489666" y="1273814"/>
                    <a:pt x="506112" y="1269625"/>
                    <a:pt x="521162" y="1262022"/>
                  </a:cubicBezTo>
                  <a:cubicBezTo>
                    <a:pt x="568794" y="1237818"/>
                    <a:pt x="602618" y="1178859"/>
                    <a:pt x="602618" y="1109971"/>
                  </a:cubicBezTo>
                  <a:close/>
                </a:path>
              </a:pathLst>
            </a:custGeom>
            <a:solidFill>
              <a:schemeClr val="bg1"/>
            </a:solidFill>
            <a:ln w="1545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6" name="Rectangle 5">
              <a:extLst>
                <a:ext uri="{FF2B5EF4-FFF2-40B4-BE49-F238E27FC236}">
                  <a16:creationId xmlns:a16="http://schemas.microsoft.com/office/drawing/2014/main" id="{7052D64B-AB59-44EF-B3D4-253192D1FB7C}"/>
                </a:ext>
              </a:extLst>
            </p:cNvPr>
            <p:cNvSpPr/>
            <p:nvPr/>
          </p:nvSpPr>
          <p:spPr>
            <a:xfrm>
              <a:off x="9820275" y="3487515"/>
              <a:ext cx="71821" cy="62668"/>
            </a:xfrm>
            <a:prstGeom prst="rect">
              <a:avLst/>
            </a:prstGeom>
            <a:solidFill>
              <a:schemeClr val="bg1"/>
            </a:solidFill>
            <a:ln w="15453" cap="flat">
              <a:noFill/>
              <a:prstDash val="solid"/>
              <a:miter/>
            </a:ln>
          </p:spPr>
          <p:txBody>
            <a:bodyPr rtlCol="0" anchor="ctr"/>
            <a:lstStyle/>
            <a:p>
              <a:endParaRPr lang="en-US">
                <a:solidFill>
                  <a:schemeClr val="tx1"/>
                </a:solidFill>
              </a:endParaRPr>
            </a:p>
          </p:txBody>
        </p:sp>
        <p:sp>
          <p:nvSpPr>
            <p:cNvPr id="123" name="Rectangle 122">
              <a:extLst>
                <a:ext uri="{FF2B5EF4-FFF2-40B4-BE49-F238E27FC236}">
                  <a16:creationId xmlns:a16="http://schemas.microsoft.com/office/drawing/2014/main" id="{1D171825-CE25-4004-95C7-89436066F272}"/>
                </a:ext>
              </a:extLst>
            </p:cNvPr>
            <p:cNvSpPr/>
            <p:nvPr/>
          </p:nvSpPr>
          <p:spPr>
            <a:xfrm>
              <a:off x="10414297" y="3276101"/>
              <a:ext cx="71821" cy="62668"/>
            </a:xfrm>
            <a:prstGeom prst="rect">
              <a:avLst/>
            </a:prstGeom>
            <a:solidFill>
              <a:schemeClr val="bg1"/>
            </a:solidFill>
            <a:ln w="15453" cap="flat">
              <a:noFill/>
              <a:prstDash val="solid"/>
              <a:miter/>
            </a:ln>
          </p:spPr>
          <p:txBody>
            <a:bodyPr rtlCol="0" anchor="ctr"/>
            <a:lstStyle/>
            <a:p>
              <a:endParaRPr lang="en-US">
                <a:solidFill>
                  <a:schemeClr val="tx1"/>
                </a:solidFill>
              </a:endParaRPr>
            </a:p>
          </p:txBody>
        </p:sp>
        <p:sp>
          <p:nvSpPr>
            <p:cNvPr id="33" name="Rectangle 32">
              <a:extLst>
                <a:ext uri="{FF2B5EF4-FFF2-40B4-BE49-F238E27FC236}">
                  <a16:creationId xmlns:a16="http://schemas.microsoft.com/office/drawing/2014/main" id="{625E8F80-B736-49C6-B4E3-2ADC917F1472}"/>
                </a:ext>
              </a:extLst>
            </p:cNvPr>
            <p:cNvSpPr/>
            <p:nvPr/>
          </p:nvSpPr>
          <p:spPr>
            <a:xfrm>
              <a:off x="4230438" y="3455834"/>
              <a:ext cx="71821" cy="62668"/>
            </a:xfrm>
            <a:prstGeom prst="rect">
              <a:avLst/>
            </a:prstGeom>
            <a:solidFill>
              <a:schemeClr val="bg1"/>
            </a:solidFill>
            <a:ln w="15453" cap="flat">
              <a:noFill/>
              <a:prstDash val="solid"/>
              <a:miter/>
            </a:ln>
          </p:spPr>
          <p:txBody>
            <a:bodyPr rtlCol="0" anchor="ctr"/>
            <a:lstStyle/>
            <a:p>
              <a:endParaRPr lang="en-US">
                <a:solidFill>
                  <a:schemeClr val="tx1"/>
                </a:solidFill>
              </a:endParaRPr>
            </a:p>
          </p:txBody>
        </p:sp>
        <p:sp>
          <p:nvSpPr>
            <p:cNvPr id="182" name="Content Placeholder 9">
              <a:extLst>
                <a:ext uri="{FF2B5EF4-FFF2-40B4-BE49-F238E27FC236}">
                  <a16:creationId xmlns:a16="http://schemas.microsoft.com/office/drawing/2014/main" id="{62B0EC71-3332-4AEC-8CDA-C0948978A54B}"/>
                </a:ext>
              </a:extLst>
            </p:cNvPr>
            <p:cNvSpPr txBox="1">
              <a:spLocks/>
            </p:cNvSpPr>
            <p:nvPr/>
          </p:nvSpPr>
          <p:spPr>
            <a:xfrm>
              <a:off x="1806429" y="5087268"/>
              <a:ext cx="993967" cy="664797"/>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dirty="0"/>
                <a:t>Post-crash care</a:t>
              </a:r>
            </a:p>
          </p:txBody>
        </p:sp>
        <p:sp>
          <p:nvSpPr>
            <p:cNvPr id="183" name="Content Placeholder 9">
              <a:extLst>
                <a:ext uri="{FF2B5EF4-FFF2-40B4-BE49-F238E27FC236}">
                  <a16:creationId xmlns:a16="http://schemas.microsoft.com/office/drawing/2014/main" id="{9EC26730-EFA1-4B6D-BA95-62525165033F}"/>
                </a:ext>
              </a:extLst>
            </p:cNvPr>
            <p:cNvSpPr txBox="1">
              <a:spLocks/>
            </p:cNvSpPr>
            <p:nvPr/>
          </p:nvSpPr>
          <p:spPr>
            <a:xfrm>
              <a:off x="2726515" y="4718187"/>
              <a:ext cx="903916" cy="443198"/>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dirty="0"/>
                <a:t>Safe roads</a:t>
              </a:r>
            </a:p>
          </p:txBody>
        </p:sp>
        <p:sp>
          <p:nvSpPr>
            <p:cNvPr id="184" name="Content Placeholder 9">
              <a:extLst>
                <a:ext uri="{FF2B5EF4-FFF2-40B4-BE49-F238E27FC236}">
                  <a16:creationId xmlns:a16="http://schemas.microsoft.com/office/drawing/2014/main" id="{BD3A9644-8802-41B5-95E9-EE949FC00623}"/>
                </a:ext>
              </a:extLst>
            </p:cNvPr>
            <p:cNvSpPr txBox="1">
              <a:spLocks/>
            </p:cNvSpPr>
            <p:nvPr/>
          </p:nvSpPr>
          <p:spPr>
            <a:xfrm>
              <a:off x="3582555" y="4341316"/>
              <a:ext cx="932570" cy="443198"/>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dirty="0"/>
                <a:t>Safe speeds</a:t>
              </a:r>
            </a:p>
          </p:txBody>
        </p:sp>
        <p:sp>
          <p:nvSpPr>
            <p:cNvPr id="185" name="Content Placeholder 9">
              <a:extLst>
                <a:ext uri="{FF2B5EF4-FFF2-40B4-BE49-F238E27FC236}">
                  <a16:creationId xmlns:a16="http://schemas.microsoft.com/office/drawing/2014/main" id="{83DC9C6B-0A7F-4F19-99FE-14326B9CE568}"/>
                </a:ext>
              </a:extLst>
            </p:cNvPr>
            <p:cNvSpPr txBox="1">
              <a:spLocks/>
            </p:cNvSpPr>
            <p:nvPr/>
          </p:nvSpPr>
          <p:spPr>
            <a:xfrm>
              <a:off x="4271826" y="4060536"/>
              <a:ext cx="918734" cy="443198"/>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dirty="0"/>
                <a:t>Safe vehicles</a:t>
              </a:r>
            </a:p>
          </p:txBody>
        </p:sp>
        <p:sp>
          <p:nvSpPr>
            <p:cNvPr id="186" name="Content Placeholder 9">
              <a:extLst>
                <a:ext uri="{FF2B5EF4-FFF2-40B4-BE49-F238E27FC236}">
                  <a16:creationId xmlns:a16="http://schemas.microsoft.com/office/drawing/2014/main" id="{CF6312C3-13B4-4339-BB1E-B0CACFEFA739}"/>
                </a:ext>
              </a:extLst>
            </p:cNvPr>
            <p:cNvSpPr txBox="1">
              <a:spLocks/>
            </p:cNvSpPr>
            <p:nvPr/>
          </p:nvSpPr>
          <p:spPr>
            <a:xfrm>
              <a:off x="4881504" y="3815937"/>
              <a:ext cx="974931" cy="443198"/>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dirty="0"/>
                <a:t>Safe road users</a:t>
              </a:r>
            </a:p>
          </p:txBody>
        </p:sp>
      </p:grpSp>
      <p:sp>
        <p:nvSpPr>
          <p:cNvPr id="73" name="TextBox 72">
            <a:extLst>
              <a:ext uri="{FF2B5EF4-FFF2-40B4-BE49-F238E27FC236}">
                <a16:creationId xmlns:a16="http://schemas.microsoft.com/office/drawing/2014/main" id="{942848C3-C02D-4DBD-9BAE-D456B3329819}"/>
              </a:ext>
            </a:extLst>
          </p:cNvPr>
          <p:cNvSpPr txBox="1"/>
          <p:nvPr/>
        </p:nvSpPr>
        <p:spPr>
          <a:xfrm>
            <a:off x="7349924" y="6378258"/>
            <a:ext cx="4294208" cy="184666"/>
          </a:xfrm>
          <a:prstGeom prst="rect">
            <a:avLst/>
          </a:prstGeom>
          <a:noFill/>
        </p:spPr>
        <p:txBody>
          <a:bodyPr wrap="square" lIns="0" tIns="0" rIns="0" bIns="0" rtlCol="0">
            <a:spAutoFit/>
          </a:bodyPr>
          <a:lstStyle/>
          <a:p>
            <a:pPr algn="r"/>
            <a:r>
              <a:rPr lang="en-US" sz="1200" dirty="0">
                <a:solidFill>
                  <a:schemeClr val="bg1"/>
                </a:solidFill>
              </a:rPr>
              <a:t>Source: FHWA</a:t>
            </a:r>
          </a:p>
        </p:txBody>
      </p:sp>
      <p:sp>
        <p:nvSpPr>
          <p:cNvPr id="3" name="TextBox 2">
            <a:extLst>
              <a:ext uri="{FF2B5EF4-FFF2-40B4-BE49-F238E27FC236}">
                <a16:creationId xmlns:a16="http://schemas.microsoft.com/office/drawing/2014/main" id="{DF004590-62E6-4F5F-9E0A-9CEEF804D53B}"/>
              </a:ext>
            </a:extLst>
          </p:cNvPr>
          <p:cNvSpPr txBox="1"/>
          <p:nvPr/>
        </p:nvSpPr>
        <p:spPr>
          <a:xfrm>
            <a:off x="29996" y="6455203"/>
            <a:ext cx="682876" cy="215444"/>
          </a:xfrm>
          <a:prstGeom prst="rect">
            <a:avLst/>
          </a:prstGeom>
          <a:noFill/>
        </p:spPr>
        <p:txBody>
          <a:bodyPr wrap="square" lIns="0" tIns="0" rIns="0" bIns="0" rtlCol="0">
            <a:spAutoFit/>
          </a:bodyPr>
          <a:lstStyle/>
          <a:p>
            <a:pPr algn="r"/>
            <a:fld id="{DDB3D640-4032-4024-920B-AC4F90A03C18}" type="slidenum">
              <a:rPr lang="en-US" sz="1400" smtClean="0">
                <a:solidFill>
                  <a:schemeClr val="bg1"/>
                </a:solidFill>
              </a:rPr>
              <a:t>40</a:t>
            </a:fld>
            <a:endParaRPr lang="en-US" sz="1400" dirty="0">
              <a:solidFill>
                <a:schemeClr val="bg1"/>
              </a:solidFill>
            </a:endParaRPr>
          </a:p>
        </p:txBody>
      </p:sp>
    </p:spTree>
    <p:extLst>
      <p:ext uri="{BB962C8B-B14F-4D97-AF65-F5344CB8AC3E}">
        <p14:creationId xmlns:p14="http://schemas.microsoft.com/office/powerpoint/2010/main" val="2501987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1">
            <a:extLst>
              <a:ext uri="{FF2B5EF4-FFF2-40B4-BE49-F238E27FC236}">
                <a16:creationId xmlns:a16="http://schemas.microsoft.com/office/drawing/2014/main" id="{E3E2772D-AC44-4300-A8B7-860477F74F9F}"/>
              </a:ext>
            </a:extLst>
          </p:cNvPr>
          <p:cNvSpPr txBox="1">
            <a:spLocks/>
          </p:cNvSpPr>
          <p:nvPr/>
        </p:nvSpPr>
        <p:spPr>
          <a:xfrm>
            <a:off x="587829" y="1200184"/>
            <a:ext cx="5035550" cy="808037"/>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pPr>
              <a:lnSpc>
                <a:spcPts val="6000"/>
              </a:lnSpc>
            </a:pPr>
            <a:r>
              <a:rPr lang="en-US" sz="6000" dirty="0"/>
              <a:t>Case Studies</a:t>
            </a:r>
          </a:p>
        </p:txBody>
      </p:sp>
      <p:sp>
        <p:nvSpPr>
          <p:cNvPr id="25" name="TextBox 24"/>
          <p:cNvSpPr txBox="1"/>
          <p:nvPr/>
        </p:nvSpPr>
        <p:spPr>
          <a:xfrm>
            <a:off x="532435" y="2220517"/>
            <a:ext cx="7057085" cy="400110"/>
          </a:xfrm>
          <a:prstGeom prst="rect">
            <a:avLst/>
          </a:prstGeom>
          <a:noFill/>
        </p:spPr>
        <p:txBody>
          <a:bodyPr wrap="square" rtlCol="0">
            <a:spAutoFit/>
          </a:bodyPr>
          <a:lstStyle/>
          <a:p>
            <a:r>
              <a:rPr lang="en-US" sz="2000" dirty="0">
                <a:solidFill>
                  <a:schemeClr val="bg1"/>
                </a:solidFill>
              </a:rPr>
              <a:t>Examples of the Safe System approach in the United States</a:t>
            </a:r>
          </a:p>
        </p:txBody>
      </p:sp>
      <p:grpSp>
        <p:nvGrpSpPr>
          <p:cNvPr id="32" name="Group 31" descr="&quot;  &quot;">
            <a:extLst>
              <a:ext uri="{FF2B5EF4-FFF2-40B4-BE49-F238E27FC236}">
                <a16:creationId xmlns:a16="http://schemas.microsoft.com/office/drawing/2014/main" id="{DC09484B-2CB5-4EC1-BE72-D19CD3D801C3}"/>
              </a:ext>
            </a:extLst>
          </p:cNvPr>
          <p:cNvGrpSpPr/>
          <p:nvPr/>
        </p:nvGrpSpPr>
        <p:grpSpPr>
          <a:xfrm>
            <a:off x="532435" y="3852479"/>
            <a:ext cx="2116636" cy="2473089"/>
            <a:chOff x="532435" y="3852479"/>
            <a:chExt cx="2116636" cy="2473089"/>
          </a:xfrm>
          <a:solidFill>
            <a:srgbClr val="003C47"/>
          </a:solidFill>
        </p:grpSpPr>
        <p:sp>
          <p:nvSpPr>
            <p:cNvPr id="33" name="Rectangle 32">
              <a:extLst>
                <a:ext uri="{FF2B5EF4-FFF2-40B4-BE49-F238E27FC236}">
                  <a16:creationId xmlns:a16="http://schemas.microsoft.com/office/drawing/2014/main" id="{F7785FAA-2F84-4613-BCB2-5EB9EC57EDE2}"/>
                </a:ext>
              </a:extLst>
            </p:cNvPr>
            <p:cNvSpPr/>
            <p:nvPr/>
          </p:nvSpPr>
          <p:spPr>
            <a:xfrm>
              <a:off x="532435" y="3852479"/>
              <a:ext cx="2116636" cy="247308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itle 1">
              <a:extLst>
                <a:ext uri="{FF2B5EF4-FFF2-40B4-BE49-F238E27FC236}">
                  <a16:creationId xmlns:a16="http://schemas.microsoft.com/office/drawing/2014/main" id="{800459B2-98E2-48B4-89B8-25872D303823}"/>
                </a:ext>
              </a:extLst>
            </p:cNvPr>
            <p:cNvSpPr txBox="1">
              <a:spLocks/>
            </p:cNvSpPr>
            <p:nvPr/>
          </p:nvSpPr>
          <p:spPr>
            <a:xfrm>
              <a:off x="616220" y="4166491"/>
              <a:ext cx="1946448" cy="873305"/>
            </a:xfrm>
            <a:prstGeom prst="rect">
              <a:avLst/>
            </a:prstGeom>
            <a:grpFill/>
          </p:spPr>
          <p:txBody>
            <a:bodyPr vert="horz" lIns="0" tIns="0" rIns="0" bIns="0" rtlCol="0" anchor="t">
              <a:no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pPr>
                <a:lnSpc>
                  <a:spcPct val="100000"/>
                </a:lnSpc>
              </a:pPr>
              <a:r>
                <a:rPr lang="en-US" sz="4800" dirty="0"/>
                <a:t>1</a:t>
              </a:r>
            </a:p>
          </p:txBody>
        </p:sp>
        <p:sp>
          <p:nvSpPr>
            <p:cNvPr id="34" name="Title 1">
              <a:extLst>
                <a:ext uri="{FF2B5EF4-FFF2-40B4-BE49-F238E27FC236}">
                  <a16:creationId xmlns:a16="http://schemas.microsoft.com/office/drawing/2014/main" id="{D6FED909-5099-4674-98D9-7CA84DF2AABB}"/>
                </a:ext>
              </a:extLst>
            </p:cNvPr>
            <p:cNvSpPr txBox="1">
              <a:spLocks/>
            </p:cNvSpPr>
            <p:nvPr/>
          </p:nvSpPr>
          <p:spPr>
            <a:xfrm>
              <a:off x="616220" y="4969965"/>
              <a:ext cx="1946448" cy="873305"/>
            </a:xfrm>
            <a:prstGeom prst="rect">
              <a:avLst/>
            </a:prstGeom>
            <a:grpFill/>
          </p:spPr>
          <p:txBody>
            <a:bodyPr vert="horz" lIns="0" tIns="0" rIns="0" bIns="0" rtlCol="0" anchor="t">
              <a:no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pPr>
                <a:lnSpc>
                  <a:spcPct val="100000"/>
                </a:lnSpc>
              </a:pPr>
              <a:r>
                <a:rPr lang="en-US" sz="2400" dirty="0"/>
                <a:t>Introduction</a:t>
              </a:r>
            </a:p>
          </p:txBody>
        </p:sp>
      </p:grpSp>
      <p:grpSp>
        <p:nvGrpSpPr>
          <p:cNvPr id="36" name="Group 35" descr="&quot;  &quot;">
            <a:extLst>
              <a:ext uri="{FF2B5EF4-FFF2-40B4-BE49-F238E27FC236}">
                <a16:creationId xmlns:a16="http://schemas.microsoft.com/office/drawing/2014/main" id="{635A972C-B8FC-4B0A-AD79-D3E4B95F49B5}"/>
              </a:ext>
            </a:extLst>
          </p:cNvPr>
          <p:cNvGrpSpPr/>
          <p:nvPr/>
        </p:nvGrpSpPr>
        <p:grpSpPr>
          <a:xfrm>
            <a:off x="2785059" y="3852479"/>
            <a:ext cx="2116636" cy="2473089"/>
            <a:chOff x="532435" y="3852479"/>
            <a:chExt cx="2116636" cy="2473089"/>
          </a:xfrm>
        </p:grpSpPr>
        <p:sp>
          <p:nvSpPr>
            <p:cNvPr id="37" name="Rectangle 36">
              <a:extLst>
                <a:ext uri="{FF2B5EF4-FFF2-40B4-BE49-F238E27FC236}">
                  <a16:creationId xmlns:a16="http://schemas.microsoft.com/office/drawing/2014/main" id="{608C0244-535A-46F9-BBE0-59412FE1B836}"/>
                </a:ext>
              </a:extLst>
            </p:cNvPr>
            <p:cNvSpPr/>
            <p:nvPr/>
          </p:nvSpPr>
          <p:spPr>
            <a:xfrm>
              <a:off x="532435" y="3852479"/>
              <a:ext cx="2116636" cy="2473089"/>
            </a:xfrm>
            <a:prstGeom prst="rect">
              <a:avLst/>
            </a:prstGeom>
            <a:solidFill>
              <a:srgbClr val="003C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itle 1">
              <a:extLst>
                <a:ext uri="{FF2B5EF4-FFF2-40B4-BE49-F238E27FC236}">
                  <a16:creationId xmlns:a16="http://schemas.microsoft.com/office/drawing/2014/main" id="{57C9E428-F2A7-4399-9C13-BB6864828AF3}"/>
                </a:ext>
              </a:extLst>
            </p:cNvPr>
            <p:cNvSpPr txBox="1">
              <a:spLocks/>
            </p:cNvSpPr>
            <p:nvPr/>
          </p:nvSpPr>
          <p:spPr>
            <a:xfrm>
              <a:off x="616220" y="4166491"/>
              <a:ext cx="1946448" cy="87330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pPr>
                <a:lnSpc>
                  <a:spcPct val="100000"/>
                </a:lnSpc>
              </a:pPr>
              <a:r>
                <a:rPr lang="en-US" sz="4800" dirty="0"/>
                <a:t>2</a:t>
              </a:r>
            </a:p>
          </p:txBody>
        </p:sp>
        <p:sp>
          <p:nvSpPr>
            <p:cNvPr id="38" name="Title 1">
              <a:extLst>
                <a:ext uri="{FF2B5EF4-FFF2-40B4-BE49-F238E27FC236}">
                  <a16:creationId xmlns:a16="http://schemas.microsoft.com/office/drawing/2014/main" id="{27D7F538-C36C-4A7A-AAEF-DA8DF74CA8FB}"/>
                </a:ext>
              </a:extLst>
            </p:cNvPr>
            <p:cNvSpPr txBox="1">
              <a:spLocks/>
            </p:cNvSpPr>
            <p:nvPr/>
          </p:nvSpPr>
          <p:spPr>
            <a:xfrm>
              <a:off x="616220" y="4969965"/>
              <a:ext cx="1946448" cy="87330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pPr>
                <a:lnSpc>
                  <a:spcPct val="100000"/>
                </a:lnSpc>
              </a:pPr>
              <a:r>
                <a:rPr lang="en-US" sz="2400" dirty="0"/>
                <a:t>Safe System Principles</a:t>
              </a:r>
            </a:p>
          </p:txBody>
        </p:sp>
      </p:grpSp>
      <p:grpSp>
        <p:nvGrpSpPr>
          <p:cNvPr id="40" name="Group 39" descr="&quot;  &quot;">
            <a:extLst>
              <a:ext uri="{FF2B5EF4-FFF2-40B4-BE49-F238E27FC236}">
                <a16:creationId xmlns:a16="http://schemas.microsoft.com/office/drawing/2014/main" id="{E8907D53-7CA1-43CF-B3B1-003494F126B9}"/>
              </a:ext>
            </a:extLst>
          </p:cNvPr>
          <p:cNvGrpSpPr/>
          <p:nvPr/>
        </p:nvGrpSpPr>
        <p:grpSpPr>
          <a:xfrm>
            <a:off x="5037683" y="3852479"/>
            <a:ext cx="2116636" cy="2473089"/>
            <a:chOff x="532435" y="3852479"/>
            <a:chExt cx="2116636" cy="2473089"/>
          </a:xfrm>
        </p:grpSpPr>
        <p:sp>
          <p:nvSpPr>
            <p:cNvPr id="41" name="Rectangle 40">
              <a:extLst>
                <a:ext uri="{FF2B5EF4-FFF2-40B4-BE49-F238E27FC236}">
                  <a16:creationId xmlns:a16="http://schemas.microsoft.com/office/drawing/2014/main" id="{A55037F9-31BD-4148-9D9D-74CEA6743979}"/>
                </a:ext>
              </a:extLst>
            </p:cNvPr>
            <p:cNvSpPr/>
            <p:nvPr/>
          </p:nvSpPr>
          <p:spPr>
            <a:xfrm>
              <a:off x="532435" y="3852479"/>
              <a:ext cx="2116636" cy="2473089"/>
            </a:xfrm>
            <a:prstGeom prst="rect">
              <a:avLst/>
            </a:prstGeom>
            <a:solidFill>
              <a:srgbClr val="003C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itle 1">
              <a:extLst>
                <a:ext uri="{FF2B5EF4-FFF2-40B4-BE49-F238E27FC236}">
                  <a16:creationId xmlns:a16="http://schemas.microsoft.com/office/drawing/2014/main" id="{A30861DE-2CEE-4FF7-905D-00DF5A522124}"/>
                </a:ext>
              </a:extLst>
            </p:cNvPr>
            <p:cNvSpPr txBox="1">
              <a:spLocks/>
            </p:cNvSpPr>
            <p:nvPr/>
          </p:nvSpPr>
          <p:spPr>
            <a:xfrm>
              <a:off x="616220" y="4166491"/>
              <a:ext cx="1946448" cy="87330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pPr>
                <a:lnSpc>
                  <a:spcPct val="100000"/>
                </a:lnSpc>
              </a:pPr>
              <a:r>
                <a:rPr lang="en-US" sz="4800" dirty="0"/>
                <a:t>3</a:t>
              </a:r>
            </a:p>
          </p:txBody>
        </p:sp>
        <p:sp>
          <p:nvSpPr>
            <p:cNvPr id="42" name="Title 1">
              <a:extLst>
                <a:ext uri="{FF2B5EF4-FFF2-40B4-BE49-F238E27FC236}">
                  <a16:creationId xmlns:a16="http://schemas.microsoft.com/office/drawing/2014/main" id="{94287018-A55F-43AD-9D1E-AC2110E3C451}"/>
                </a:ext>
              </a:extLst>
            </p:cNvPr>
            <p:cNvSpPr txBox="1">
              <a:spLocks/>
            </p:cNvSpPr>
            <p:nvPr/>
          </p:nvSpPr>
          <p:spPr>
            <a:xfrm>
              <a:off x="616220" y="4969965"/>
              <a:ext cx="1946448" cy="87330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pPr>
                <a:lnSpc>
                  <a:spcPct val="100000"/>
                </a:lnSpc>
              </a:pPr>
              <a:r>
                <a:rPr lang="en-US" sz="2400" dirty="0"/>
                <a:t>Safe System Elements</a:t>
              </a:r>
            </a:p>
          </p:txBody>
        </p:sp>
      </p:grpSp>
      <p:grpSp>
        <p:nvGrpSpPr>
          <p:cNvPr id="44" name="Group 43">
            <a:extLst>
              <a:ext uri="{FF2B5EF4-FFF2-40B4-BE49-F238E27FC236}">
                <a16:creationId xmlns:a16="http://schemas.microsoft.com/office/drawing/2014/main" id="{A5EB0603-28C3-4243-B043-6D1280780122}"/>
              </a:ext>
            </a:extLst>
          </p:cNvPr>
          <p:cNvGrpSpPr/>
          <p:nvPr/>
        </p:nvGrpSpPr>
        <p:grpSpPr>
          <a:xfrm>
            <a:off x="7290307" y="3852479"/>
            <a:ext cx="2116636" cy="2473089"/>
            <a:chOff x="532435" y="3852479"/>
            <a:chExt cx="2116636" cy="2473089"/>
          </a:xfrm>
        </p:grpSpPr>
        <p:sp>
          <p:nvSpPr>
            <p:cNvPr id="45" name="Rectangle 44">
              <a:extLst>
                <a:ext uri="{FF2B5EF4-FFF2-40B4-BE49-F238E27FC236}">
                  <a16:creationId xmlns:a16="http://schemas.microsoft.com/office/drawing/2014/main" id="{EC72D2BE-D689-4B77-8611-386C8A9429B6}"/>
                </a:ext>
              </a:extLst>
            </p:cNvPr>
            <p:cNvSpPr/>
            <p:nvPr/>
          </p:nvSpPr>
          <p:spPr>
            <a:xfrm>
              <a:off x="532435" y="3852479"/>
              <a:ext cx="2116636" cy="2473089"/>
            </a:xfrm>
            <a:prstGeom prst="rect">
              <a:avLst/>
            </a:prstGeom>
            <a:solidFill>
              <a:srgbClr val="3293C8"/>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itle 1">
              <a:extLst>
                <a:ext uri="{FF2B5EF4-FFF2-40B4-BE49-F238E27FC236}">
                  <a16:creationId xmlns:a16="http://schemas.microsoft.com/office/drawing/2014/main" id="{74D0F96B-13B1-4332-8528-D95EA9928B05}"/>
                </a:ext>
              </a:extLst>
            </p:cNvPr>
            <p:cNvSpPr txBox="1">
              <a:spLocks/>
            </p:cNvSpPr>
            <p:nvPr/>
          </p:nvSpPr>
          <p:spPr>
            <a:xfrm>
              <a:off x="616220" y="4166491"/>
              <a:ext cx="1946448" cy="87330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pPr>
                <a:lnSpc>
                  <a:spcPct val="100000"/>
                </a:lnSpc>
              </a:pPr>
              <a:r>
                <a:rPr lang="en-US" sz="4800" dirty="0"/>
                <a:t>4</a:t>
              </a:r>
            </a:p>
          </p:txBody>
        </p:sp>
        <p:sp>
          <p:nvSpPr>
            <p:cNvPr id="46" name="Title 1">
              <a:extLst>
                <a:ext uri="{FF2B5EF4-FFF2-40B4-BE49-F238E27FC236}">
                  <a16:creationId xmlns:a16="http://schemas.microsoft.com/office/drawing/2014/main" id="{D2C6D0E0-367C-44D5-902A-6B03D03C3FBA}"/>
                </a:ext>
              </a:extLst>
            </p:cNvPr>
            <p:cNvSpPr txBox="1">
              <a:spLocks/>
            </p:cNvSpPr>
            <p:nvPr/>
          </p:nvSpPr>
          <p:spPr>
            <a:xfrm>
              <a:off x="616220" y="4969965"/>
              <a:ext cx="1708948" cy="87330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pPr>
                <a:lnSpc>
                  <a:spcPct val="100000"/>
                </a:lnSpc>
              </a:pPr>
              <a:r>
                <a:rPr lang="en-US" sz="2400" dirty="0"/>
                <a:t>Case Studies</a:t>
              </a:r>
            </a:p>
          </p:txBody>
        </p:sp>
      </p:grpSp>
      <p:grpSp>
        <p:nvGrpSpPr>
          <p:cNvPr id="48" name="Group 47" descr="&quot;  &quot;">
            <a:extLst>
              <a:ext uri="{FF2B5EF4-FFF2-40B4-BE49-F238E27FC236}">
                <a16:creationId xmlns:a16="http://schemas.microsoft.com/office/drawing/2014/main" id="{5DF5821D-9273-4B06-A4B1-8C1619E855B1}"/>
              </a:ext>
            </a:extLst>
          </p:cNvPr>
          <p:cNvGrpSpPr/>
          <p:nvPr/>
        </p:nvGrpSpPr>
        <p:grpSpPr>
          <a:xfrm>
            <a:off x="9542931" y="3852479"/>
            <a:ext cx="2116636" cy="2473089"/>
            <a:chOff x="532435" y="3852479"/>
            <a:chExt cx="2116636" cy="2473089"/>
          </a:xfrm>
        </p:grpSpPr>
        <p:sp>
          <p:nvSpPr>
            <p:cNvPr id="49" name="Rectangle 48">
              <a:extLst>
                <a:ext uri="{FF2B5EF4-FFF2-40B4-BE49-F238E27FC236}">
                  <a16:creationId xmlns:a16="http://schemas.microsoft.com/office/drawing/2014/main" id="{2A3BB32D-436C-466F-A859-602EF680727A}"/>
                </a:ext>
              </a:extLst>
            </p:cNvPr>
            <p:cNvSpPr/>
            <p:nvPr/>
          </p:nvSpPr>
          <p:spPr>
            <a:xfrm>
              <a:off x="532435" y="3852479"/>
              <a:ext cx="2116636" cy="2473089"/>
            </a:xfrm>
            <a:prstGeom prst="rect">
              <a:avLst/>
            </a:prstGeom>
            <a:solidFill>
              <a:srgbClr val="003C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itle 1">
              <a:extLst>
                <a:ext uri="{FF2B5EF4-FFF2-40B4-BE49-F238E27FC236}">
                  <a16:creationId xmlns:a16="http://schemas.microsoft.com/office/drawing/2014/main" id="{15300867-0F5B-4FDD-9873-B683B5EFF2B5}"/>
                </a:ext>
              </a:extLst>
            </p:cNvPr>
            <p:cNvSpPr txBox="1">
              <a:spLocks/>
            </p:cNvSpPr>
            <p:nvPr/>
          </p:nvSpPr>
          <p:spPr>
            <a:xfrm>
              <a:off x="616220" y="4166491"/>
              <a:ext cx="1946448" cy="87330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pPr>
                <a:lnSpc>
                  <a:spcPct val="100000"/>
                </a:lnSpc>
              </a:pPr>
              <a:r>
                <a:rPr lang="en-US" sz="4800" dirty="0"/>
                <a:t>5</a:t>
              </a:r>
            </a:p>
          </p:txBody>
        </p:sp>
        <p:sp>
          <p:nvSpPr>
            <p:cNvPr id="50" name="Title 1">
              <a:extLst>
                <a:ext uri="{FF2B5EF4-FFF2-40B4-BE49-F238E27FC236}">
                  <a16:creationId xmlns:a16="http://schemas.microsoft.com/office/drawing/2014/main" id="{C97B0519-7DFA-4E7A-8132-805487CBD17C}"/>
                </a:ext>
              </a:extLst>
            </p:cNvPr>
            <p:cNvSpPr txBox="1">
              <a:spLocks/>
            </p:cNvSpPr>
            <p:nvPr/>
          </p:nvSpPr>
          <p:spPr>
            <a:xfrm>
              <a:off x="616220" y="4969965"/>
              <a:ext cx="1946448" cy="87330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pPr>
                <a:lnSpc>
                  <a:spcPct val="100000"/>
                </a:lnSpc>
              </a:pPr>
              <a:r>
                <a:rPr lang="en-US" sz="2400" dirty="0"/>
                <a:t>Conclusion &amp; Resources</a:t>
              </a:r>
            </a:p>
          </p:txBody>
        </p:sp>
      </p:grpSp>
      <p:sp>
        <p:nvSpPr>
          <p:cNvPr id="10" name="TextBox 9">
            <a:extLst>
              <a:ext uri="{FF2B5EF4-FFF2-40B4-BE49-F238E27FC236}">
                <a16:creationId xmlns:a16="http://schemas.microsoft.com/office/drawing/2014/main" id="{7342371A-E626-4B91-B473-43A621C8B6A6}"/>
              </a:ext>
            </a:extLst>
          </p:cNvPr>
          <p:cNvSpPr txBox="1"/>
          <p:nvPr/>
        </p:nvSpPr>
        <p:spPr>
          <a:xfrm>
            <a:off x="29996" y="6455203"/>
            <a:ext cx="682876" cy="215444"/>
          </a:xfrm>
          <a:prstGeom prst="rect">
            <a:avLst/>
          </a:prstGeom>
          <a:noFill/>
        </p:spPr>
        <p:txBody>
          <a:bodyPr wrap="square" lIns="0" tIns="0" rIns="0" bIns="0" rtlCol="0">
            <a:spAutoFit/>
          </a:bodyPr>
          <a:lstStyle/>
          <a:p>
            <a:pPr algn="r"/>
            <a:fld id="{DDB3D640-4032-4024-920B-AC4F90A03C18}" type="slidenum">
              <a:rPr lang="en-US" sz="1400" smtClean="0">
                <a:solidFill>
                  <a:schemeClr val="bg1"/>
                </a:solidFill>
              </a:rPr>
              <a:t>41</a:t>
            </a:fld>
            <a:endParaRPr lang="en-US" sz="1400" dirty="0">
              <a:solidFill>
                <a:schemeClr val="bg1"/>
              </a:solidFill>
            </a:endParaRPr>
          </a:p>
        </p:txBody>
      </p:sp>
    </p:spTree>
    <p:extLst>
      <p:ext uri="{BB962C8B-B14F-4D97-AF65-F5344CB8AC3E}">
        <p14:creationId xmlns:p14="http://schemas.microsoft.com/office/powerpoint/2010/main" val="10792134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descr="&quot;  &quot;">
            <a:extLst>
              <a:ext uri="{FF2B5EF4-FFF2-40B4-BE49-F238E27FC236}">
                <a16:creationId xmlns:a16="http://schemas.microsoft.com/office/drawing/2014/main" id="{19484991-1A15-48AF-805C-79B1679A7084}"/>
              </a:ext>
            </a:extLst>
          </p:cNvPr>
          <p:cNvSpPr/>
          <p:nvPr/>
        </p:nvSpPr>
        <p:spPr>
          <a:xfrm>
            <a:off x="833437" y="426719"/>
            <a:ext cx="4359050" cy="90219"/>
          </a:xfrm>
          <a:prstGeom prst="rect">
            <a:avLst/>
          </a:prstGeom>
          <a:solidFill>
            <a:srgbClr val="DF8A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itle 3">
            <a:extLst>
              <a:ext uri="{FF2B5EF4-FFF2-40B4-BE49-F238E27FC236}">
                <a16:creationId xmlns:a16="http://schemas.microsoft.com/office/drawing/2014/main" id="{B8632B49-0ADD-4BA7-9896-6B58625EAA68}"/>
              </a:ext>
            </a:extLst>
          </p:cNvPr>
          <p:cNvSpPr>
            <a:spLocks noGrp="1"/>
          </p:cNvSpPr>
          <p:nvPr>
            <p:ph type="title"/>
          </p:nvPr>
        </p:nvSpPr>
        <p:spPr>
          <a:xfrm>
            <a:off x="838200" y="663707"/>
            <a:ext cx="10515600" cy="349501"/>
          </a:xfrm>
        </p:spPr>
        <p:txBody>
          <a:bodyPr/>
          <a:lstStyle/>
          <a:p>
            <a:r>
              <a:rPr lang="en-US" dirty="0"/>
              <a:t>Roundabouts: Carmel, IN</a:t>
            </a:r>
          </a:p>
        </p:txBody>
      </p:sp>
      <p:sp>
        <p:nvSpPr>
          <p:cNvPr id="60" name="Content Placeholder 9">
            <a:extLst>
              <a:ext uri="{FF2B5EF4-FFF2-40B4-BE49-F238E27FC236}">
                <a16:creationId xmlns:a16="http://schemas.microsoft.com/office/drawing/2014/main" id="{00305F04-BFC9-425E-907D-CE452A53E7C3}"/>
              </a:ext>
            </a:extLst>
          </p:cNvPr>
          <p:cNvSpPr txBox="1">
            <a:spLocks/>
          </p:cNvSpPr>
          <p:nvPr/>
        </p:nvSpPr>
        <p:spPr>
          <a:xfrm>
            <a:off x="475886" y="1827198"/>
            <a:ext cx="1761037" cy="1094697"/>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dirty="0">
                <a:solidFill>
                  <a:srgbClr val="3293C8"/>
                </a:solidFill>
              </a:rPr>
              <a:t>Safe System Elements Covered</a:t>
            </a:r>
          </a:p>
        </p:txBody>
      </p:sp>
      <p:grpSp>
        <p:nvGrpSpPr>
          <p:cNvPr id="2" name="Group 1" descr="This case study covers safe speeds and safe roads."/>
          <p:cNvGrpSpPr/>
          <p:nvPr/>
        </p:nvGrpSpPr>
        <p:grpSpPr>
          <a:xfrm>
            <a:off x="736232" y="2697888"/>
            <a:ext cx="1304925" cy="3498459"/>
            <a:chOff x="736232" y="2697888"/>
            <a:chExt cx="1304925" cy="3498459"/>
          </a:xfrm>
        </p:grpSpPr>
        <p:pic>
          <p:nvPicPr>
            <p:cNvPr id="41" name="Graphic 40">
              <a:extLst>
                <a:ext uri="{FF2B5EF4-FFF2-40B4-BE49-F238E27FC236}">
                  <a16:creationId xmlns:a16="http://schemas.microsoft.com/office/drawing/2014/main" id="{6F400EBE-2503-4834-B89A-21469971AAD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56341" y="2697888"/>
              <a:ext cx="1221624" cy="383534"/>
            </a:xfrm>
            <a:prstGeom prst="rect">
              <a:avLst/>
            </a:prstGeom>
          </p:spPr>
        </p:pic>
        <p:grpSp>
          <p:nvGrpSpPr>
            <p:cNvPr id="30" name="Group 29">
              <a:extLst>
                <a:ext uri="{FF2B5EF4-FFF2-40B4-BE49-F238E27FC236}">
                  <a16:creationId xmlns:a16="http://schemas.microsoft.com/office/drawing/2014/main" id="{D004D845-F2FA-4E80-B47E-C8B1438D9720}"/>
                </a:ext>
              </a:extLst>
            </p:cNvPr>
            <p:cNvGrpSpPr/>
            <p:nvPr/>
          </p:nvGrpSpPr>
          <p:grpSpPr>
            <a:xfrm>
              <a:off x="837174" y="3318497"/>
              <a:ext cx="993976" cy="565938"/>
              <a:chOff x="4157510" y="1508569"/>
              <a:chExt cx="993976" cy="565938"/>
            </a:xfrm>
            <a:solidFill>
              <a:srgbClr val="3293C8"/>
            </a:solidFill>
          </p:grpSpPr>
          <p:sp>
            <p:nvSpPr>
              <p:cNvPr id="32" name="Freeform: Shape 31">
                <a:extLst>
                  <a:ext uri="{FF2B5EF4-FFF2-40B4-BE49-F238E27FC236}">
                    <a16:creationId xmlns:a16="http://schemas.microsoft.com/office/drawing/2014/main" id="{AE803B13-F15C-4D62-8162-FBA808F44339}"/>
                  </a:ext>
                </a:extLst>
              </p:cNvPr>
              <p:cNvSpPr/>
              <p:nvPr/>
            </p:nvSpPr>
            <p:spPr>
              <a:xfrm>
                <a:off x="4157510" y="1508569"/>
                <a:ext cx="411643" cy="565938"/>
              </a:xfrm>
              <a:custGeom>
                <a:avLst/>
                <a:gdLst>
                  <a:gd name="connsiteX0" fmla="*/ 161734 w 204311"/>
                  <a:gd name="connsiteY0" fmla="*/ 0 h 280892"/>
                  <a:gd name="connsiteX1" fmla="*/ 42577 w 204311"/>
                  <a:gd name="connsiteY1" fmla="*/ 0 h 280892"/>
                  <a:gd name="connsiteX2" fmla="*/ 0 w 204311"/>
                  <a:gd name="connsiteY2" fmla="*/ 42577 h 280892"/>
                  <a:gd name="connsiteX3" fmla="*/ 0 w 204311"/>
                  <a:gd name="connsiteY3" fmla="*/ 212789 h 280892"/>
                  <a:gd name="connsiteX4" fmla="*/ 33052 w 204311"/>
                  <a:gd name="connsiteY4" fmla="*/ 254222 h 280892"/>
                  <a:gd name="connsiteX5" fmla="*/ 33052 w 204311"/>
                  <a:gd name="connsiteY5" fmla="*/ 272225 h 280892"/>
                  <a:gd name="connsiteX6" fmla="*/ 41720 w 204311"/>
                  <a:gd name="connsiteY6" fmla="*/ 280892 h 280892"/>
                  <a:gd name="connsiteX7" fmla="*/ 51911 w 204311"/>
                  <a:gd name="connsiteY7" fmla="*/ 280892 h 280892"/>
                  <a:gd name="connsiteX8" fmla="*/ 60579 w 204311"/>
                  <a:gd name="connsiteY8" fmla="*/ 272225 h 280892"/>
                  <a:gd name="connsiteX9" fmla="*/ 60579 w 204311"/>
                  <a:gd name="connsiteY9" fmla="*/ 255365 h 280892"/>
                  <a:gd name="connsiteX10" fmla="*/ 143732 w 204311"/>
                  <a:gd name="connsiteY10" fmla="*/ 255365 h 280892"/>
                  <a:gd name="connsiteX11" fmla="*/ 143732 w 204311"/>
                  <a:gd name="connsiteY11" fmla="*/ 272225 h 280892"/>
                  <a:gd name="connsiteX12" fmla="*/ 152400 w 204311"/>
                  <a:gd name="connsiteY12" fmla="*/ 280892 h 280892"/>
                  <a:gd name="connsiteX13" fmla="*/ 162592 w 204311"/>
                  <a:gd name="connsiteY13" fmla="*/ 280892 h 280892"/>
                  <a:gd name="connsiteX14" fmla="*/ 171259 w 204311"/>
                  <a:gd name="connsiteY14" fmla="*/ 272225 h 280892"/>
                  <a:gd name="connsiteX15" fmla="*/ 171259 w 204311"/>
                  <a:gd name="connsiteY15" fmla="*/ 254222 h 280892"/>
                  <a:gd name="connsiteX16" fmla="*/ 204311 w 204311"/>
                  <a:gd name="connsiteY16" fmla="*/ 212789 h 280892"/>
                  <a:gd name="connsiteX17" fmla="*/ 204311 w 204311"/>
                  <a:gd name="connsiteY17" fmla="*/ 42577 h 280892"/>
                  <a:gd name="connsiteX18" fmla="*/ 161734 w 204311"/>
                  <a:gd name="connsiteY18" fmla="*/ 0 h 280892"/>
                  <a:gd name="connsiteX19" fmla="*/ 55340 w 204311"/>
                  <a:gd name="connsiteY19" fmla="*/ 21241 h 280892"/>
                  <a:gd name="connsiteX20" fmla="*/ 148971 w 204311"/>
                  <a:gd name="connsiteY20" fmla="*/ 21241 h 280892"/>
                  <a:gd name="connsiteX21" fmla="*/ 157448 w 204311"/>
                  <a:gd name="connsiteY21" fmla="*/ 29718 h 280892"/>
                  <a:gd name="connsiteX22" fmla="*/ 148971 w 204311"/>
                  <a:gd name="connsiteY22" fmla="*/ 38195 h 280892"/>
                  <a:gd name="connsiteX23" fmla="*/ 55340 w 204311"/>
                  <a:gd name="connsiteY23" fmla="*/ 38195 h 280892"/>
                  <a:gd name="connsiteX24" fmla="*/ 46863 w 204311"/>
                  <a:gd name="connsiteY24" fmla="*/ 29718 h 280892"/>
                  <a:gd name="connsiteX25" fmla="*/ 55340 w 204311"/>
                  <a:gd name="connsiteY25" fmla="*/ 21241 h 280892"/>
                  <a:gd name="connsiteX26" fmla="*/ 46863 w 204311"/>
                  <a:gd name="connsiteY26" fmla="*/ 221361 h 280892"/>
                  <a:gd name="connsiteX27" fmla="*/ 31147 w 204311"/>
                  <a:gd name="connsiteY27" fmla="*/ 205645 h 280892"/>
                  <a:gd name="connsiteX28" fmla="*/ 46863 w 204311"/>
                  <a:gd name="connsiteY28" fmla="*/ 189929 h 280892"/>
                  <a:gd name="connsiteX29" fmla="*/ 62579 w 204311"/>
                  <a:gd name="connsiteY29" fmla="*/ 205645 h 280892"/>
                  <a:gd name="connsiteX30" fmla="*/ 46863 w 204311"/>
                  <a:gd name="connsiteY30" fmla="*/ 221361 h 280892"/>
                  <a:gd name="connsiteX31" fmla="*/ 157448 w 204311"/>
                  <a:gd name="connsiteY31" fmla="*/ 221361 h 280892"/>
                  <a:gd name="connsiteX32" fmla="*/ 141732 w 204311"/>
                  <a:gd name="connsiteY32" fmla="*/ 205645 h 280892"/>
                  <a:gd name="connsiteX33" fmla="*/ 157448 w 204311"/>
                  <a:gd name="connsiteY33" fmla="*/ 189929 h 280892"/>
                  <a:gd name="connsiteX34" fmla="*/ 173164 w 204311"/>
                  <a:gd name="connsiteY34" fmla="*/ 205645 h 280892"/>
                  <a:gd name="connsiteX35" fmla="*/ 157448 w 204311"/>
                  <a:gd name="connsiteY35" fmla="*/ 221361 h 280892"/>
                  <a:gd name="connsiteX36" fmla="*/ 178784 w 204311"/>
                  <a:gd name="connsiteY36" fmla="*/ 136112 h 280892"/>
                  <a:gd name="connsiteX37" fmla="*/ 161734 w 204311"/>
                  <a:gd name="connsiteY37" fmla="*/ 153162 h 280892"/>
                  <a:gd name="connsiteX38" fmla="*/ 42577 w 204311"/>
                  <a:gd name="connsiteY38" fmla="*/ 153162 h 280892"/>
                  <a:gd name="connsiteX39" fmla="*/ 25527 w 204311"/>
                  <a:gd name="connsiteY39" fmla="*/ 136112 h 280892"/>
                  <a:gd name="connsiteX40" fmla="*/ 25527 w 204311"/>
                  <a:gd name="connsiteY40" fmla="*/ 76581 h 280892"/>
                  <a:gd name="connsiteX41" fmla="*/ 42577 w 204311"/>
                  <a:gd name="connsiteY41" fmla="*/ 59531 h 280892"/>
                  <a:gd name="connsiteX42" fmla="*/ 161734 w 204311"/>
                  <a:gd name="connsiteY42" fmla="*/ 59531 h 280892"/>
                  <a:gd name="connsiteX43" fmla="*/ 178784 w 204311"/>
                  <a:gd name="connsiteY43" fmla="*/ 76581 h 280892"/>
                  <a:gd name="connsiteX44" fmla="*/ 178784 w 204311"/>
                  <a:gd name="connsiteY44" fmla="*/ 136112 h 28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04311" h="280892">
                    <a:moveTo>
                      <a:pt x="161734" y="0"/>
                    </a:moveTo>
                    <a:lnTo>
                      <a:pt x="42577" y="0"/>
                    </a:lnTo>
                    <a:cubicBezTo>
                      <a:pt x="19050" y="0"/>
                      <a:pt x="0" y="19050"/>
                      <a:pt x="0" y="42577"/>
                    </a:cubicBezTo>
                    <a:lnTo>
                      <a:pt x="0" y="212789"/>
                    </a:lnTo>
                    <a:cubicBezTo>
                      <a:pt x="0" y="232981"/>
                      <a:pt x="14097" y="249936"/>
                      <a:pt x="33052" y="254222"/>
                    </a:cubicBezTo>
                    <a:lnTo>
                      <a:pt x="33052" y="272225"/>
                    </a:lnTo>
                    <a:cubicBezTo>
                      <a:pt x="33052" y="276987"/>
                      <a:pt x="36957" y="280892"/>
                      <a:pt x="41720" y="280892"/>
                    </a:cubicBezTo>
                    <a:lnTo>
                      <a:pt x="51911" y="280892"/>
                    </a:lnTo>
                    <a:cubicBezTo>
                      <a:pt x="56674" y="280892"/>
                      <a:pt x="60579" y="276987"/>
                      <a:pt x="60579" y="272225"/>
                    </a:cubicBezTo>
                    <a:lnTo>
                      <a:pt x="60579" y="255365"/>
                    </a:lnTo>
                    <a:lnTo>
                      <a:pt x="143732" y="255365"/>
                    </a:lnTo>
                    <a:lnTo>
                      <a:pt x="143732" y="272225"/>
                    </a:lnTo>
                    <a:cubicBezTo>
                      <a:pt x="143732" y="276987"/>
                      <a:pt x="147638" y="280892"/>
                      <a:pt x="152400" y="280892"/>
                    </a:cubicBezTo>
                    <a:lnTo>
                      <a:pt x="162592" y="280892"/>
                    </a:lnTo>
                    <a:cubicBezTo>
                      <a:pt x="167354" y="280892"/>
                      <a:pt x="171259" y="276987"/>
                      <a:pt x="171259" y="272225"/>
                    </a:cubicBezTo>
                    <a:lnTo>
                      <a:pt x="171259" y="254222"/>
                    </a:lnTo>
                    <a:cubicBezTo>
                      <a:pt x="190214" y="249936"/>
                      <a:pt x="204311" y="232981"/>
                      <a:pt x="204311" y="212789"/>
                    </a:cubicBezTo>
                    <a:lnTo>
                      <a:pt x="204311" y="42577"/>
                    </a:lnTo>
                    <a:cubicBezTo>
                      <a:pt x="204311" y="19050"/>
                      <a:pt x="185261" y="0"/>
                      <a:pt x="161734" y="0"/>
                    </a:cubicBezTo>
                    <a:close/>
                    <a:moveTo>
                      <a:pt x="55340" y="21241"/>
                    </a:moveTo>
                    <a:lnTo>
                      <a:pt x="148971" y="21241"/>
                    </a:lnTo>
                    <a:cubicBezTo>
                      <a:pt x="153638" y="21241"/>
                      <a:pt x="157448" y="25051"/>
                      <a:pt x="157448" y="29718"/>
                    </a:cubicBezTo>
                    <a:cubicBezTo>
                      <a:pt x="157448" y="34385"/>
                      <a:pt x="153638" y="38195"/>
                      <a:pt x="148971" y="38195"/>
                    </a:cubicBezTo>
                    <a:lnTo>
                      <a:pt x="55340" y="38195"/>
                    </a:lnTo>
                    <a:cubicBezTo>
                      <a:pt x="50673" y="38195"/>
                      <a:pt x="46863" y="34385"/>
                      <a:pt x="46863" y="29718"/>
                    </a:cubicBezTo>
                    <a:cubicBezTo>
                      <a:pt x="46863" y="25051"/>
                      <a:pt x="50673" y="21241"/>
                      <a:pt x="55340" y="21241"/>
                    </a:cubicBezTo>
                    <a:close/>
                    <a:moveTo>
                      <a:pt x="46863" y="221361"/>
                    </a:moveTo>
                    <a:cubicBezTo>
                      <a:pt x="38195" y="221361"/>
                      <a:pt x="31147" y="214313"/>
                      <a:pt x="31147" y="205645"/>
                    </a:cubicBezTo>
                    <a:cubicBezTo>
                      <a:pt x="31147" y="196977"/>
                      <a:pt x="38195" y="189929"/>
                      <a:pt x="46863" y="189929"/>
                    </a:cubicBezTo>
                    <a:cubicBezTo>
                      <a:pt x="55531" y="189929"/>
                      <a:pt x="62579" y="196977"/>
                      <a:pt x="62579" y="205645"/>
                    </a:cubicBezTo>
                    <a:cubicBezTo>
                      <a:pt x="62579" y="214313"/>
                      <a:pt x="55531" y="221361"/>
                      <a:pt x="46863" y="221361"/>
                    </a:cubicBezTo>
                    <a:close/>
                    <a:moveTo>
                      <a:pt x="157448" y="221361"/>
                    </a:moveTo>
                    <a:cubicBezTo>
                      <a:pt x="148780" y="221361"/>
                      <a:pt x="141732" y="214313"/>
                      <a:pt x="141732" y="205645"/>
                    </a:cubicBezTo>
                    <a:cubicBezTo>
                      <a:pt x="141732" y="196977"/>
                      <a:pt x="148780" y="189929"/>
                      <a:pt x="157448" y="189929"/>
                    </a:cubicBezTo>
                    <a:cubicBezTo>
                      <a:pt x="166116" y="189929"/>
                      <a:pt x="173164" y="196977"/>
                      <a:pt x="173164" y="205645"/>
                    </a:cubicBezTo>
                    <a:cubicBezTo>
                      <a:pt x="173164" y="214313"/>
                      <a:pt x="166211" y="221361"/>
                      <a:pt x="157448" y="221361"/>
                    </a:cubicBezTo>
                    <a:close/>
                    <a:moveTo>
                      <a:pt x="178784" y="136112"/>
                    </a:moveTo>
                    <a:cubicBezTo>
                      <a:pt x="178784" y="145542"/>
                      <a:pt x="171164" y="153162"/>
                      <a:pt x="161734" y="153162"/>
                    </a:cubicBezTo>
                    <a:lnTo>
                      <a:pt x="42577" y="153162"/>
                    </a:lnTo>
                    <a:cubicBezTo>
                      <a:pt x="33147" y="153162"/>
                      <a:pt x="25527" y="145542"/>
                      <a:pt x="25527" y="136112"/>
                    </a:cubicBezTo>
                    <a:lnTo>
                      <a:pt x="25527" y="76581"/>
                    </a:lnTo>
                    <a:cubicBezTo>
                      <a:pt x="25527" y="67151"/>
                      <a:pt x="33147" y="59531"/>
                      <a:pt x="42577" y="59531"/>
                    </a:cubicBezTo>
                    <a:lnTo>
                      <a:pt x="161734" y="59531"/>
                    </a:lnTo>
                    <a:cubicBezTo>
                      <a:pt x="171164" y="59531"/>
                      <a:pt x="178784" y="67151"/>
                      <a:pt x="178784" y="76581"/>
                    </a:cubicBezTo>
                    <a:lnTo>
                      <a:pt x="178784" y="136112"/>
                    </a:lnTo>
                    <a:close/>
                  </a:path>
                </a:pathLst>
              </a:custGeom>
              <a:grpFill/>
              <a:ln w="952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FFC7D7BF-641E-44E0-933B-DB5F2FE74D5D}"/>
                  </a:ext>
                </a:extLst>
              </p:cNvPr>
              <p:cNvSpPr/>
              <p:nvPr/>
            </p:nvSpPr>
            <p:spPr>
              <a:xfrm>
                <a:off x="4633109" y="1684934"/>
                <a:ext cx="518377" cy="389191"/>
              </a:xfrm>
              <a:custGeom>
                <a:avLst/>
                <a:gdLst>
                  <a:gd name="connsiteX0" fmla="*/ 255626 w 257286"/>
                  <a:gd name="connsiteY0" fmla="*/ 59817 h 193167"/>
                  <a:gd name="connsiteX1" fmla="*/ 250197 w 257286"/>
                  <a:gd name="connsiteY1" fmla="*/ 57245 h 193167"/>
                  <a:gd name="connsiteX2" fmla="*/ 223622 w 257286"/>
                  <a:gd name="connsiteY2" fmla="*/ 57245 h 193167"/>
                  <a:gd name="connsiteX3" fmla="*/ 198857 w 257286"/>
                  <a:gd name="connsiteY3" fmla="*/ 16573 h 193167"/>
                  <a:gd name="connsiteX4" fmla="*/ 58364 w 257286"/>
                  <a:gd name="connsiteY4" fmla="*/ 16573 h 193167"/>
                  <a:gd name="connsiteX5" fmla="*/ 33599 w 257286"/>
                  <a:gd name="connsiteY5" fmla="*/ 57245 h 193167"/>
                  <a:gd name="connsiteX6" fmla="*/ 7024 w 257286"/>
                  <a:gd name="connsiteY6" fmla="*/ 57245 h 193167"/>
                  <a:gd name="connsiteX7" fmla="*/ 1595 w 257286"/>
                  <a:gd name="connsiteY7" fmla="*/ 59817 h 193167"/>
                  <a:gd name="connsiteX8" fmla="*/ 166 w 257286"/>
                  <a:gd name="connsiteY8" fmla="*/ 65627 h 193167"/>
                  <a:gd name="connsiteX9" fmla="*/ 4071 w 257286"/>
                  <a:gd name="connsiteY9" fmla="*/ 84677 h 193167"/>
                  <a:gd name="connsiteX10" fmla="*/ 10929 w 257286"/>
                  <a:gd name="connsiteY10" fmla="*/ 90202 h 193167"/>
                  <a:gd name="connsiteX11" fmla="*/ 18835 w 257286"/>
                  <a:gd name="connsiteY11" fmla="*/ 90202 h 193167"/>
                  <a:gd name="connsiteX12" fmla="*/ 7500 w 257286"/>
                  <a:gd name="connsiteY12" fmla="*/ 121063 h 193167"/>
                  <a:gd name="connsiteX13" fmla="*/ 32551 w 257286"/>
                  <a:gd name="connsiteY13" fmla="*/ 165735 h 193167"/>
                  <a:gd name="connsiteX14" fmla="*/ 32551 w 257286"/>
                  <a:gd name="connsiteY14" fmla="*/ 184499 h 193167"/>
                  <a:gd name="connsiteX15" fmla="*/ 41219 w 257286"/>
                  <a:gd name="connsiteY15" fmla="*/ 193167 h 193167"/>
                  <a:gd name="connsiteX16" fmla="*/ 51410 w 257286"/>
                  <a:gd name="connsiteY16" fmla="*/ 193167 h 193167"/>
                  <a:gd name="connsiteX17" fmla="*/ 60078 w 257286"/>
                  <a:gd name="connsiteY17" fmla="*/ 184499 h 193167"/>
                  <a:gd name="connsiteX18" fmla="*/ 60078 w 257286"/>
                  <a:gd name="connsiteY18" fmla="*/ 165735 h 193167"/>
                  <a:gd name="connsiteX19" fmla="*/ 197238 w 257286"/>
                  <a:gd name="connsiteY19" fmla="*/ 165735 h 193167"/>
                  <a:gd name="connsiteX20" fmla="*/ 197238 w 257286"/>
                  <a:gd name="connsiteY20" fmla="*/ 184499 h 193167"/>
                  <a:gd name="connsiteX21" fmla="*/ 205906 w 257286"/>
                  <a:gd name="connsiteY21" fmla="*/ 193167 h 193167"/>
                  <a:gd name="connsiteX22" fmla="*/ 216098 w 257286"/>
                  <a:gd name="connsiteY22" fmla="*/ 193167 h 193167"/>
                  <a:gd name="connsiteX23" fmla="*/ 224765 w 257286"/>
                  <a:gd name="connsiteY23" fmla="*/ 184499 h 193167"/>
                  <a:gd name="connsiteX24" fmla="*/ 224765 w 257286"/>
                  <a:gd name="connsiteY24" fmla="*/ 165735 h 193167"/>
                  <a:gd name="connsiteX25" fmla="*/ 249911 w 257286"/>
                  <a:gd name="connsiteY25" fmla="*/ 122015 h 193167"/>
                  <a:gd name="connsiteX26" fmla="*/ 238100 w 257286"/>
                  <a:gd name="connsiteY26" fmla="*/ 90202 h 193167"/>
                  <a:gd name="connsiteX27" fmla="*/ 246482 w 257286"/>
                  <a:gd name="connsiteY27" fmla="*/ 90202 h 193167"/>
                  <a:gd name="connsiteX28" fmla="*/ 253340 w 257286"/>
                  <a:gd name="connsiteY28" fmla="*/ 84582 h 193167"/>
                  <a:gd name="connsiteX29" fmla="*/ 257246 w 257286"/>
                  <a:gd name="connsiteY29" fmla="*/ 65532 h 193167"/>
                  <a:gd name="connsiteX30" fmla="*/ 255626 w 257286"/>
                  <a:gd name="connsiteY30" fmla="*/ 59817 h 193167"/>
                  <a:gd name="connsiteX31" fmla="*/ 53411 w 257286"/>
                  <a:gd name="connsiteY31" fmla="*/ 63913 h 193167"/>
                  <a:gd name="connsiteX32" fmla="*/ 69794 w 257286"/>
                  <a:gd name="connsiteY32" fmla="*/ 34099 h 193167"/>
                  <a:gd name="connsiteX33" fmla="*/ 187237 w 257286"/>
                  <a:gd name="connsiteY33" fmla="*/ 34099 h 193167"/>
                  <a:gd name="connsiteX34" fmla="*/ 203620 w 257286"/>
                  <a:gd name="connsiteY34" fmla="*/ 63913 h 193167"/>
                  <a:gd name="connsiteX35" fmla="*/ 200667 w 257286"/>
                  <a:gd name="connsiteY35" fmla="*/ 68199 h 193167"/>
                  <a:gd name="connsiteX36" fmla="*/ 56268 w 257286"/>
                  <a:gd name="connsiteY36" fmla="*/ 68199 h 193167"/>
                  <a:gd name="connsiteX37" fmla="*/ 53411 w 257286"/>
                  <a:gd name="connsiteY37" fmla="*/ 63913 h 193167"/>
                  <a:gd name="connsiteX38" fmla="*/ 59126 w 257286"/>
                  <a:gd name="connsiteY38" fmla="*/ 133826 h 193167"/>
                  <a:gd name="connsiteX39" fmla="*/ 43409 w 257286"/>
                  <a:gd name="connsiteY39" fmla="*/ 118110 h 193167"/>
                  <a:gd name="connsiteX40" fmla="*/ 59126 w 257286"/>
                  <a:gd name="connsiteY40" fmla="*/ 102394 h 193167"/>
                  <a:gd name="connsiteX41" fmla="*/ 74842 w 257286"/>
                  <a:gd name="connsiteY41" fmla="*/ 118110 h 193167"/>
                  <a:gd name="connsiteX42" fmla="*/ 59126 w 257286"/>
                  <a:gd name="connsiteY42" fmla="*/ 133826 h 193167"/>
                  <a:gd name="connsiteX43" fmla="*/ 182570 w 257286"/>
                  <a:gd name="connsiteY43" fmla="*/ 118110 h 193167"/>
                  <a:gd name="connsiteX44" fmla="*/ 198286 w 257286"/>
                  <a:gd name="connsiteY44" fmla="*/ 102394 h 193167"/>
                  <a:gd name="connsiteX45" fmla="*/ 214002 w 257286"/>
                  <a:gd name="connsiteY45" fmla="*/ 118110 h 193167"/>
                  <a:gd name="connsiteX46" fmla="*/ 198286 w 257286"/>
                  <a:gd name="connsiteY46" fmla="*/ 133826 h 193167"/>
                  <a:gd name="connsiteX47" fmla="*/ 182570 w 257286"/>
                  <a:gd name="connsiteY47" fmla="*/ 118110 h 193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57286" h="193167">
                    <a:moveTo>
                      <a:pt x="255626" y="59817"/>
                    </a:moveTo>
                    <a:cubicBezTo>
                      <a:pt x="254293" y="58198"/>
                      <a:pt x="252293" y="57245"/>
                      <a:pt x="250197" y="57245"/>
                    </a:cubicBezTo>
                    <a:lnTo>
                      <a:pt x="223622" y="57245"/>
                    </a:lnTo>
                    <a:cubicBezTo>
                      <a:pt x="217050" y="39910"/>
                      <a:pt x="208573" y="23051"/>
                      <a:pt x="198857" y="16573"/>
                    </a:cubicBezTo>
                    <a:cubicBezTo>
                      <a:pt x="165234" y="-5524"/>
                      <a:pt x="91892" y="-5524"/>
                      <a:pt x="58364" y="16573"/>
                    </a:cubicBezTo>
                    <a:cubicBezTo>
                      <a:pt x="48648" y="22955"/>
                      <a:pt x="40171" y="39910"/>
                      <a:pt x="33599" y="57245"/>
                    </a:cubicBezTo>
                    <a:lnTo>
                      <a:pt x="7024" y="57245"/>
                    </a:lnTo>
                    <a:cubicBezTo>
                      <a:pt x="4928" y="57245"/>
                      <a:pt x="2928" y="58198"/>
                      <a:pt x="1595" y="59817"/>
                    </a:cubicBezTo>
                    <a:cubicBezTo>
                      <a:pt x="261" y="61436"/>
                      <a:pt x="-310" y="63627"/>
                      <a:pt x="166" y="65627"/>
                    </a:cubicBezTo>
                    <a:lnTo>
                      <a:pt x="4071" y="84677"/>
                    </a:lnTo>
                    <a:cubicBezTo>
                      <a:pt x="4738" y="87916"/>
                      <a:pt x="7595" y="90202"/>
                      <a:pt x="10929" y="90202"/>
                    </a:cubicBezTo>
                    <a:lnTo>
                      <a:pt x="18835" y="90202"/>
                    </a:lnTo>
                    <a:cubicBezTo>
                      <a:pt x="11215" y="98965"/>
                      <a:pt x="7595" y="110014"/>
                      <a:pt x="7500" y="121063"/>
                    </a:cubicBezTo>
                    <a:cubicBezTo>
                      <a:pt x="7405" y="134684"/>
                      <a:pt x="23121" y="157067"/>
                      <a:pt x="32551" y="165735"/>
                    </a:cubicBezTo>
                    <a:lnTo>
                      <a:pt x="32551" y="184499"/>
                    </a:lnTo>
                    <a:cubicBezTo>
                      <a:pt x="32551" y="189262"/>
                      <a:pt x="36456" y="193167"/>
                      <a:pt x="41219" y="193167"/>
                    </a:cubicBezTo>
                    <a:lnTo>
                      <a:pt x="51410" y="193167"/>
                    </a:lnTo>
                    <a:cubicBezTo>
                      <a:pt x="56173" y="193167"/>
                      <a:pt x="60078" y="189262"/>
                      <a:pt x="60078" y="184499"/>
                    </a:cubicBezTo>
                    <a:lnTo>
                      <a:pt x="60078" y="165735"/>
                    </a:lnTo>
                    <a:lnTo>
                      <a:pt x="197238" y="165735"/>
                    </a:lnTo>
                    <a:lnTo>
                      <a:pt x="197238" y="184499"/>
                    </a:lnTo>
                    <a:cubicBezTo>
                      <a:pt x="197238" y="189262"/>
                      <a:pt x="201143" y="193167"/>
                      <a:pt x="205906" y="193167"/>
                    </a:cubicBezTo>
                    <a:lnTo>
                      <a:pt x="216098" y="193167"/>
                    </a:lnTo>
                    <a:cubicBezTo>
                      <a:pt x="220860" y="193167"/>
                      <a:pt x="224765" y="189262"/>
                      <a:pt x="224765" y="184499"/>
                    </a:cubicBezTo>
                    <a:lnTo>
                      <a:pt x="224765" y="165735"/>
                    </a:lnTo>
                    <a:cubicBezTo>
                      <a:pt x="234862" y="156496"/>
                      <a:pt x="249816" y="134684"/>
                      <a:pt x="249911" y="122015"/>
                    </a:cubicBezTo>
                    <a:cubicBezTo>
                      <a:pt x="249911" y="110585"/>
                      <a:pt x="246101" y="99155"/>
                      <a:pt x="238100" y="90202"/>
                    </a:cubicBezTo>
                    <a:lnTo>
                      <a:pt x="246482" y="90202"/>
                    </a:lnTo>
                    <a:cubicBezTo>
                      <a:pt x="249816" y="90202"/>
                      <a:pt x="252674" y="87916"/>
                      <a:pt x="253340" y="84582"/>
                    </a:cubicBezTo>
                    <a:lnTo>
                      <a:pt x="257246" y="65532"/>
                    </a:lnTo>
                    <a:cubicBezTo>
                      <a:pt x="257436" y="63627"/>
                      <a:pt x="256960" y="61436"/>
                      <a:pt x="255626" y="59817"/>
                    </a:cubicBezTo>
                    <a:close/>
                    <a:moveTo>
                      <a:pt x="53411" y="63913"/>
                    </a:moveTo>
                    <a:cubicBezTo>
                      <a:pt x="59030" y="49054"/>
                      <a:pt x="65031" y="37243"/>
                      <a:pt x="69794" y="34099"/>
                    </a:cubicBezTo>
                    <a:cubicBezTo>
                      <a:pt x="96559" y="16478"/>
                      <a:pt x="160472" y="16478"/>
                      <a:pt x="187237" y="34099"/>
                    </a:cubicBezTo>
                    <a:cubicBezTo>
                      <a:pt x="191999" y="37243"/>
                      <a:pt x="198000" y="48959"/>
                      <a:pt x="203620" y="63913"/>
                    </a:cubicBezTo>
                    <a:cubicBezTo>
                      <a:pt x="204382" y="66008"/>
                      <a:pt x="202858" y="68199"/>
                      <a:pt x="200667" y="68199"/>
                    </a:cubicBezTo>
                    <a:lnTo>
                      <a:pt x="56268" y="68199"/>
                    </a:lnTo>
                    <a:cubicBezTo>
                      <a:pt x="54173" y="68199"/>
                      <a:pt x="52649" y="66008"/>
                      <a:pt x="53411" y="63913"/>
                    </a:cubicBezTo>
                    <a:close/>
                    <a:moveTo>
                      <a:pt x="59126" y="133826"/>
                    </a:moveTo>
                    <a:cubicBezTo>
                      <a:pt x="50458" y="133826"/>
                      <a:pt x="43409" y="126778"/>
                      <a:pt x="43409" y="118110"/>
                    </a:cubicBezTo>
                    <a:cubicBezTo>
                      <a:pt x="43409" y="109442"/>
                      <a:pt x="50458" y="102394"/>
                      <a:pt x="59126" y="102394"/>
                    </a:cubicBezTo>
                    <a:cubicBezTo>
                      <a:pt x="67793" y="102394"/>
                      <a:pt x="74842" y="109442"/>
                      <a:pt x="74842" y="118110"/>
                    </a:cubicBezTo>
                    <a:cubicBezTo>
                      <a:pt x="74842" y="126778"/>
                      <a:pt x="67793" y="133826"/>
                      <a:pt x="59126" y="133826"/>
                    </a:cubicBezTo>
                    <a:close/>
                    <a:moveTo>
                      <a:pt x="182570" y="118110"/>
                    </a:moveTo>
                    <a:cubicBezTo>
                      <a:pt x="182570" y="109442"/>
                      <a:pt x="189618" y="102394"/>
                      <a:pt x="198286" y="102394"/>
                    </a:cubicBezTo>
                    <a:cubicBezTo>
                      <a:pt x="206953" y="102394"/>
                      <a:pt x="214002" y="109442"/>
                      <a:pt x="214002" y="118110"/>
                    </a:cubicBezTo>
                    <a:cubicBezTo>
                      <a:pt x="214002" y="126778"/>
                      <a:pt x="206953" y="133826"/>
                      <a:pt x="198286" y="133826"/>
                    </a:cubicBezTo>
                    <a:cubicBezTo>
                      <a:pt x="189618" y="133826"/>
                      <a:pt x="182570" y="126778"/>
                      <a:pt x="182570" y="118110"/>
                    </a:cubicBezTo>
                    <a:close/>
                  </a:path>
                </a:pathLst>
              </a:custGeom>
              <a:grpFill/>
              <a:ln w="9525" cap="flat">
                <a:noFill/>
                <a:prstDash val="solid"/>
                <a:miter/>
              </a:ln>
            </p:spPr>
            <p:txBody>
              <a:bodyPr rtlCol="0" anchor="ctr"/>
              <a:lstStyle/>
              <a:p>
                <a:endParaRPr lang="en-US"/>
              </a:p>
            </p:txBody>
          </p:sp>
        </p:grpSp>
        <p:grpSp>
          <p:nvGrpSpPr>
            <p:cNvPr id="27" name="Group 26">
              <a:extLst>
                <a:ext uri="{FF2B5EF4-FFF2-40B4-BE49-F238E27FC236}">
                  <a16:creationId xmlns:a16="http://schemas.microsoft.com/office/drawing/2014/main" id="{AF43DD85-E31D-4019-B16C-50F9213C2574}"/>
                </a:ext>
              </a:extLst>
            </p:cNvPr>
            <p:cNvGrpSpPr/>
            <p:nvPr/>
          </p:nvGrpSpPr>
          <p:grpSpPr>
            <a:xfrm>
              <a:off x="962243" y="4182470"/>
              <a:ext cx="743838" cy="520696"/>
              <a:chOff x="4759529" y="3579024"/>
              <a:chExt cx="743838" cy="520696"/>
            </a:xfrm>
            <a:solidFill>
              <a:srgbClr val="3293C8"/>
            </a:solidFill>
          </p:grpSpPr>
          <p:sp>
            <p:nvSpPr>
              <p:cNvPr id="28" name="Freeform: Shape 27">
                <a:extLst>
                  <a:ext uri="{FF2B5EF4-FFF2-40B4-BE49-F238E27FC236}">
                    <a16:creationId xmlns:a16="http://schemas.microsoft.com/office/drawing/2014/main" id="{62E3A27E-5D12-4E50-A505-C7F0165AF5E1}"/>
                  </a:ext>
                </a:extLst>
              </p:cNvPr>
              <p:cNvSpPr/>
              <p:nvPr/>
            </p:nvSpPr>
            <p:spPr>
              <a:xfrm>
                <a:off x="4983319" y="3764928"/>
                <a:ext cx="186612" cy="217255"/>
              </a:xfrm>
              <a:custGeom>
                <a:avLst/>
                <a:gdLst>
                  <a:gd name="connsiteX0" fmla="*/ 4083 w 92621"/>
                  <a:gd name="connsiteY0" fmla="*/ 623 h 107830"/>
                  <a:gd name="connsiteX1" fmla="*/ 88284 w 92621"/>
                  <a:gd name="connsiteY1" fmla="*/ 76632 h 107830"/>
                  <a:gd name="connsiteX2" fmla="*/ 85712 w 92621"/>
                  <a:gd name="connsiteY2" fmla="*/ 103493 h 107830"/>
                  <a:gd name="connsiteX3" fmla="*/ 58852 w 92621"/>
                  <a:gd name="connsiteY3" fmla="*/ 100921 h 107830"/>
                  <a:gd name="connsiteX4" fmla="*/ 368 w 92621"/>
                  <a:gd name="connsiteY4" fmla="*/ 3671 h 107830"/>
                  <a:gd name="connsiteX5" fmla="*/ 4083 w 92621"/>
                  <a:gd name="connsiteY5" fmla="*/ 623 h 107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621" h="107830">
                    <a:moveTo>
                      <a:pt x="4083" y="623"/>
                    </a:moveTo>
                    <a:cubicBezTo>
                      <a:pt x="28181" y="21864"/>
                      <a:pt x="83045" y="70346"/>
                      <a:pt x="88284" y="76632"/>
                    </a:cubicBezTo>
                    <a:cubicBezTo>
                      <a:pt x="94951" y="84729"/>
                      <a:pt x="93808" y="96825"/>
                      <a:pt x="85712" y="103493"/>
                    </a:cubicBezTo>
                    <a:cubicBezTo>
                      <a:pt x="77616" y="110160"/>
                      <a:pt x="65519" y="109017"/>
                      <a:pt x="58852" y="100921"/>
                    </a:cubicBezTo>
                    <a:cubicBezTo>
                      <a:pt x="53613" y="94635"/>
                      <a:pt x="16560" y="31389"/>
                      <a:pt x="368" y="3671"/>
                    </a:cubicBezTo>
                    <a:cubicBezTo>
                      <a:pt x="-1061" y="1290"/>
                      <a:pt x="1987" y="-1187"/>
                      <a:pt x="4083" y="623"/>
                    </a:cubicBezTo>
                    <a:close/>
                  </a:path>
                </a:pathLst>
              </a:custGeom>
              <a:grp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12174BCF-0CCD-4599-957C-484BFD109740}"/>
                  </a:ext>
                </a:extLst>
              </p:cNvPr>
              <p:cNvSpPr/>
              <p:nvPr/>
            </p:nvSpPr>
            <p:spPr>
              <a:xfrm>
                <a:off x="4759529" y="3579024"/>
                <a:ext cx="743838" cy="520696"/>
              </a:xfrm>
              <a:custGeom>
                <a:avLst/>
                <a:gdLst>
                  <a:gd name="connsiteX0" fmla="*/ 2857 w 369189"/>
                  <a:gd name="connsiteY0" fmla="*/ 152614 h 258437"/>
                  <a:gd name="connsiteX1" fmla="*/ 11144 w 369189"/>
                  <a:gd name="connsiteY1" fmla="*/ 121468 h 258437"/>
                  <a:gd name="connsiteX2" fmla="*/ 24765 w 369189"/>
                  <a:gd name="connsiteY2" fmla="*/ 92321 h 258437"/>
                  <a:gd name="connsiteX3" fmla="*/ 43244 w 369189"/>
                  <a:gd name="connsiteY3" fmla="*/ 65937 h 258437"/>
                  <a:gd name="connsiteX4" fmla="*/ 66008 w 369189"/>
                  <a:gd name="connsiteY4" fmla="*/ 43172 h 258437"/>
                  <a:gd name="connsiteX5" fmla="*/ 92297 w 369189"/>
                  <a:gd name="connsiteY5" fmla="*/ 24694 h 258437"/>
                  <a:gd name="connsiteX6" fmla="*/ 121444 w 369189"/>
                  <a:gd name="connsiteY6" fmla="*/ 11073 h 258437"/>
                  <a:gd name="connsiteX7" fmla="*/ 152495 w 369189"/>
                  <a:gd name="connsiteY7" fmla="*/ 2786 h 258437"/>
                  <a:gd name="connsiteX8" fmla="*/ 216598 w 369189"/>
                  <a:gd name="connsiteY8" fmla="*/ 2786 h 258437"/>
                  <a:gd name="connsiteX9" fmla="*/ 247745 w 369189"/>
                  <a:gd name="connsiteY9" fmla="*/ 11073 h 258437"/>
                  <a:gd name="connsiteX10" fmla="*/ 276892 w 369189"/>
                  <a:gd name="connsiteY10" fmla="*/ 24694 h 258437"/>
                  <a:gd name="connsiteX11" fmla="*/ 303276 w 369189"/>
                  <a:gd name="connsiteY11" fmla="*/ 43172 h 258437"/>
                  <a:gd name="connsiteX12" fmla="*/ 326041 w 369189"/>
                  <a:gd name="connsiteY12" fmla="*/ 65937 h 258437"/>
                  <a:gd name="connsiteX13" fmla="*/ 344519 w 369189"/>
                  <a:gd name="connsiteY13" fmla="*/ 92226 h 258437"/>
                  <a:gd name="connsiteX14" fmla="*/ 358140 w 369189"/>
                  <a:gd name="connsiteY14" fmla="*/ 121372 h 258437"/>
                  <a:gd name="connsiteX15" fmla="*/ 366427 w 369189"/>
                  <a:gd name="connsiteY15" fmla="*/ 152424 h 258437"/>
                  <a:gd name="connsiteX16" fmla="*/ 369189 w 369189"/>
                  <a:gd name="connsiteY16" fmla="*/ 184428 h 258437"/>
                  <a:gd name="connsiteX17" fmla="*/ 366427 w 369189"/>
                  <a:gd name="connsiteY17" fmla="*/ 216432 h 258437"/>
                  <a:gd name="connsiteX18" fmla="*/ 358140 w 369189"/>
                  <a:gd name="connsiteY18" fmla="*/ 247579 h 258437"/>
                  <a:gd name="connsiteX19" fmla="*/ 354235 w 369189"/>
                  <a:gd name="connsiteY19" fmla="*/ 258342 h 258437"/>
                  <a:gd name="connsiteX20" fmla="*/ 340900 w 369189"/>
                  <a:gd name="connsiteY20" fmla="*/ 253484 h 258437"/>
                  <a:gd name="connsiteX21" fmla="*/ 340900 w 369189"/>
                  <a:gd name="connsiteY21" fmla="*/ 253484 h 258437"/>
                  <a:gd name="connsiteX22" fmla="*/ 339090 w 369189"/>
                  <a:gd name="connsiteY22" fmla="*/ 252817 h 258437"/>
                  <a:gd name="connsiteX23" fmla="*/ 332708 w 369189"/>
                  <a:gd name="connsiteY23" fmla="*/ 250531 h 258437"/>
                  <a:gd name="connsiteX24" fmla="*/ 332708 w 369189"/>
                  <a:gd name="connsiteY24" fmla="*/ 250531 h 258437"/>
                  <a:gd name="connsiteX25" fmla="*/ 315754 w 369189"/>
                  <a:gd name="connsiteY25" fmla="*/ 244340 h 258437"/>
                  <a:gd name="connsiteX26" fmla="*/ 323564 w 369189"/>
                  <a:gd name="connsiteY26" fmla="*/ 222814 h 258437"/>
                  <a:gd name="connsiteX27" fmla="*/ 339947 w 369189"/>
                  <a:gd name="connsiteY27" fmla="*/ 228814 h 258437"/>
                  <a:gd name="connsiteX28" fmla="*/ 343757 w 369189"/>
                  <a:gd name="connsiteY28" fmla="*/ 212527 h 258437"/>
                  <a:gd name="connsiteX29" fmla="*/ 345662 w 369189"/>
                  <a:gd name="connsiteY29" fmla="*/ 195858 h 258437"/>
                  <a:gd name="connsiteX30" fmla="*/ 328231 w 369189"/>
                  <a:gd name="connsiteY30" fmla="*/ 195858 h 258437"/>
                  <a:gd name="connsiteX31" fmla="*/ 328231 w 369189"/>
                  <a:gd name="connsiteY31" fmla="*/ 172998 h 258437"/>
                  <a:gd name="connsiteX32" fmla="*/ 345662 w 369189"/>
                  <a:gd name="connsiteY32" fmla="*/ 172998 h 258437"/>
                  <a:gd name="connsiteX33" fmla="*/ 343757 w 369189"/>
                  <a:gd name="connsiteY33" fmla="*/ 156329 h 258437"/>
                  <a:gd name="connsiteX34" fmla="*/ 339947 w 369189"/>
                  <a:gd name="connsiteY34" fmla="*/ 140041 h 258437"/>
                  <a:gd name="connsiteX35" fmla="*/ 323564 w 369189"/>
                  <a:gd name="connsiteY35" fmla="*/ 146042 h 258437"/>
                  <a:gd name="connsiteX36" fmla="*/ 315754 w 369189"/>
                  <a:gd name="connsiteY36" fmla="*/ 124516 h 258437"/>
                  <a:gd name="connsiteX37" fmla="*/ 332137 w 369189"/>
                  <a:gd name="connsiteY37" fmla="*/ 118515 h 258437"/>
                  <a:gd name="connsiteX38" fmla="*/ 324612 w 369189"/>
                  <a:gd name="connsiteY38" fmla="*/ 103561 h 258437"/>
                  <a:gd name="connsiteX39" fmla="*/ 315373 w 369189"/>
                  <a:gd name="connsiteY39" fmla="*/ 89559 h 258437"/>
                  <a:gd name="connsiteX40" fmla="*/ 301943 w 369189"/>
                  <a:gd name="connsiteY40" fmla="*/ 100798 h 258437"/>
                  <a:gd name="connsiteX41" fmla="*/ 287274 w 369189"/>
                  <a:gd name="connsiteY41" fmla="*/ 83272 h 258437"/>
                  <a:gd name="connsiteX42" fmla="*/ 300704 w 369189"/>
                  <a:gd name="connsiteY42" fmla="*/ 72033 h 258437"/>
                  <a:gd name="connsiteX43" fmla="*/ 288512 w 369189"/>
                  <a:gd name="connsiteY43" fmla="*/ 60603 h 258437"/>
                  <a:gd name="connsiteX44" fmla="*/ 275082 w 369189"/>
                  <a:gd name="connsiteY44" fmla="*/ 50602 h 258437"/>
                  <a:gd name="connsiteX45" fmla="*/ 266319 w 369189"/>
                  <a:gd name="connsiteY45" fmla="*/ 65746 h 258437"/>
                  <a:gd name="connsiteX46" fmla="*/ 246507 w 369189"/>
                  <a:gd name="connsiteY46" fmla="*/ 54316 h 258437"/>
                  <a:gd name="connsiteX47" fmla="*/ 255270 w 369189"/>
                  <a:gd name="connsiteY47" fmla="*/ 39172 h 258437"/>
                  <a:gd name="connsiteX48" fmla="*/ 239935 w 369189"/>
                  <a:gd name="connsiteY48" fmla="*/ 32504 h 258437"/>
                  <a:gd name="connsiteX49" fmla="*/ 223933 w 369189"/>
                  <a:gd name="connsiteY49" fmla="*/ 27742 h 258437"/>
                  <a:gd name="connsiteX50" fmla="*/ 220885 w 369189"/>
                  <a:gd name="connsiteY50" fmla="*/ 44887 h 258437"/>
                  <a:gd name="connsiteX51" fmla="*/ 198311 w 369189"/>
                  <a:gd name="connsiteY51" fmla="*/ 40886 h 258437"/>
                  <a:gd name="connsiteX52" fmla="*/ 201358 w 369189"/>
                  <a:gd name="connsiteY52" fmla="*/ 23741 h 258437"/>
                  <a:gd name="connsiteX53" fmla="*/ 167926 w 369189"/>
                  <a:gd name="connsiteY53" fmla="*/ 23741 h 258437"/>
                  <a:gd name="connsiteX54" fmla="*/ 170974 w 369189"/>
                  <a:gd name="connsiteY54" fmla="*/ 40886 h 258437"/>
                  <a:gd name="connsiteX55" fmla="*/ 148399 w 369189"/>
                  <a:gd name="connsiteY55" fmla="*/ 44887 h 258437"/>
                  <a:gd name="connsiteX56" fmla="*/ 145352 w 369189"/>
                  <a:gd name="connsiteY56" fmla="*/ 27742 h 258437"/>
                  <a:gd name="connsiteX57" fmla="*/ 129349 w 369189"/>
                  <a:gd name="connsiteY57" fmla="*/ 32504 h 258437"/>
                  <a:gd name="connsiteX58" fmla="*/ 113919 w 369189"/>
                  <a:gd name="connsiteY58" fmla="*/ 39172 h 258437"/>
                  <a:gd name="connsiteX59" fmla="*/ 122682 w 369189"/>
                  <a:gd name="connsiteY59" fmla="*/ 54316 h 258437"/>
                  <a:gd name="connsiteX60" fmla="*/ 102870 w 369189"/>
                  <a:gd name="connsiteY60" fmla="*/ 65746 h 258437"/>
                  <a:gd name="connsiteX61" fmla="*/ 94107 w 369189"/>
                  <a:gd name="connsiteY61" fmla="*/ 50602 h 258437"/>
                  <a:gd name="connsiteX62" fmla="*/ 80677 w 369189"/>
                  <a:gd name="connsiteY62" fmla="*/ 60603 h 258437"/>
                  <a:gd name="connsiteX63" fmla="*/ 68485 w 369189"/>
                  <a:gd name="connsiteY63" fmla="*/ 72128 h 258437"/>
                  <a:gd name="connsiteX64" fmla="*/ 81915 w 369189"/>
                  <a:gd name="connsiteY64" fmla="*/ 83368 h 258437"/>
                  <a:gd name="connsiteX65" fmla="*/ 67246 w 369189"/>
                  <a:gd name="connsiteY65" fmla="*/ 100894 h 258437"/>
                  <a:gd name="connsiteX66" fmla="*/ 53816 w 369189"/>
                  <a:gd name="connsiteY66" fmla="*/ 89654 h 258437"/>
                  <a:gd name="connsiteX67" fmla="*/ 44577 w 369189"/>
                  <a:gd name="connsiteY67" fmla="*/ 103656 h 258437"/>
                  <a:gd name="connsiteX68" fmla="*/ 37052 w 369189"/>
                  <a:gd name="connsiteY68" fmla="*/ 118610 h 258437"/>
                  <a:gd name="connsiteX69" fmla="*/ 53435 w 369189"/>
                  <a:gd name="connsiteY69" fmla="*/ 124611 h 258437"/>
                  <a:gd name="connsiteX70" fmla="*/ 45625 w 369189"/>
                  <a:gd name="connsiteY70" fmla="*/ 146137 h 258437"/>
                  <a:gd name="connsiteX71" fmla="*/ 29242 w 369189"/>
                  <a:gd name="connsiteY71" fmla="*/ 140137 h 258437"/>
                  <a:gd name="connsiteX72" fmla="*/ 25432 w 369189"/>
                  <a:gd name="connsiteY72" fmla="*/ 156424 h 258437"/>
                  <a:gd name="connsiteX73" fmla="*/ 23527 w 369189"/>
                  <a:gd name="connsiteY73" fmla="*/ 173093 h 258437"/>
                  <a:gd name="connsiteX74" fmla="*/ 40957 w 369189"/>
                  <a:gd name="connsiteY74" fmla="*/ 173093 h 258437"/>
                  <a:gd name="connsiteX75" fmla="*/ 40957 w 369189"/>
                  <a:gd name="connsiteY75" fmla="*/ 195953 h 258437"/>
                  <a:gd name="connsiteX76" fmla="*/ 23527 w 369189"/>
                  <a:gd name="connsiteY76" fmla="*/ 195953 h 258437"/>
                  <a:gd name="connsiteX77" fmla="*/ 25432 w 369189"/>
                  <a:gd name="connsiteY77" fmla="*/ 212622 h 258437"/>
                  <a:gd name="connsiteX78" fmla="*/ 29242 w 369189"/>
                  <a:gd name="connsiteY78" fmla="*/ 228910 h 258437"/>
                  <a:gd name="connsiteX79" fmla="*/ 45625 w 369189"/>
                  <a:gd name="connsiteY79" fmla="*/ 222909 h 258437"/>
                  <a:gd name="connsiteX80" fmla="*/ 53435 w 369189"/>
                  <a:gd name="connsiteY80" fmla="*/ 244435 h 258437"/>
                  <a:gd name="connsiteX81" fmla="*/ 28289 w 369189"/>
                  <a:gd name="connsiteY81" fmla="*/ 253579 h 258437"/>
                  <a:gd name="connsiteX82" fmla="*/ 28289 w 369189"/>
                  <a:gd name="connsiteY82" fmla="*/ 253579 h 258437"/>
                  <a:gd name="connsiteX83" fmla="*/ 14954 w 369189"/>
                  <a:gd name="connsiteY83" fmla="*/ 258437 h 258437"/>
                  <a:gd name="connsiteX84" fmla="*/ 11049 w 369189"/>
                  <a:gd name="connsiteY84" fmla="*/ 247674 h 258437"/>
                  <a:gd name="connsiteX85" fmla="*/ 2762 w 369189"/>
                  <a:gd name="connsiteY85" fmla="*/ 216622 h 258437"/>
                  <a:gd name="connsiteX86" fmla="*/ 0 w 369189"/>
                  <a:gd name="connsiteY86" fmla="*/ 184618 h 258437"/>
                  <a:gd name="connsiteX87" fmla="*/ 2857 w 369189"/>
                  <a:gd name="connsiteY87" fmla="*/ 152614 h 258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369189" h="258437">
                    <a:moveTo>
                      <a:pt x="2857" y="152614"/>
                    </a:moveTo>
                    <a:cubicBezTo>
                      <a:pt x="4667" y="142042"/>
                      <a:pt x="7525" y="131564"/>
                      <a:pt x="11144" y="121468"/>
                    </a:cubicBezTo>
                    <a:cubicBezTo>
                      <a:pt x="14859" y="111371"/>
                      <a:pt x="19431" y="101560"/>
                      <a:pt x="24765" y="92321"/>
                    </a:cubicBezTo>
                    <a:cubicBezTo>
                      <a:pt x="30099" y="83082"/>
                      <a:pt x="36290" y="74224"/>
                      <a:pt x="43244" y="65937"/>
                    </a:cubicBezTo>
                    <a:cubicBezTo>
                      <a:pt x="50102" y="57745"/>
                      <a:pt x="57817" y="50125"/>
                      <a:pt x="66008" y="43172"/>
                    </a:cubicBezTo>
                    <a:cubicBezTo>
                      <a:pt x="74200" y="36314"/>
                      <a:pt x="83058" y="30028"/>
                      <a:pt x="92297" y="24694"/>
                    </a:cubicBezTo>
                    <a:cubicBezTo>
                      <a:pt x="101537" y="19360"/>
                      <a:pt x="111347" y="14788"/>
                      <a:pt x="121444" y="11073"/>
                    </a:cubicBezTo>
                    <a:cubicBezTo>
                      <a:pt x="131445" y="7453"/>
                      <a:pt x="141922" y="4596"/>
                      <a:pt x="152495" y="2786"/>
                    </a:cubicBezTo>
                    <a:cubicBezTo>
                      <a:pt x="173450" y="-929"/>
                      <a:pt x="195644" y="-929"/>
                      <a:pt x="216598" y="2786"/>
                    </a:cubicBezTo>
                    <a:cubicBezTo>
                      <a:pt x="227171" y="4596"/>
                      <a:pt x="237649" y="7453"/>
                      <a:pt x="247745" y="11073"/>
                    </a:cubicBezTo>
                    <a:cubicBezTo>
                      <a:pt x="257842" y="14788"/>
                      <a:pt x="267653" y="19360"/>
                      <a:pt x="276892" y="24694"/>
                    </a:cubicBezTo>
                    <a:cubicBezTo>
                      <a:pt x="286131" y="30028"/>
                      <a:pt x="294989" y="36219"/>
                      <a:pt x="303276" y="43172"/>
                    </a:cubicBezTo>
                    <a:cubicBezTo>
                      <a:pt x="311468" y="50030"/>
                      <a:pt x="319088" y="57745"/>
                      <a:pt x="326041" y="65937"/>
                    </a:cubicBezTo>
                    <a:cubicBezTo>
                      <a:pt x="332994" y="74224"/>
                      <a:pt x="339185" y="83082"/>
                      <a:pt x="344519" y="92226"/>
                    </a:cubicBezTo>
                    <a:cubicBezTo>
                      <a:pt x="349853" y="101465"/>
                      <a:pt x="354425" y="111276"/>
                      <a:pt x="358140" y="121372"/>
                    </a:cubicBezTo>
                    <a:cubicBezTo>
                      <a:pt x="361855" y="131469"/>
                      <a:pt x="364617" y="141946"/>
                      <a:pt x="366427" y="152424"/>
                    </a:cubicBezTo>
                    <a:cubicBezTo>
                      <a:pt x="368237" y="162901"/>
                      <a:pt x="369189" y="173760"/>
                      <a:pt x="369189" y="184428"/>
                    </a:cubicBezTo>
                    <a:cubicBezTo>
                      <a:pt x="369189" y="195191"/>
                      <a:pt x="368237" y="205954"/>
                      <a:pt x="366427" y="216432"/>
                    </a:cubicBezTo>
                    <a:cubicBezTo>
                      <a:pt x="364617" y="227005"/>
                      <a:pt x="361760" y="237482"/>
                      <a:pt x="358140" y="247579"/>
                    </a:cubicBezTo>
                    <a:lnTo>
                      <a:pt x="354235" y="258342"/>
                    </a:lnTo>
                    <a:lnTo>
                      <a:pt x="340900" y="253484"/>
                    </a:lnTo>
                    <a:lnTo>
                      <a:pt x="340900" y="253484"/>
                    </a:lnTo>
                    <a:lnTo>
                      <a:pt x="339090" y="252817"/>
                    </a:lnTo>
                    <a:lnTo>
                      <a:pt x="332708" y="250531"/>
                    </a:lnTo>
                    <a:lnTo>
                      <a:pt x="332708" y="250531"/>
                    </a:lnTo>
                    <a:lnTo>
                      <a:pt x="315754" y="244340"/>
                    </a:lnTo>
                    <a:lnTo>
                      <a:pt x="323564" y="222814"/>
                    </a:lnTo>
                    <a:lnTo>
                      <a:pt x="339947" y="228814"/>
                    </a:lnTo>
                    <a:cubicBezTo>
                      <a:pt x="341471" y="223480"/>
                      <a:pt x="342805" y="218051"/>
                      <a:pt x="343757" y="212527"/>
                    </a:cubicBezTo>
                    <a:cubicBezTo>
                      <a:pt x="344710" y="207097"/>
                      <a:pt x="345281" y="201478"/>
                      <a:pt x="345662" y="195858"/>
                    </a:cubicBezTo>
                    <a:lnTo>
                      <a:pt x="328231" y="195858"/>
                    </a:lnTo>
                    <a:lnTo>
                      <a:pt x="328231" y="172998"/>
                    </a:lnTo>
                    <a:lnTo>
                      <a:pt x="345662" y="172998"/>
                    </a:lnTo>
                    <a:cubicBezTo>
                      <a:pt x="345281" y="167378"/>
                      <a:pt x="344710" y="161854"/>
                      <a:pt x="343757" y="156329"/>
                    </a:cubicBezTo>
                    <a:cubicBezTo>
                      <a:pt x="342805" y="150805"/>
                      <a:pt x="341471" y="145375"/>
                      <a:pt x="339947" y="140041"/>
                    </a:cubicBezTo>
                    <a:lnTo>
                      <a:pt x="323564" y="146042"/>
                    </a:lnTo>
                    <a:lnTo>
                      <a:pt x="315754" y="124516"/>
                    </a:lnTo>
                    <a:lnTo>
                      <a:pt x="332137" y="118515"/>
                    </a:lnTo>
                    <a:cubicBezTo>
                      <a:pt x="329851" y="113371"/>
                      <a:pt x="327374" y="108418"/>
                      <a:pt x="324612" y="103561"/>
                    </a:cubicBezTo>
                    <a:cubicBezTo>
                      <a:pt x="321850" y="98798"/>
                      <a:pt x="318706" y="94131"/>
                      <a:pt x="315373" y="89559"/>
                    </a:cubicBezTo>
                    <a:lnTo>
                      <a:pt x="301943" y="100798"/>
                    </a:lnTo>
                    <a:lnTo>
                      <a:pt x="287274" y="83272"/>
                    </a:lnTo>
                    <a:lnTo>
                      <a:pt x="300704" y="72033"/>
                    </a:lnTo>
                    <a:cubicBezTo>
                      <a:pt x="296799" y="68032"/>
                      <a:pt x="292798" y="64127"/>
                      <a:pt x="288512" y="60603"/>
                    </a:cubicBezTo>
                    <a:cubicBezTo>
                      <a:pt x="284226" y="56983"/>
                      <a:pt x="279749" y="53745"/>
                      <a:pt x="275082" y="50602"/>
                    </a:cubicBezTo>
                    <a:lnTo>
                      <a:pt x="266319" y="65746"/>
                    </a:lnTo>
                    <a:lnTo>
                      <a:pt x="246507" y="54316"/>
                    </a:lnTo>
                    <a:lnTo>
                      <a:pt x="255270" y="39172"/>
                    </a:lnTo>
                    <a:cubicBezTo>
                      <a:pt x="250222" y="36695"/>
                      <a:pt x="245173" y="34409"/>
                      <a:pt x="239935" y="32504"/>
                    </a:cubicBezTo>
                    <a:cubicBezTo>
                      <a:pt x="234696" y="30599"/>
                      <a:pt x="229362" y="29075"/>
                      <a:pt x="223933" y="27742"/>
                    </a:cubicBezTo>
                    <a:lnTo>
                      <a:pt x="220885" y="44887"/>
                    </a:lnTo>
                    <a:lnTo>
                      <a:pt x="198311" y="40886"/>
                    </a:lnTo>
                    <a:lnTo>
                      <a:pt x="201358" y="23741"/>
                    </a:lnTo>
                    <a:cubicBezTo>
                      <a:pt x="190310" y="22598"/>
                      <a:pt x="179070" y="22598"/>
                      <a:pt x="167926" y="23741"/>
                    </a:cubicBezTo>
                    <a:lnTo>
                      <a:pt x="170974" y="40886"/>
                    </a:lnTo>
                    <a:lnTo>
                      <a:pt x="148399" y="44887"/>
                    </a:lnTo>
                    <a:lnTo>
                      <a:pt x="145352" y="27742"/>
                    </a:lnTo>
                    <a:cubicBezTo>
                      <a:pt x="139922" y="29075"/>
                      <a:pt x="134588" y="30599"/>
                      <a:pt x="129349" y="32504"/>
                    </a:cubicBezTo>
                    <a:cubicBezTo>
                      <a:pt x="124111" y="34409"/>
                      <a:pt x="118967" y="36695"/>
                      <a:pt x="113919" y="39172"/>
                    </a:cubicBezTo>
                    <a:lnTo>
                      <a:pt x="122682" y="54316"/>
                    </a:lnTo>
                    <a:lnTo>
                      <a:pt x="102870" y="65746"/>
                    </a:lnTo>
                    <a:lnTo>
                      <a:pt x="94107" y="50602"/>
                    </a:lnTo>
                    <a:cubicBezTo>
                      <a:pt x="89535" y="53745"/>
                      <a:pt x="84963" y="56983"/>
                      <a:pt x="80677" y="60603"/>
                    </a:cubicBezTo>
                    <a:cubicBezTo>
                      <a:pt x="76390" y="64222"/>
                      <a:pt x="72390" y="68032"/>
                      <a:pt x="68485" y="72128"/>
                    </a:cubicBezTo>
                    <a:lnTo>
                      <a:pt x="81915" y="83368"/>
                    </a:lnTo>
                    <a:lnTo>
                      <a:pt x="67246" y="100894"/>
                    </a:lnTo>
                    <a:lnTo>
                      <a:pt x="53816" y="89654"/>
                    </a:lnTo>
                    <a:cubicBezTo>
                      <a:pt x="50482" y="94226"/>
                      <a:pt x="47435" y="98798"/>
                      <a:pt x="44577" y="103656"/>
                    </a:cubicBezTo>
                    <a:cubicBezTo>
                      <a:pt x="41815" y="108418"/>
                      <a:pt x="39338" y="113467"/>
                      <a:pt x="37052" y="118610"/>
                    </a:cubicBezTo>
                    <a:lnTo>
                      <a:pt x="53435" y="124611"/>
                    </a:lnTo>
                    <a:lnTo>
                      <a:pt x="45625" y="146137"/>
                    </a:lnTo>
                    <a:lnTo>
                      <a:pt x="29242" y="140137"/>
                    </a:lnTo>
                    <a:cubicBezTo>
                      <a:pt x="27718" y="145471"/>
                      <a:pt x="26384" y="150900"/>
                      <a:pt x="25432" y="156424"/>
                    </a:cubicBezTo>
                    <a:cubicBezTo>
                      <a:pt x="24479" y="161854"/>
                      <a:pt x="23908" y="167473"/>
                      <a:pt x="23527" y="173093"/>
                    </a:cubicBezTo>
                    <a:lnTo>
                      <a:pt x="40957" y="173093"/>
                    </a:lnTo>
                    <a:lnTo>
                      <a:pt x="40957" y="195953"/>
                    </a:lnTo>
                    <a:lnTo>
                      <a:pt x="23527" y="195953"/>
                    </a:lnTo>
                    <a:cubicBezTo>
                      <a:pt x="23908" y="201573"/>
                      <a:pt x="24479" y="207097"/>
                      <a:pt x="25432" y="212622"/>
                    </a:cubicBezTo>
                    <a:cubicBezTo>
                      <a:pt x="26384" y="218146"/>
                      <a:pt x="27718" y="223576"/>
                      <a:pt x="29242" y="228910"/>
                    </a:cubicBezTo>
                    <a:lnTo>
                      <a:pt x="45625" y="222909"/>
                    </a:lnTo>
                    <a:lnTo>
                      <a:pt x="53435" y="244435"/>
                    </a:lnTo>
                    <a:lnTo>
                      <a:pt x="28289" y="253579"/>
                    </a:lnTo>
                    <a:lnTo>
                      <a:pt x="28289" y="253579"/>
                    </a:lnTo>
                    <a:lnTo>
                      <a:pt x="14954" y="258437"/>
                    </a:lnTo>
                    <a:lnTo>
                      <a:pt x="11049" y="247674"/>
                    </a:lnTo>
                    <a:cubicBezTo>
                      <a:pt x="7334" y="237577"/>
                      <a:pt x="4572" y="227100"/>
                      <a:pt x="2762" y="216622"/>
                    </a:cubicBezTo>
                    <a:cubicBezTo>
                      <a:pt x="953" y="206145"/>
                      <a:pt x="0" y="195382"/>
                      <a:pt x="0" y="184618"/>
                    </a:cubicBezTo>
                    <a:cubicBezTo>
                      <a:pt x="0" y="173855"/>
                      <a:pt x="1048" y="163092"/>
                      <a:pt x="2857" y="152614"/>
                    </a:cubicBezTo>
                    <a:close/>
                  </a:path>
                </a:pathLst>
              </a:custGeom>
              <a:grpFill/>
              <a:ln w="9525" cap="flat">
                <a:noFill/>
                <a:prstDash val="solid"/>
                <a:miter/>
              </a:ln>
            </p:spPr>
            <p:txBody>
              <a:bodyPr rtlCol="0" anchor="ctr"/>
              <a:lstStyle/>
              <a:p>
                <a:endParaRPr lang="en-US"/>
              </a:p>
            </p:txBody>
          </p:sp>
        </p:grpSp>
        <p:sp>
          <p:nvSpPr>
            <p:cNvPr id="51" name="Rectangle 50">
              <a:extLst>
                <a:ext uri="{FF2B5EF4-FFF2-40B4-BE49-F238E27FC236}">
                  <a16:creationId xmlns:a16="http://schemas.microsoft.com/office/drawing/2014/main" id="{343E72F2-07A3-4ACF-B61B-E37D550FD2BC}"/>
                </a:ext>
              </a:extLst>
            </p:cNvPr>
            <p:cNvSpPr/>
            <p:nvPr/>
          </p:nvSpPr>
          <p:spPr>
            <a:xfrm>
              <a:off x="736232" y="4061637"/>
              <a:ext cx="1304925" cy="703576"/>
            </a:xfrm>
            <a:prstGeom prst="rect">
              <a:avLst/>
            </a:prstGeom>
            <a:noFill/>
            <a:ln w="25400">
              <a:solidFill>
                <a:srgbClr val="3293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Graphic 39">
              <a:extLst>
                <a:ext uri="{FF2B5EF4-FFF2-40B4-BE49-F238E27FC236}">
                  <a16:creationId xmlns:a16="http://schemas.microsoft.com/office/drawing/2014/main" id="{08AE2BA0-1EB2-498C-BB5B-26129EC710F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80686" y="5028590"/>
              <a:ext cx="1106951" cy="415106"/>
            </a:xfrm>
            <a:prstGeom prst="rect">
              <a:avLst/>
            </a:prstGeom>
          </p:spPr>
        </p:pic>
        <p:sp>
          <p:nvSpPr>
            <p:cNvPr id="42" name="Rectangle 41">
              <a:extLst>
                <a:ext uri="{FF2B5EF4-FFF2-40B4-BE49-F238E27FC236}">
                  <a16:creationId xmlns:a16="http://schemas.microsoft.com/office/drawing/2014/main" id="{343E72F2-07A3-4ACF-B61B-E37D550FD2BC}"/>
                </a:ext>
              </a:extLst>
            </p:cNvPr>
            <p:cNvSpPr/>
            <p:nvPr/>
          </p:nvSpPr>
          <p:spPr>
            <a:xfrm>
              <a:off x="736232" y="4884597"/>
              <a:ext cx="1304925" cy="703576"/>
            </a:xfrm>
            <a:prstGeom prst="rect">
              <a:avLst/>
            </a:prstGeom>
            <a:noFill/>
            <a:ln w="25400">
              <a:solidFill>
                <a:srgbClr val="3293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Shape 36">
              <a:extLst>
                <a:ext uri="{FF2B5EF4-FFF2-40B4-BE49-F238E27FC236}">
                  <a16:creationId xmlns:a16="http://schemas.microsoft.com/office/drawing/2014/main" id="{BF48190C-DC39-4914-9529-D4CDDFDEF30A}"/>
                </a:ext>
              </a:extLst>
            </p:cNvPr>
            <p:cNvSpPr/>
            <p:nvPr/>
          </p:nvSpPr>
          <p:spPr>
            <a:xfrm>
              <a:off x="1042366" y="5665529"/>
              <a:ext cx="583593" cy="530818"/>
            </a:xfrm>
            <a:custGeom>
              <a:avLst/>
              <a:gdLst>
                <a:gd name="connsiteX0" fmla="*/ 264128 w 289655"/>
                <a:gd name="connsiteY0" fmla="*/ 237935 h 263461"/>
                <a:gd name="connsiteX1" fmla="*/ 238601 w 289655"/>
                <a:gd name="connsiteY1" fmla="*/ 237935 h 263461"/>
                <a:gd name="connsiteX2" fmla="*/ 223266 w 289655"/>
                <a:gd name="connsiteY2" fmla="*/ 83249 h 263461"/>
                <a:gd name="connsiteX3" fmla="*/ 206216 w 289655"/>
                <a:gd name="connsiteY3" fmla="*/ 67913 h 263461"/>
                <a:gd name="connsiteX4" fmla="*/ 83534 w 289655"/>
                <a:gd name="connsiteY4" fmla="*/ 67913 h 263461"/>
                <a:gd name="connsiteX5" fmla="*/ 66484 w 289655"/>
                <a:gd name="connsiteY5" fmla="*/ 83249 h 263461"/>
                <a:gd name="connsiteX6" fmla="*/ 51149 w 289655"/>
                <a:gd name="connsiteY6" fmla="*/ 237935 h 263461"/>
                <a:gd name="connsiteX7" fmla="*/ 25622 w 289655"/>
                <a:gd name="connsiteY7" fmla="*/ 237935 h 263461"/>
                <a:gd name="connsiteX8" fmla="*/ 25622 w 289655"/>
                <a:gd name="connsiteY8" fmla="*/ 263462 h 263461"/>
                <a:gd name="connsiteX9" fmla="*/ 264223 w 289655"/>
                <a:gd name="connsiteY9" fmla="*/ 263462 h 263461"/>
                <a:gd name="connsiteX10" fmla="*/ 264223 w 289655"/>
                <a:gd name="connsiteY10" fmla="*/ 237935 h 263461"/>
                <a:gd name="connsiteX11" fmla="*/ 182308 w 289655"/>
                <a:gd name="connsiteY11" fmla="*/ 110490 h 263461"/>
                <a:gd name="connsiteX12" fmla="*/ 193357 w 289655"/>
                <a:gd name="connsiteY12" fmla="*/ 220980 h 263461"/>
                <a:gd name="connsiteX13" fmla="*/ 175927 w 289655"/>
                <a:gd name="connsiteY13" fmla="*/ 220980 h 263461"/>
                <a:gd name="connsiteX14" fmla="*/ 165259 w 289655"/>
                <a:gd name="connsiteY14" fmla="*/ 110490 h 263461"/>
                <a:gd name="connsiteX15" fmla="*/ 182308 w 289655"/>
                <a:gd name="connsiteY15" fmla="*/ 110490 h 263461"/>
                <a:gd name="connsiteX16" fmla="*/ 144875 w 289655"/>
                <a:gd name="connsiteY16" fmla="*/ 0 h 263461"/>
                <a:gd name="connsiteX17" fmla="*/ 144875 w 289655"/>
                <a:gd name="connsiteY17" fmla="*/ 0 h 263461"/>
                <a:gd name="connsiteX18" fmla="*/ 136303 w 289655"/>
                <a:gd name="connsiteY18" fmla="*/ 8477 h 263461"/>
                <a:gd name="connsiteX19" fmla="*/ 136303 w 289655"/>
                <a:gd name="connsiteY19" fmla="*/ 42482 h 263461"/>
                <a:gd name="connsiteX20" fmla="*/ 144780 w 289655"/>
                <a:gd name="connsiteY20" fmla="*/ 50959 h 263461"/>
                <a:gd name="connsiteX21" fmla="*/ 144780 w 289655"/>
                <a:gd name="connsiteY21" fmla="*/ 50959 h 263461"/>
                <a:gd name="connsiteX22" fmla="*/ 153257 w 289655"/>
                <a:gd name="connsiteY22" fmla="*/ 42482 h 263461"/>
                <a:gd name="connsiteX23" fmla="*/ 153257 w 289655"/>
                <a:gd name="connsiteY23" fmla="*/ 8477 h 263461"/>
                <a:gd name="connsiteX24" fmla="*/ 144875 w 289655"/>
                <a:gd name="connsiteY24" fmla="*/ 0 h 263461"/>
                <a:gd name="connsiteX25" fmla="*/ 266224 w 289655"/>
                <a:gd name="connsiteY25" fmla="*/ 23622 h 263461"/>
                <a:gd name="connsiteX26" fmla="*/ 266224 w 289655"/>
                <a:gd name="connsiteY26" fmla="*/ 23622 h 263461"/>
                <a:gd name="connsiteX27" fmla="*/ 254222 w 289655"/>
                <a:gd name="connsiteY27" fmla="*/ 23622 h 263461"/>
                <a:gd name="connsiteX28" fmla="*/ 232219 w 289655"/>
                <a:gd name="connsiteY28" fmla="*/ 45529 h 263461"/>
                <a:gd name="connsiteX29" fmla="*/ 232219 w 289655"/>
                <a:gd name="connsiteY29" fmla="*/ 57531 h 263461"/>
                <a:gd name="connsiteX30" fmla="*/ 232219 w 289655"/>
                <a:gd name="connsiteY30" fmla="*/ 57531 h 263461"/>
                <a:gd name="connsiteX31" fmla="*/ 244221 w 289655"/>
                <a:gd name="connsiteY31" fmla="*/ 57531 h 263461"/>
                <a:gd name="connsiteX32" fmla="*/ 266224 w 289655"/>
                <a:gd name="connsiteY32" fmla="*/ 35624 h 263461"/>
                <a:gd name="connsiteX33" fmla="*/ 266224 w 289655"/>
                <a:gd name="connsiteY33" fmla="*/ 23622 h 263461"/>
                <a:gd name="connsiteX34" fmla="*/ 57245 w 289655"/>
                <a:gd name="connsiteY34" fmla="*/ 45339 h 263461"/>
                <a:gd name="connsiteX35" fmla="*/ 35242 w 289655"/>
                <a:gd name="connsiteY35" fmla="*/ 23432 h 263461"/>
                <a:gd name="connsiteX36" fmla="*/ 23241 w 289655"/>
                <a:gd name="connsiteY36" fmla="*/ 23432 h 263461"/>
                <a:gd name="connsiteX37" fmla="*/ 23241 w 289655"/>
                <a:gd name="connsiteY37" fmla="*/ 23432 h 263461"/>
                <a:gd name="connsiteX38" fmla="*/ 23241 w 289655"/>
                <a:gd name="connsiteY38" fmla="*/ 35433 h 263461"/>
                <a:gd name="connsiteX39" fmla="*/ 45244 w 289655"/>
                <a:gd name="connsiteY39" fmla="*/ 57341 h 263461"/>
                <a:gd name="connsiteX40" fmla="*/ 57245 w 289655"/>
                <a:gd name="connsiteY40" fmla="*/ 57341 h 263461"/>
                <a:gd name="connsiteX41" fmla="*/ 57245 w 289655"/>
                <a:gd name="connsiteY41" fmla="*/ 57341 h 263461"/>
                <a:gd name="connsiteX42" fmla="*/ 57245 w 289655"/>
                <a:gd name="connsiteY42" fmla="*/ 45339 h 263461"/>
                <a:gd name="connsiteX43" fmla="*/ 247078 w 289655"/>
                <a:gd name="connsiteY43" fmla="*/ 127445 h 263461"/>
                <a:gd name="connsiteX44" fmla="*/ 247078 w 289655"/>
                <a:gd name="connsiteY44" fmla="*/ 127445 h 263461"/>
                <a:gd name="connsiteX45" fmla="*/ 255556 w 289655"/>
                <a:gd name="connsiteY45" fmla="*/ 135922 h 263461"/>
                <a:gd name="connsiteX46" fmla="*/ 281178 w 289655"/>
                <a:gd name="connsiteY46" fmla="*/ 135922 h 263461"/>
                <a:gd name="connsiteX47" fmla="*/ 289655 w 289655"/>
                <a:gd name="connsiteY47" fmla="*/ 127445 h 263461"/>
                <a:gd name="connsiteX48" fmla="*/ 289655 w 289655"/>
                <a:gd name="connsiteY48" fmla="*/ 127445 h 263461"/>
                <a:gd name="connsiteX49" fmla="*/ 281178 w 289655"/>
                <a:gd name="connsiteY49" fmla="*/ 118967 h 263461"/>
                <a:gd name="connsiteX50" fmla="*/ 255556 w 289655"/>
                <a:gd name="connsiteY50" fmla="*/ 118967 h 263461"/>
                <a:gd name="connsiteX51" fmla="*/ 247078 w 289655"/>
                <a:gd name="connsiteY51" fmla="*/ 127445 h 263461"/>
                <a:gd name="connsiteX52" fmla="*/ 34100 w 289655"/>
                <a:gd name="connsiteY52" fmla="*/ 118967 h 263461"/>
                <a:gd name="connsiteX53" fmla="*/ 8477 w 289655"/>
                <a:gd name="connsiteY53" fmla="*/ 118967 h 263461"/>
                <a:gd name="connsiteX54" fmla="*/ 0 w 289655"/>
                <a:gd name="connsiteY54" fmla="*/ 127445 h 263461"/>
                <a:gd name="connsiteX55" fmla="*/ 0 w 289655"/>
                <a:gd name="connsiteY55" fmla="*/ 127445 h 263461"/>
                <a:gd name="connsiteX56" fmla="*/ 8477 w 289655"/>
                <a:gd name="connsiteY56" fmla="*/ 135922 h 263461"/>
                <a:gd name="connsiteX57" fmla="*/ 34100 w 289655"/>
                <a:gd name="connsiteY57" fmla="*/ 135922 h 263461"/>
                <a:gd name="connsiteX58" fmla="*/ 42577 w 289655"/>
                <a:gd name="connsiteY58" fmla="*/ 127445 h 263461"/>
                <a:gd name="connsiteX59" fmla="*/ 42577 w 289655"/>
                <a:gd name="connsiteY59" fmla="*/ 127445 h 263461"/>
                <a:gd name="connsiteX60" fmla="*/ 34100 w 289655"/>
                <a:gd name="connsiteY60" fmla="*/ 118967 h 263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89655" h="263461">
                  <a:moveTo>
                    <a:pt x="264128" y="237935"/>
                  </a:moveTo>
                  <a:lnTo>
                    <a:pt x="238601" y="237935"/>
                  </a:lnTo>
                  <a:lnTo>
                    <a:pt x="223266" y="83249"/>
                  </a:lnTo>
                  <a:cubicBezTo>
                    <a:pt x="222409" y="74771"/>
                    <a:pt x="215170" y="67913"/>
                    <a:pt x="206216" y="67913"/>
                  </a:cubicBezTo>
                  <a:lnTo>
                    <a:pt x="83534" y="67913"/>
                  </a:lnTo>
                  <a:cubicBezTo>
                    <a:pt x="74581" y="67913"/>
                    <a:pt x="67342" y="74676"/>
                    <a:pt x="66484" y="83249"/>
                  </a:cubicBezTo>
                  <a:lnTo>
                    <a:pt x="51149" y="237935"/>
                  </a:lnTo>
                  <a:lnTo>
                    <a:pt x="25622" y="237935"/>
                  </a:lnTo>
                  <a:lnTo>
                    <a:pt x="25622" y="263462"/>
                  </a:lnTo>
                  <a:lnTo>
                    <a:pt x="264223" y="263462"/>
                  </a:lnTo>
                  <a:lnTo>
                    <a:pt x="264223" y="237935"/>
                  </a:lnTo>
                  <a:close/>
                  <a:moveTo>
                    <a:pt x="182308" y="110490"/>
                  </a:moveTo>
                  <a:lnTo>
                    <a:pt x="193357" y="220980"/>
                  </a:lnTo>
                  <a:lnTo>
                    <a:pt x="175927" y="220980"/>
                  </a:lnTo>
                  <a:lnTo>
                    <a:pt x="165259" y="110490"/>
                  </a:lnTo>
                  <a:lnTo>
                    <a:pt x="182308" y="110490"/>
                  </a:lnTo>
                  <a:close/>
                  <a:moveTo>
                    <a:pt x="144875" y="0"/>
                  </a:moveTo>
                  <a:lnTo>
                    <a:pt x="144875" y="0"/>
                  </a:lnTo>
                  <a:cubicBezTo>
                    <a:pt x="140113" y="0"/>
                    <a:pt x="136303" y="3810"/>
                    <a:pt x="136303" y="8477"/>
                  </a:cubicBezTo>
                  <a:lnTo>
                    <a:pt x="136303" y="42482"/>
                  </a:lnTo>
                  <a:cubicBezTo>
                    <a:pt x="136303" y="47149"/>
                    <a:pt x="140113" y="50959"/>
                    <a:pt x="144780" y="50959"/>
                  </a:cubicBezTo>
                  <a:lnTo>
                    <a:pt x="144780" y="50959"/>
                  </a:lnTo>
                  <a:cubicBezTo>
                    <a:pt x="149447" y="50959"/>
                    <a:pt x="153257" y="47149"/>
                    <a:pt x="153257" y="42482"/>
                  </a:cubicBezTo>
                  <a:lnTo>
                    <a:pt x="153257" y="8477"/>
                  </a:lnTo>
                  <a:cubicBezTo>
                    <a:pt x="153352" y="3810"/>
                    <a:pt x="149543" y="0"/>
                    <a:pt x="144875" y="0"/>
                  </a:cubicBezTo>
                  <a:close/>
                  <a:moveTo>
                    <a:pt x="266224" y="23622"/>
                  </a:moveTo>
                  <a:lnTo>
                    <a:pt x="266224" y="23622"/>
                  </a:lnTo>
                  <a:cubicBezTo>
                    <a:pt x="262890" y="20288"/>
                    <a:pt x="257556" y="20288"/>
                    <a:pt x="254222" y="23622"/>
                  </a:cubicBezTo>
                  <a:lnTo>
                    <a:pt x="232219" y="45529"/>
                  </a:lnTo>
                  <a:cubicBezTo>
                    <a:pt x="228886" y="48863"/>
                    <a:pt x="228886" y="54197"/>
                    <a:pt x="232219" y="57531"/>
                  </a:cubicBezTo>
                  <a:lnTo>
                    <a:pt x="232219" y="57531"/>
                  </a:lnTo>
                  <a:cubicBezTo>
                    <a:pt x="235553" y="60865"/>
                    <a:pt x="240887" y="60865"/>
                    <a:pt x="244221" y="57531"/>
                  </a:cubicBezTo>
                  <a:lnTo>
                    <a:pt x="266224" y="35624"/>
                  </a:lnTo>
                  <a:cubicBezTo>
                    <a:pt x="269557" y="32290"/>
                    <a:pt x="269557" y="26861"/>
                    <a:pt x="266224" y="23622"/>
                  </a:cubicBezTo>
                  <a:close/>
                  <a:moveTo>
                    <a:pt x="57245" y="45339"/>
                  </a:moveTo>
                  <a:lnTo>
                    <a:pt x="35242" y="23432"/>
                  </a:lnTo>
                  <a:cubicBezTo>
                    <a:pt x="31909" y="20098"/>
                    <a:pt x="26575" y="20098"/>
                    <a:pt x="23241" y="23432"/>
                  </a:cubicBezTo>
                  <a:lnTo>
                    <a:pt x="23241" y="23432"/>
                  </a:lnTo>
                  <a:cubicBezTo>
                    <a:pt x="19907" y="26765"/>
                    <a:pt x="19907" y="32099"/>
                    <a:pt x="23241" y="35433"/>
                  </a:cubicBezTo>
                  <a:lnTo>
                    <a:pt x="45244" y="57341"/>
                  </a:lnTo>
                  <a:cubicBezTo>
                    <a:pt x="48577" y="60674"/>
                    <a:pt x="53911" y="60674"/>
                    <a:pt x="57245" y="57341"/>
                  </a:cubicBezTo>
                  <a:lnTo>
                    <a:pt x="57245" y="57341"/>
                  </a:lnTo>
                  <a:cubicBezTo>
                    <a:pt x="60579" y="54007"/>
                    <a:pt x="60579" y="48578"/>
                    <a:pt x="57245" y="45339"/>
                  </a:cubicBezTo>
                  <a:close/>
                  <a:moveTo>
                    <a:pt x="247078" y="127445"/>
                  </a:moveTo>
                  <a:lnTo>
                    <a:pt x="247078" y="127445"/>
                  </a:lnTo>
                  <a:cubicBezTo>
                    <a:pt x="247078" y="132112"/>
                    <a:pt x="250889" y="135922"/>
                    <a:pt x="255556" y="135922"/>
                  </a:cubicBezTo>
                  <a:lnTo>
                    <a:pt x="281178" y="135922"/>
                  </a:lnTo>
                  <a:cubicBezTo>
                    <a:pt x="285845" y="135922"/>
                    <a:pt x="289655" y="132112"/>
                    <a:pt x="289655" y="127445"/>
                  </a:cubicBezTo>
                  <a:lnTo>
                    <a:pt x="289655" y="127445"/>
                  </a:lnTo>
                  <a:cubicBezTo>
                    <a:pt x="289655" y="122777"/>
                    <a:pt x="285845" y="118967"/>
                    <a:pt x="281178" y="118967"/>
                  </a:cubicBezTo>
                  <a:lnTo>
                    <a:pt x="255556" y="118967"/>
                  </a:lnTo>
                  <a:cubicBezTo>
                    <a:pt x="250889" y="118967"/>
                    <a:pt x="247078" y="122777"/>
                    <a:pt x="247078" y="127445"/>
                  </a:cubicBezTo>
                  <a:close/>
                  <a:moveTo>
                    <a:pt x="34100" y="118967"/>
                  </a:moveTo>
                  <a:lnTo>
                    <a:pt x="8477" y="118967"/>
                  </a:lnTo>
                  <a:cubicBezTo>
                    <a:pt x="3810" y="118967"/>
                    <a:pt x="0" y="122777"/>
                    <a:pt x="0" y="127445"/>
                  </a:cubicBezTo>
                  <a:lnTo>
                    <a:pt x="0" y="127445"/>
                  </a:lnTo>
                  <a:cubicBezTo>
                    <a:pt x="0" y="132112"/>
                    <a:pt x="3810" y="135922"/>
                    <a:pt x="8477" y="135922"/>
                  </a:cubicBezTo>
                  <a:lnTo>
                    <a:pt x="34100" y="135922"/>
                  </a:lnTo>
                  <a:cubicBezTo>
                    <a:pt x="38767" y="135922"/>
                    <a:pt x="42577" y="132112"/>
                    <a:pt x="42577" y="127445"/>
                  </a:cubicBezTo>
                  <a:lnTo>
                    <a:pt x="42577" y="127445"/>
                  </a:lnTo>
                  <a:cubicBezTo>
                    <a:pt x="42577" y="122777"/>
                    <a:pt x="38767" y="118967"/>
                    <a:pt x="34100" y="118967"/>
                  </a:cubicBezTo>
                  <a:close/>
                </a:path>
              </a:pathLst>
            </a:custGeom>
            <a:solidFill>
              <a:srgbClr val="3293C8"/>
            </a:solidFill>
            <a:ln w="9525" cap="flat">
              <a:noFill/>
              <a:prstDash val="solid"/>
              <a:miter/>
            </a:ln>
          </p:spPr>
          <p:txBody>
            <a:bodyPr rtlCol="0" anchor="ctr"/>
            <a:lstStyle/>
            <a:p>
              <a:endParaRPr lang="en-US"/>
            </a:p>
          </p:txBody>
        </p:sp>
      </p:grpSp>
      <p:pic>
        <p:nvPicPr>
          <p:cNvPr id="49" name="Picture 48" descr="Intersection composed of a roundabout and curved turn lanes.">
            <a:extLst>
              <a:ext uri="{FF2B5EF4-FFF2-40B4-BE49-F238E27FC236}">
                <a16:creationId xmlns:a16="http://schemas.microsoft.com/office/drawing/2014/main" id="{97165960-4E46-4160-A0DA-20000361E403}"/>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378" t="18250" r="892" b="8350"/>
          <a:stretch/>
        </p:blipFill>
        <p:spPr>
          <a:xfrm>
            <a:off x="2209918" y="1645452"/>
            <a:ext cx="9449650" cy="4680115"/>
          </a:xfrm>
          <a:prstGeom prst="rect">
            <a:avLst/>
          </a:prstGeom>
        </p:spPr>
      </p:pic>
      <p:sp>
        <p:nvSpPr>
          <p:cNvPr id="50" name="TextBox 49">
            <a:extLst>
              <a:ext uri="{FF2B5EF4-FFF2-40B4-BE49-F238E27FC236}">
                <a16:creationId xmlns:a16="http://schemas.microsoft.com/office/drawing/2014/main" id="{3EFAD2B5-EEAF-4175-ADA1-112C92058518}"/>
              </a:ext>
            </a:extLst>
          </p:cNvPr>
          <p:cNvSpPr txBox="1"/>
          <p:nvPr/>
        </p:nvSpPr>
        <p:spPr>
          <a:xfrm>
            <a:off x="7349924" y="6378258"/>
            <a:ext cx="4294208" cy="184666"/>
          </a:xfrm>
          <a:prstGeom prst="rect">
            <a:avLst/>
          </a:prstGeom>
          <a:noFill/>
        </p:spPr>
        <p:txBody>
          <a:bodyPr wrap="square" lIns="0" tIns="0" rIns="0" bIns="0" rtlCol="0">
            <a:spAutoFit/>
          </a:bodyPr>
          <a:lstStyle/>
          <a:p>
            <a:pPr algn="r"/>
            <a:r>
              <a:rPr lang="en-US" sz="1200" dirty="0">
                <a:solidFill>
                  <a:schemeClr val="bg1"/>
                </a:solidFill>
              </a:rPr>
              <a:t>Source: City of Carmel, IN</a:t>
            </a:r>
          </a:p>
        </p:txBody>
      </p:sp>
      <p:sp>
        <p:nvSpPr>
          <p:cNvPr id="15" name="TextBox 14">
            <a:extLst>
              <a:ext uri="{FF2B5EF4-FFF2-40B4-BE49-F238E27FC236}">
                <a16:creationId xmlns:a16="http://schemas.microsoft.com/office/drawing/2014/main" id="{8D8275A7-FF4A-4734-BA02-AA43D94E9BB9}"/>
              </a:ext>
            </a:extLst>
          </p:cNvPr>
          <p:cNvSpPr txBox="1"/>
          <p:nvPr/>
        </p:nvSpPr>
        <p:spPr>
          <a:xfrm>
            <a:off x="29996" y="6455203"/>
            <a:ext cx="682876" cy="215444"/>
          </a:xfrm>
          <a:prstGeom prst="rect">
            <a:avLst/>
          </a:prstGeom>
          <a:noFill/>
        </p:spPr>
        <p:txBody>
          <a:bodyPr wrap="square" lIns="0" tIns="0" rIns="0" bIns="0" rtlCol="0">
            <a:spAutoFit/>
          </a:bodyPr>
          <a:lstStyle/>
          <a:p>
            <a:pPr algn="r"/>
            <a:fld id="{DDB3D640-4032-4024-920B-AC4F90A03C18}" type="slidenum">
              <a:rPr lang="en-US" sz="1400" smtClean="0">
                <a:solidFill>
                  <a:schemeClr val="bg1"/>
                </a:solidFill>
              </a:rPr>
              <a:t>42</a:t>
            </a:fld>
            <a:endParaRPr lang="en-US" sz="1400" dirty="0">
              <a:solidFill>
                <a:schemeClr val="bg1"/>
              </a:solidFill>
            </a:endParaRPr>
          </a:p>
        </p:txBody>
      </p:sp>
    </p:spTree>
    <p:extLst>
      <p:ext uri="{BB962C8B-B14F-4D97-AF65-F5344CB8AC3E}">
        <p14:creationId xmlns:p14="http://schemas.microsoft.com/office/powerpoint/2010/main" val="26140302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descr="&quot;  &quot;">
            <a:extLst>
              <a:ext uri="{FF2B5EF4-FFF2-40B4-BE49-F238E27FC236}">
                <a16:creationId xmlns:a16="http://schemas.microsoft.com/office/drawing/2014/main" id="{EB8C1055-E5E7-400B-BEDE-516ED322DBAA}"/>
              </a:ext>
            </a:extLst>
          </p:cNvPr>
          <p:cNvSpPr/>
          <p:nvPr/>
        </p:nvSpPr>
        <p:spPr>
          <a:xfrm>
            <a:off x="833436" y="426719"/>
            <a:ext cx="4642078" cy="90219"/>
          </a:xfrm>
          <a:prstGeom prst="rect">
            <a:avLst/>
          </a:prstGeom>
          <a:solidFill>
            <a:srgbClr val="DF8A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itle 3">
            <a:extLst>
              <a:ext uri="{FF2B5EF4-FFF2-40B4-BE49-F238E27FC236}">
                <a16:creationId xmlns:a16="http://schemas.microsoft.com/office/drawing/2014/main" id="{B8632B49-0ADD-4BA7-9896-6B58625EAA68}"/>
              </a:ext>
            </a:extLst>
          </p:cNvPr>
          <p:cNvSpPr>
            <a:spLocks noGrp="1"/>
          </p:cNvSpPr>
          <p:nvPr>
            <p:ph type="title"/>
          </p:nvPr>
        </p:nvSpPr>
        <p:spPr>
          <a:xfrm>
            <a:off x="838200" y="663707"/>
            <a:ext cx="10515600" cy="349501"/>
          </a:xfrm>
        </p:spPr>
        <p:txBody>
          <a:bodyPr/>
          <a:lstStyle/>
          <a:p>
            <a:r>
              <a:rPr lang="en-US" dirty="0"/>
              <a:t>Queens Blvd: New York, NY</a:t>
            </a:r>
          </a:p>
        </p:txBody>
      </p:sp>
      <p:sp>
        <p:nvSpPr>
          <p:cNvPr id="60" name="Content Placeholder 9">
            <a:extLst>
              <a:ext uri="{FF2B5EF4-FFF2-40B4-BE49-F238E27FC236}">
                <a16:creationId xmlns:a16="http://schemas.microsoft.com/office/drawing/2014/main" id="{00305F04-BFC9-425E-907D-CE452A53E7C3}"/>
              </a:ext>
            </a:extLst>
          </p:cNvPr>
          <p:cNvSpPr txBox="1">
            <a:spLocks/>
          </p:cNvSpPr>
          <p:nvPr/>
        </p:nvSpPr>
        <p:spPr>
          <a:xfrm>
            <a:off x="475886" y="1827198"/>
            <a:ext cx="1761037" cy="1094697"/>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dirty="0">
                <a:solidFill>
                  <a:srgbClr val="3293C8"/>
                </a:solidFill>
              </a:rPr>
              <a:t>Safe System Elements Covered</a:t>
            </a:r>
          </a:p>
        </p:txBody>
      </p:sp>
      <p:grpSp>
        <p:nvGrpSpPr>
          <p:cNvPr id="2" name="Group 1" descr="This case study covers safe road users, safe speeds, and safe roads."/>
          <p:cNvGrpSpPr/>
          <p:nvPr/>
        </p:nvGrpSpPr>
        <p:grpSpPr>
          <a:xfrm>
            <a:off x="736232" y="2583357"/>
            <a:ext cx="1304925" cy="3612990"/>
            <a:chOff x="736232" y="2583357"/>
            <a:chExt cx="1304925" cy="3612990"/>
          </a:xfrm>
        </p:grpSpPr>
        <p:pic>
          <p:nvPicPr>
            <p:cNvPr id="41" name="Graphic 40">
              <a:extLst>
                <a:ext uri="{FF2B5EF4-FFF2-40B4-BE49-F238E27FC236}">
                  <a16:creationId xmlns:a16="http://schemas.microsoft.com/office/drawing/2014/main" id="{6F400EBE-2503-4834-B89A-21469971AAD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56341" y="2697888"/>
              <a:ext cx="1221624" cy="383534"/>
            </a:xfrm>
            <a:prstGeom prst="rect">
              <a:avLst/>
            </a:prstGeom>
          </p:spPr>
        </p:pic>
        <p:sp>
          <p:nvSpPr>
            <p:cNvPr id="20" name="Rectangle 19">
              <a:extLst>
                <a:ext uri="{FF2B5EF4-FFF2-40B4-BE49-F238E27FC236}">
                  <a16:creationId xmlns:a16="http://schemas.microsoft.com/office/drawing/2014/main" id="{343E72F2-07A3-4ACF-B61B-E37D550FD2BC}"/>
                </a:ext>
              </a:extLst>
            </p:cNvPr>
            <p:cNvSpPr/>
            <p:nvPr/>
          </p:nvSpPr>
          <p:spPr>
            <a:xfrm>
              <a:off x="736232" y="2583357"/>
              <a:ext cx="1304925" cy="640080"/>
            </a:xfrm>
            <a:prstGeom prst="rect">
              <a:avLst/>
            </a:prstGeom>
            <a:noFill/>
            <a:ln w="25400">
              <a:solidFill>
                <a:srgbClr val="3293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29">
              <a:extLst>
                <a:ext uri="{FF2B5EF4-FFF2-40B4-BE49-F238E27FC236}">
                  <a16:creationId xmlns:a16="http://schemas.microsoft.com/office/drawing/2014/main" id="{D004D845-F2FA-4E80-B47E-C8B1438D9720}"/>
                </a:ext>
              </a:extLst>
            </p:cNvPr>
            <p:cNvGrpSpPr/>
            <p:nvPr/>
          </p:nvGrpSpPr>
          <p:grpSpPr>
            <a:xfrm>
              <a:off x="837174" y="3318497"/>
              <a:ext cx="993976" cy="565938"/>
              <a:chOff x="4157510" y="1508569"/>
              <a:chExt cx="993976" cy="565938"/>
            </a:xfrm>
            <a:solidFill>
              <a:srgbClr val="3293C8"/>
            </a:solidFill>
          </p:grpSpPr>
          <p:sp>
            <p:nvSpPr>
              <p:cNvPr id="32" name="Freeform: Shape 31">
                <a:extLst>
                  <a:ext uri="{FF2B5EF4-FFF2-40B4-BE49-F238E27FC236}">
                    <a16:creationId xmlns:a16="http://schemas.microsoft.com/office/drawing/2014/main" id="{AE803B13-F15C-4D62-8162-FBA808F44339}"/>
                  </a:ext>
                </a:extLst>
              </p:cNvPr>
              <p:cNvSpPr/>
              <p:nvPr/>
            </p:nvSpPr>
            <p:spPr>
              <a:xfrm>
                <a:off x="4157510" y="1508569"/>
                <a:ext cx="411643" cy="565938"/>
              </a:xfrm>
              <a:custGeom>
                <a:avLst/>
                <a:gdLst>
                  <a:gd name="connsiteX0" fmla="*/ 161734 w 204311"/>
                  <a:gd name="connsiteY0" fmla="*/ 0 h 280892"/>
                  <a:gd name="connsiteX1" fmla="*/ 42577 w 204311"/>
                  <a:gd name="connsiteY1" fmla="*/ 0 h 280892"/>
                  <a:gd name="connsiteX2" fmla="*/ 0 w 204311"/>
                  <a:gd name="connsiteY2" fmla="*/ 42577 h 280892"/>
                  <a:gd name="connsiteX3" fmla="*/ 0 w 204311"/>
                  <a:gd name="connsiteY3" fmla="*/ 212789 h 280892"/>
                  <a:gd name="connsiteX4" fmla="*/ 33052 w 204311"/>
                  <a:gd name="connsiteY4" fmla="*/ 254222 h 280892"/>
                  <a:gd name="connsiteX5" fmla="*/ 33052 w 204311"/>
                  <a:gd name="connsiteY5" fmla="*/ 272225 h 280892"/>
                  <a:gd name="connsiteX6" fmla="*/ 41720 w 204311"/>
                  <a:gd name="connsiteY6" fmla="*/ 280892 h 280892"/>
                  <a:gd name="connsiteX7" fmla="*/ 51911 w 204311"/>
                  <a:gd name="connsiteY7" fmla="*/ 280892 h 280892"/>
                  <a:gd name="connsiteX8" fmla="*/ 60579 w 204311"/>
                  <a:gd name="connsiteY8" fmla="*/ 272225 h 280892"/>
                  <a:gd name="connsiteX9" fmla="*/ 60579 w 204311"/>
                  <a:gd name="connsiteY9" fmla="*/ 255365 h 280892"/>
                  <a:gd name="connsiteX10" fmla="*/ 143732 w 204311"/>
                  <a:gd name="connsiteY10" fmla="*/ 255365 h 280892"/>
                  <a:gd name="connsiteX11" fmla="*/ 143732 w 204311"/>
                  <a:gd name="connsiteY11" fmla="*/ 272225 h 280892"/>
                  <a:gd name="connsiteX12" fmla="*/ 152400 w 204311"/>
                  <a:gd name="connsiteY12" fmla="*/ 280892 h 280892"/>
                  <a:gd name="connsiteX13" fmla="*/ 162592 w 204311"/>
                  <a:gd name="connsiteY13" fmla="*/ 280892 h 280892"/>
                  <a:gd name="connsiteX14" fmla="*/ 171259 w 204311"/>
                  <a:gd name="connsiteY14" fmla="*/ 272225 h 280892"/>
                  <a:gd name="connsiteX15" fmla="*/ 171259 w 204311"/>
                  <a:gd name="connsiteY15" fmla="*/ 254222 h 280892"/>
                  <a:gd name="connsiteX16" fmla="*/ 204311 w 204311"/>
                  <a:gd name="connsiteY16" fmla="*/ 212789 h 280892"/>
                  <a:gd name="connsiteX17" fmla="*/ 204311 w 204311"/>
                  <a:gd name="connsiteY17" fmla="*/ 42577 h 280892"/>
                  <a:gd name="connsiteX18" fmla="*/ 161734 w 204311"/>
                  <a:gd name="connsiteY18" fmla="*/ 0 h 280892"/>
                  <a:gd name="connsiteX19" fmla="*/ 55340 w 204311"/>
                  <a:gd name="connsiteY19" fmla="*/ 21241 h 280892"/>
                  <a:gd name="connsiteX20" fmla="*/ 148971 w 204311"/>
                  <a:gd name="connsiteY20" fmla="*/ 21241 h 280892"/>
                  <a:gd name="connsiteX21" fmla="*/ 157448 w 204311"/>
                  <a:gd name="connsiteY21" fmla="*/ 29718 h 280892"/>
                  <a:gd name="connsiteX22" fmla="*/ 148971 w 204311"/>
                  <a:gd name="connsiteY22" fmla="*/ 38195 h 280892"/>
                  <a:gd name="connsiteX23" fmla="*/ 55340 w 204311"/>
                  <a:gd name="connsiteY23" fmla="*/ 38195 h 280892"/>
                  <a:gd name="connsiteX24" fmla="*/ 46863 w 204311"/>
                  <a:gd name="connsiteY24" fmla="*/ 29718 h 280892"/>
                  <a:gd name="connsiteX25" fmla="*/ 55340 w 204311"/>
                  <a:gd name="connsiteY25" fmla="*/ 21241 h 280892"/>
                  <a:gd name="connsiteX26" fmla="*/ 46863 w 204311"/>
                  <a:gd name="connsiteY26" fmla="*/ 221361 h 280892"/>
                  <a:gd name="connsiteX27" fmla="*/ 31147 w 204311"/>
                  <a:gd name="connsiteY27" fmla="*/ 205645 h 280892"/>
                  <a:gd name="connsiteX28" fmla="*/ 46863 w 204311"/>
                  <a:gd name="connsiteY28" fmla="*/ 189929 h 280892"/>
                  <a:gd name="connsiteX29" fmla="*/ 62579 w 204311"/>
                  <a:gd name="connsiteY29" fmla="*/ 205645 h 280892"/>
                  <a:gd name="connsiteX30" fmla="*/ 46863 w 204311"/>
                  <a:gd name="connsiteY30" fmla="*/ 221361 h 280892"/>
                  <a:gd name="connsiteX31" fmla="*/ 157448 w 204311"/>
                  <a:gd name="connsiteY31" fmla="*/ 221361 h 280892"/>
                  <a:gd name="connsiteX32" fmla="*/ 141732 w 204311"/>
                  <a:gd name="connsiteY32" fmla="*/ 205645 h 280892"/>
                  <a:gd name="connsiteX33" fmla="*/ 157448 w 204311"/>
                  <a:gd name="connsiteY33" fmla="*/ 189929 h 280892"/>
                  <a:gd name="connsiteX34" fmla="*/ 173164 w 204311"/>
                  <a:gd name="connsiteY34" fmla="*/ 205645 h 280892"/>
                  <a:gd name="connsiteX35" fmla="*/ 157448 w 204311"/>
                  <a:gd name="connsiteY35" fmla="*/ 221361 h 280892"/>
                  <a:gd name="connsiteX36" fmla="*/ 178784 w 204311"/>
                  <a:gd name="connsiteY36" fmla="*/ 136112 h 280892"/>
                  <a:gd name="connsiteX37" fmla="*/ 161734 w 204311"/>
                  <a:gd name="connsiteY37" fmla="*/ 153162 h 280892"/>
                  <a:gd name="connsiteX38" fmla="*/ 42577 w 204311"/>
                  <a:gd name="connsiteY38" fmla="*/ 153162 h 280892"/>
                  <a:gd name="connsiteX39" fmla="*/ 25527 w 204311"/>
                  <a:gd name="connsiteY39" fmla="*/ 136112 h 280892"/>
                  <a:gd name="connsiteX40" fmla="*/ 25527 w 204311"/>
                  <a:gd name="connsiteY40" fmla="*/ 76581 h 280892"/>
                  <a:gd name="connsiteX41" fmla="*/ 42577 w 204311"/>
                  <a:gd name="connsiteY41" fmla="*/ 59531 h 280892"/>
                  <a:gd name="connsiteX42" fmla="*/ 161734 w 204311"/>
                  <a:gd name="connsiteY42" fmla="*/ 59531 h 280892"/>
                  <a:gd name="connsiteX43" fmla="*/ 178784 w 204311"/>
                  <a:gd name="connsiteY43" fmla="*/ 76581 h 280892"/>
                  <a:gd name="connsiteX44" fmla="*/ 178784 w 204311"/>
                  <a:gd name="connsiteY44" fmla="*/ 136112 h 28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04311" h="280892">
                    <a:moveTo>
                      <a:pt x="161734" y="0"/>
                    </a:moveTo>
                    <a:lnTo>
                      <a:pt x="42577" y="0"/>
                    </a:lnTo>
                    <a:cubicBezTo>
                      <a:pt x="19050" y="0"/>
                      <a:pt x="0" y="19050"/>
                      <a:pt x="0" y="42577"/>
                    </a:cubicBezTo>
                    <a:lnTo>
                      <a:pt x="0" y="212789"/>
                    </a:lnTo>
                    <a:cubicBezTo>
                      <a:pt x="0" y="232981"/>
                      <a:pt x="14097" y="249936"/>
                      <a:pt x="33052" y="254222"/>
                    </a:cubicBezTo>
                    <a:lnTo>
                      <a:pt x="33052" y="272225"/>
                    </a:lnTo>
                    <a:cubicBezTo>
                      <a:pt x="33052" y="276987"/>
                      <a:pt x="36957" y="280892"/>
                      <a:pt x="41720" y="280892"/>
                    </a:cubicBezTo>
                    <a:lnTo>
                      <a:pt x="51911" y="280892"/>
                    </a:lnTo>
                    <a:cubicBezTo>
                      <a:pt x="56674" y="280892"/>
                      <a:pt x="60579" y="276987"/>
                      <a:pt x="60579" y="272225"/>
                    </a:cubicBezTo>
                    <a:lnTo>
                      <a:pt x="60579" y="255365"/>
                    </a:lnTo>
                    <a:lnTo>
                      <a:pt x="143732" y="255365"/>
                    </a:lnTo>
                    <a:lnTo>
                      <a:pt x="143732" y="272225"/>
                    </a:lnTo>
                    <a:cubicBezTo>
                      <a:pt x="143732" y="276987"/>
                      <a:pt x="147638" y="280892"/>
                      <a:pt x="152400" y="280892"/>
                    </a:cubicBezTo>
                    <a:lnTo>
                      <a:pt x="162592" y="280892"/>
                    </a:lnTo>
                    <a:cubicBezTo>
                      <a:pt x="167354" y="280892"/>
                      <a:pt x="171259" y="276987"/>
                      <a:pt x="171259" y="272225"/>
                    </a:cubicBezTo>
                    <a:lnTo>
                      <a:pt x="171259" y="254222"/>
                    </a:lnTo>
                    <a:cubicBezTo>
                      <a:pt x="190214" y="249936"/>
                      <a:pt x="204311" y="232981"/>
                      <a:pt x="204311" y="212789"/>
                    </a:cubicBezTo>
                    <a:lnTo>
                      <a:pt x="204311" y="42577"/>
                    </a:lnTo>
                    <a:cubicBezTo>
                      <a:pt x="204311" y="19050"/>
                      <a:pt x="185261" y="0"/>
                      <a:pt x="161734" y="0"/>
                    </a:cubicBezTo>
                    <a:close/>
                    <a:moveTo>
                      <a:pt x="55340" y="21241"/>
                    </a:moveTo>
                    <a:lnTo>
                      <a:pt x="148971" y="21241"/>
                    </a:lnTo>
                    <a:cubicBezTo>
                      <a:pt x="153638" y="21241"/>
                      <a:pt x="157448" y="25051"/>
                      <a:pt x="157448" y="29718"/>
                    </a:cubicBezTo>
                    <a:cubicBezTo>
                      <a:pt x="157448" y="34385"/>
                      <a:pt x="153638" y="38195"/>
                      <a:pt x="148971" y="38195"/>
                    </a:cubicBezTo>
                    <a:lnTo>
                      <a:pt x="55340" y="38195"/>
                    </a:lnTo>
                    <a:cubicBezTo>
                      <a:pt x="50673" y="38195"/>
                      <a:pt x="46863" y="34385"/>
                      <a:pt x="46863" y="29718"/>
                    </a:cubicBezTo>
                    <a:cubicBezTo>
                      <a:pt x="46863" y="25051"/>
                      <a:pt x="50673" y="21241"/>
                      <a:pt x="55340" y="21241"/>
                    </a:cubicBezTo>
                    <a:close/>
                    <a:moveTo>
                      <a:pt x="46863" y="221361"/>
                    </a:moveTo>
                    <a:cubicBezTo>
                      <a:pt x="38195" y="221361"/>
                      <a:pt x="31147" y="214313"/>
                      <a:pt x="31147" y="205645"/>
                    </a:cubicBezTo>
                    <a:cubicBezTo>
                      <a:pt x="31147" y="196977"/>
                      <a:pt x="38195" y="189929"/>
                      <a:pt x="46863" y="189929"/>
                    </a:cubicBezTo>
                    <a:cubicBezTo>
                      <a:pt x="55531" y="189929"/>
                      <a:pt x="62579" y="196977"/>
                      <a:pt x="62579" y="205645"/>
                    </a:cubicBezTo>
                    <a:cubicBezTo>
                      <a:pt x="62579" y="214313"/>
                      <a:pt x="55531" y="221361"/>
                      <a:pt x="46863" y="221361"/>
                    </a:cubicBezTo>
                    <a:close/>
                    <a:moveTo>
                      <a:pt x="157448" y="221361"/>
                    </a:moveTo>
                    <a:cubicBezTo>
                      <a:pt x="148780" y="221361"/>
                      <a:pt x="141732" y="214313"/>
                      <a:pt x="141732" y="205645"/>
                    </a:cubicBezTo>
                    <a:cubicBezTo>
                      <a:pt x="141732" y="196977"/>
                      <a:pt x="148780" y="189929"/>
                      <a:pt x="157448" y="189929"/>
                    </a:cubicBezTo>
                    <a:cubicBezTo>
                      <a:pt x="166116" y="189929"/>
                      <a:pt x="173164" y="196977"/>
                      <a:pt x="173164" y="205645"/>
                    </a:cubicBezTo>
                    <a:cubicBezTo>
                      <a:pt x="173164" y="214313"/>
                      <a:pt x="166211" y="221361"/>
                      <a:pt x="157448" y="221361"/>
                    </a:cubicBezTo>
                    <a:close/>
                    <a:moveTo>
                      <a:pt x="178784" y="136112"/>
                    </a:moveTo>
                    <a:cubicBezTo>
                      <a:pt x="178784" y="145542"/>
                      <a:pt x="171164" y="153162"/>
                      <a:pt x="161734" y="153162"/>
                    </a:cubicBezTo>
                    <a:lnTo>
                      <a:pt x="42577" y="153162"/>
                    </a:lnTo>
                    <a:cubicBezTo>
                      <a:pt x="33147" y="153162"/>
                      <a:pt x="25527" y="145542"/>
                      <a:pt x="25527" y="136112"/>
                    </a:cubicBezTo>
                    <a:lnTo>
                      <a:pt x="25527" y="76581"/>
                    </a:lnTo>
                    <a:cubicBezTo>
                      <a:pt x="25527" y="67151"/>
                      <a:pt x="33147" y="59531"/>
                      <a:pt x="42577" y="59531"/>
                    </a:cubicBezTo>
                    <a:lnTo>
                      <a:pt x="161734" y="59531"/>
                    </a:lnTo>
                    <a:cubicBezTo>
                      <a:pt x="171164" y="59531"/>
                      <a:pt x="178784" y="67151"/>
                      <a:pt x="178784" y="76581"/>
                    </a:cubicBezTo>
                    <a:lnTo>
                      <a:pt x="178784" y="136112"/>
                    </a:lnTo>
                    <a:close/>
                  </a:path>
                </a:pathLst>
              </a:custGeom>
              <a:grpFill/>
              <a:ln w="952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FFC7D7BF-641E-44E0-933B-DB5F2FE74D5D}"/>
                  </a:ext>
                </a:extLst>
              </p:cNvPr>
              <p:cNvSpPr/>
              <p:nvPr/>
            </p:nvSpPr>
            <p:spPr>
              <a:xfrm>
                <a:off x="4633109" y="1684934"/>
                <a:ext cx="518377" cy="389191"/>
              </a:xfrm>
              <a:custGeom>
                <a:avLst/>
                <a:gdLst>
                  <a:gd name="connsiteX0" fmla="*/ 255626 w 257286"/>
                  <a:gd name="connsiteY0" fmla="*/ 59817 h 193167"/>
                  <a:gd name="connsiteX1" fmla="*/ 250197 w 257286"/>
                  <a:gd name="connsiteY1" fmla="*/ 57245 h 193167"/>
                  <a:gd name="connsiteX2" fmla="*/ 223622 w 257286"/>
                  <a:gd name="connsiteY2" fmla="*/ 57245 h 193167"/>
                  <a:gd name="connsiteX3" fmla="*/ 198857 w 257286"/>
                  <a:gd name="connsiteY3" fmla="*/ 16573 h 193167"/>
                  <a:gd name="connsiteX4" fmla="*/ 58364 w 257286"/>
                  <a:gd name="connsiteY4" fmla="*/ 16573 h 193167"/>
                  <a:gd name="connsiteX5" fmla="*/ 33599 w 257286"/>
                  <a:gd name="connsiteY5" fmla="*/ 57245 h 193167"/>
                  <a:gd name="connsiteX6" fmla="*/ 7024 w 257286"/>
                  <a:gd name="connsiteY6" fmla="*/ 57245 h 193167"/>
                  <a:gd name="connsiteX7" fmla="*/ 1595 w 257286"/>
                  <a:gd name="connsiteY7" fmla="*/ 59817 h 193167"/>
                  <a:gd name="connsiteX8" fmla="*/ 166 w 257286"/>
                  <a:gd name="connsiteY8" fmla="*/ 65627 h 193167"/>
                  <a:gd name="connsiteX9" fmla="*/ 4071 w 257286"/>
                  <a:gd name="connsiteY9" fmla="*/ 84677 h 193167"/>
                  <a:gd name="connsiteX10" fmla="*/ 10929 w 257286"/>
                  <a:gd name="connsiteY10" fmla="*/ 90202 h 193167"/>
                  <a:gd name="connsiteX11" fmla="*/ 18835 w 257286"/>
                  <a:gd name="connsiteY11" fmla="*/ 90202 h 193167"/>
                  <a:gd name="connsiteX12" fmla="*/ 7500 w 257286"/>
                  <a:gd name="connsiteY12" fmla="*/ 121063 h 193167"/>
                  <a:gd name="connsiteX13" fmla="*/ 32551 w 257286"/>
                  <a:gd name="connsiteY13" fmla="*/ 165735 h 193167"/>
                  <a:gd name="connsiteX14" fmla="*/ 32551 w 257286"/>
                  <a:gd name="connsiteY14" fmla="*/ 184499 h 193167"/>
                  <a:gd name="connsiteX15" fmla="*/ 41219 w 257286"/>
                  <a:gd name="connsiteY15" fmla="*/ 193167 h 193167"/>
                  <a:gd name="connsiteX16" fmla="*/ 51410 w 257286"/>
                  <a:gd name="connsiteY16" fmla="*/ 193167 h 193167"/>
                  <a:gd name="connsiteX17" fmla="*/ 60078 w 257286"/>
                  <a:gd name="connsiteY17" fmla="*/ 184499 h 193167"/>
                  <a:gd name="connsiteX18" fmla="*/ 60078 w 257286"/>
                  <a:gd name="connsiteY18" fmla="*/ 165735 h 193167"/>
                  <a:gd name="connsiteX19" fmla="*/ 197238 w 257286"/>
                  <a:gd name="connsiteY19" fmla="*/ 165735 h 193167"/>
                  <a:gd name="connsiteX20" fmla="*/ 197238 w 257286"/>
                  <a:gd name="connsiteY20" fmla="*/ 184499 h 193167"/>
                  <a:gd name="connsiteX21" fmla="*/ 205906 w 257286"/>
                  <a:gd name="connsiteY21" fmla="*/ 193167 h 193167"/>
                  <a:gd name="connsiteX22" fmla="*/ 216098 w 257286"/>
                  <a:gd name="connsiteY22" fmla="*/ 193167 h 193167"/>
                  <a:gd name="connsiteX23" fmla="*/ 224765 w 257286"/>
                  <a:gd name="connsiteY23" fmla="*/ 184499 h 193167"/>
                  <a:gd name="connsiteX24" fmla="*/ 224765 w 257286"/>
                  <a:gd name="connsiteY24" fmla="*/ 165735 h 193167"/>
                  <a:gd name="connsiteX25" fmla="*/ 249911 w 257286"/>
                  <a:gd name="connsiteY25" fmla="*/ 122015 h 193167"/>
                  <a:gd name="connsiteX26" fmla="*/ 238100 w 257286"/>
                  <a:gd name="connsiteY26" fmla="*/ 90202 h 193167"/>
                  <a:gd name="connsiteX27" fmla="*/ 246482 w 257286"/>
                  <a:gd name="connsiteY27" fmla="*/ 90202 h 193167"/>
                  <a:gd name="connsiteX28" fmla="*/ 253340 w 257286"/>
                  <a:gd name="connsiteY28" fmla="*/ 84582 h 193167"/>
                  <a:gd name="connsiteX29" fmla="*/ 257246 w 257286"/>
                  <a:gd name="connsiteY29" fmla="*/ 65532 h 193167"/>
                  <a:gd name="connsiteX30" fmla="*/ 255626 w 257286"/>
                  <a:gd name="connsiteY30" fmla="*/ 59817 h 193167"/>
                  <a:gd name="connsiteX31" fmla="*/ 53411 w 257286"/>
                  <a:gd name="connsiteY31" fmla="*/ 63913 h 193167"/>
                  <a:gd name="connsiteX32" fmla="*/ 69794 w 257286"/>
                  <a:gd name="connsiteY32" fmla="*/ 34099 h 193167"/>
                  <a:gd name="connsiteX33" fmla="*/ 187237 w 257286"/>
                  <a:gd name="connsiteY33" fmla="*/ 34099 h 193167"/>
                  <a:gd name="connsiteX34" fmla="*/ 203620 w 257286"/>
                  <a:gd name="connsiteY34" fmla="*/ 63913 h 193167"/>
                  <a:gd name="connsiteX35" fmla="*/ 200667 w 257286"/>
                  <a:gd name="connsiteY35" fmla="*/ 68199 h 193167"/>
                  <a:gd name="connsiteX36" fmla="*/ 56268 w 257286"/>
                  <a:gd name="connsiteY36" fmla="*/ 68199 h 193167"/>
                  <a:gd name="connsiteX37" fmla="*/ 53411 w 257286"/>
                  <a:gd name="connsiteY37" fmla="*/ 63913 h 193167"/>
                  <a:gd name="connsiteX38" fmla="*/ 59126 w 257286"/>
                  <a:gd name="connsiteY38" fmla="*/ 133826 h 193167"/>
                  <a:gd name="connsiteX39" fmla="*/ 43409 w 257286"/>
                  <a:gd name="connsiteY39" fmla="*/ 118110 h 193167"/>
                  <a:gd name="connsiteX40" fmla="*/ 59126 w 257286"/>
                  <a:gd name="connsiteY40" fmla="*/ 102394 h 193167"/>
                  <a:gd name="connsiteX41" fmla="*/ 74842 w 257286"/>
                  <a:gd name="connsiteY41" fmla="*/ 118110 h 193167"/>
                  <a:gd name="connsiteX42" fmla="*/ 59126 w 257286"/>
                  <a:gd name="connsiteY42" fmla="*/ 133826 h 193167"/>
                  <a:gd name="connsiteX43" fmla="*/ 182570 w 257286"/>
                  <a:gd name="connsiteY43" fmla="*/ 118110 h 193167"/>
                  <a:gd name="connsiteX44" fmla="*/ 198286 w 257286"/>
                  <a:gd name="connsiteY44" fmla="*/ 102394 h 193167"/>
                  <a:gd name="connsiteX45" fmla="*/ 214002 w 257286"/>
                  <a:gd name="connsiteY45" fmla="*/ 118110 h 193167"/>
                  <a:gd name="connsiteX46" fmla="*/ 198286 w 257286"/>
                  <a:gd name="connsiteY46" fmla="*/ 133826 h 193167"/>
                  <a:gd name="connsiteX47" fmla="*/ 182570 w 257286"/>
                  <a:gd name="connsiteY47" fmla="*/ 118110 h 193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57286" h="193167">
                    <a:moveTo>
                      <a:pt x="255626" y="59817"/>
                    </a:moveTo>
                    <a:cubicBezTo>
                      <a:pt x="254293" y="58198"/>
                      <a:pt x="252293" y="57245"/>
                      <a:pt x="250197" y="57245"/>
                    </a:cubicBezTo>
                    <a:lnTo>
                      <a:pt x="223622" y="57245"/>
                    </a:lnTo>
                    <a:cubicBezTo>
                      <a:pt x="217050" y="39910"/>
                      <a:pt x="208573" y="23051"/>
                      <a:pt x="198857" y="16573"/>
                    </a:cubicBezTo>
                    <a:cubicBezTo>
                      <a:pt x="165234" y="-5524"/>
                      <a:pt x="91892" y="-5524"/>
                      <a:pt x="58364" y="16573"/>
                    </a:cubicBezTo>
                    <a:cubicBezTo>
                      <a:pt x="48648" y="22955"/>
                      <a:pt x="40171" y="39910"/>
                      <a:pt x="33599" y="57245"/>
                    </a:cubicBezTo>
                    <a:lnTo>
                      <a:pt x="7024" y="57245"/>
                    </a:lnTo>
                    <a:cubicBezTo>
                      <a:pt x="4928" y="57245"/>
                      <a:pt x="2928" y="58198"/>
                      <a:pt x="1595" y="59817"/>
                    </a:cubicBezTo>
                    <a:cubicBezTo>
                      <a:pt x="261" y="61436"/>
                      <a:pt x="-310" y="63627"/>
                      <a:pt x="166" y="65627"/>
                    </a:cubicBezTo>
                    <a:lnTo>
                      <a:pt x="4071" y="84677"/>
                    </a:lnTo>
                    <a:cubicBezTo>
                      <a:pt x="4738" y="87916"/>
                      <a:pt x="7595" y="90202"/>
                      <a:pt x="10929" y="90202"/>
                    </a:cubicBezTo>
                    <a:lnTo>
                      <a:pt x="18835" y="90202"/>
                    </a:lnTo>
                    <a:cubicBezTo>
                      <a:pt x="11215" y="98965"/>
                      <a:pt x="7595" y="110014"/>
                      <a:pt x="7500" y="121063"/>
                    </a:cubicBezTo>
                    <a:cubicBezTo>
                      <a:pt x="7405" y="134684"/>
                      <a:pt x="23121" y="157067"/>
                      <a:pt x="32551" y="165735"/>
                    </a:cubicBezTo>
                    <a:lnTo>
                      <a:pt x="32551" y="184499"/>
                    </a:lnTo>
                    <a:cubicBezTo>
                      <a:pt x="32551" y="189262"/>
                      <a:pt x="36456" y="193167"/>
                      <a:pt x="41219" y="193167"/>
                    </a:cubicBezTo>
                    <a:lnTo>
                      <a:pt x="51410" y="193167"/>
                    </a:lnTo>
                    <a:cubicBezTo>
                      <a:pt x="56173" y="193167"/>
                      <a:pt x="60078" y="189262"/>
                      <a:pt x="60078" y="184499"/>
                    </a:cubicBezTo>
                    <a:lnTo>
                      <a:pt x="60078" y="165735"/>
                    </a:lnTo>
                    <a:lnTo>
                      <a:pt x="197238" y="165735"/>
                    </a:lnTo>
                    <a:lnTo>
                      <a:pt x="197238" y="184499"/>
                    </a:lnTo>
                    <a:cubicBezTo>
                      <a:pt x="197238" y="189262"/>
                      <a:pt x="201143" y="193167"/>
                      <a:pt x="205906" y="193167"/>
                    </a:cubicBezTo>
                    <a:lnTo>
                      <a:pt x="216098" y="193167"/>
                    </a:lnTo>
                    <a:cubicBezTo>
                      <a:pt x="220860" y="193167"/>
                      <a:pt x="224765" y="189262"/>
                      <a:pt x="224765" y="184499"/>
                    </a:cubicBezTo>
                    <a:lnTo>
                      <a:pt x="224765" y="165735"/>
                    </a:lnTo>
                    <a:cubicBezTo>
                      <a:pt x="234862" y="156496"/>
                      <a:pt x="249816" y="134684"/>
                      <a:pt x="249911" y="122015"/>
                    </a:cubicBezTo>
                    <a:cubicBezTo>
                      <a:pt x="249911" y="110585"/>
                      <a:pt x="246101" y="99155"/>
                      <a:pt x="238100" y="90202"/>
                    </a:cubicBezTo>
                    <a:lnTo>
                      <a:pt x="246482" y="90202"/>
                    </a:lnTo>
                    <a:cubicBezTo>
                      <a:pt x="249816" y="90202"/>
                      <a:pt x="252674" y="87916"/>
                      <a:pt x="253340" y="84582"/>
                    </a:cubicBezTo>
                    <a:lnTo>
                      <a:pt x="257246" y="65532"/>
                    </a:lnTo>
                    <a:cubicBezTo>
                      <a:pt x="257436" y="63627"/>
                      <a:pt x="256960" y="61436"/>
                      <a:pt x="255626" y="59817"/>
                    </a:cubicBezTo>
                    <a:close/>
                    <a:moveTo>
                      <a:pt x="53411" y="63913"/>
                    </a:moveTo>
                    <a:cubicBezTo>
                      <a:pt x="59030" y="49054"/>
                      <a:pt x="65031" y="37243"/>
                      <a:pt x="69794" y="34099"/>
                    </a:cubicBezTo>
                    <a:cubicBezTo>
                      <a:pt x="96559" y="16478"/>
                      <a:pt x="160472" y="16478"/>
                      <a:pt x="187237" y="34099"/>
                    </a:cubicBezTo>
                    <a:cubicBezTo>
                      <a:pt x="191999" y="37243"/>
                      <a:pt x="198000" y="48959"/>
                      <a:pt x="203620" y="63913"/>
                    </a:cubicBezTo>
                    <a:cubicBezTo>
                      <a:pt x="204382" y="66008"/>
                      <a:pt x="202858" y="68199"/>
                      <a:pt x="200667" y="68199"/>
                    </a:cubicBezTo>
                    <a:lnTo>
                      <a:pt x="56268" y="68199"/>
                    </a:lnTo>
                    <a:cubicBezTo>
                      <a:pt x="54173" y="68199"/>
                      <a:pt x="52649" y="66008"/>
                      <a:pt x="53411" y="63913"/>
                    </a:cubicBezTo>
                    <a:close/>
                    <a:moveTo>
                      <a:pt x="59126" y="133826"/>
                    </a:moveTo>
                    <a:cubicBezTo>
                      <a:pt x="50458" y="133826"/>
                      <a:pt x="43409" y="126778"/>
                      <a:pt x="43409" y="118110"/>
                    </a:cubicBezTo>
                    <a:cubicBezTo>
                      <a:pt x="43409" y="109442"/>
                      <a:pt x="50458" y="102394"/>
                      <a:pt x="59126" y="102394"/>
                    </a:cubicBezTo>
                    <a:cubicBezTo>
                      <a:pt x="67793" y="102394"/>
                      <a:pt x="74842" y="109442"/>
                      <a:pt x="74842" y="118110"/>
                    </a:cubicBezTo>
                    <a:cubicBezTo>
                      <a:pt x="74842" y="126778"/>
                      <a:pt x="67793" y="133826"/>
                      <a:pt x="59126" y="133826"/>
                    </a:cubicBezTo>
                    <a:close/>
                    <a:moveTo>
                      <a:pt x="182570" y="118110"/>
                    </a:moveTo>
                    <a:cubicBezTo>
                      <a:pt x="182570" y="109442"/>
                      <a:pt x="189618" y="102394"/>
                      <a:pt x="198286" y="102394"/>
                    </a:cubicBezTo>
                    <a:cubicBezTo>
                      <a:pt x="206953" y="102394"/>
                      <a:pt x="214002" y="109442"/>
                      <a:pt x="214002" y="118110"/>
                    </a:cubicBezTo>
                    <a:cubicBezTo>
                      <a:pt x="214002" y="126778"/>
                      <a:pt x="206953" y="133826"/>
                      <a:pt x="198286" y="133826"/>
                    </a:cubicBezTo>
                    <a:cubicBezTo>
                      <a:pt x="189618" y="133826"/>
                      <a:pt x="182570" y="126778"/>
                      <a:pt x="182570" y="118110"/>
                    </a:cubicBezTo>
                    <a:close/>
                  </a:path>
                </a:pathLst>
              </a:custGeom>
              <a:grpFill/>
              <a:ln w="9525" cap="flat">
                <a:noFill/>
                <a:prstDash val="solid"/>
                <a:miter/>
              </a:ln>
            </p:spPr>
            <p:txBody>
              <a:bodyPr rtlCol="0" anchor="ctr"/>
              <a:lstStyle/>
              <a:p>
                <a:endParaRPr lang="en-US"/>
              </a:p>
            </p:txBody>
          </p:sp>
        </p:grpSp>
        <p:grpSp>
          <p:nvGrpSpPr>
            <p:cNvPr id="27" name="Group 26">
              <a:extLst>
                <a:ext uri="{FF2B5EF4-FFF2-40B4-BE49-F238E27FC236}">
                  <a16:creationId xmlns:a16="http://schemas.microsoft.com/office/drawing/2014/main" id="{AF43DD85-E31D-4019-B16C-50F9213C2574}"/>
                </a:ext>
              </a:extLst>
            </p:cNvPr>
            <p:cNvGrpSpPr/>
            <p:nvPr/>
          </p:nvGrpSpPr>
          <p:grpSpPr>
            <a:xfrm>
              <a:off x="962243" y="4182470"/>
              <a:ext cx="743838" cy="520696"/>
              <a:chOff x="4759529" y="3579024"/>
              <a:chExt cx="743838" cy="520696"/>
            </a:xfrm>
            <a:solidFill>
              <a:srgbClr val="3293C8"/>
            </a:solidFill>
          </p:grpSpPr>
          <p:sp>
            <p:nvSpPr>
              <p:cNvPr id="28" name="Freeform: Shape 27">
                <a:extLst>
                  <a:ext uri="{FF2B5EF4-FFF2-40B4-BE49-F238E27FC236}">
                    <a16:creationId xmlns:a16="http://schemas.microsoft.com/office/drawing/2014/main" id="{62E3A27E-5D12-4E50-A505-C7F0165AF5E1}"/>
                  </a:ext>
                </a:extLst>
              </p:cNvPr>
              <p:cNvSpPr/>
              <p:nvPr/>
            </p:nvSpPr>
            <p:spPr>
              <a:xfrm>
                <a:off x="4983319" y="3764928"/>
                <a:ext cx="186612" cy="217255"/>
              </a:xfrm>
              <a:custGeom>
                <a:avLst/>
                <a:gdLst>
                  <a:gd name="connsiteX0" fmla="*/ 4083 w 92621"/>
                  <a:gd name="connsiteY0" fmla="*/ 623 h 107830"/>
                  <a:gd name="connsiteX1" fmla="*/ 88284 w 92621"/>
                  <a:gd name="connsiteY1" fmla="*/ 76632 h 107830"/>
                  <a:gd name="connsiteX2" fmla="*/ 85712 w 92621"/>
                  <a:gd name="connsiteY2" fmla="*/ 103493 h 107830"/>
                  <a:gd name="connsiteX3" fmla="*/ 58852 w 92621"/>
                  <a:gd name="connsiteY3" fmla="*/ 100921 h 107830"/>
                  <a:gd name="connsiteX4" fmla="*/ 368 w 92621"/>
                  <a:gd name="connsiteY4" fmla="*/ 3671 h 107830"/>
                  <a:gd name="connsiteX5" fmla="*/ 4083 w 92621"/>
                  <a:gd name="connsiteY5" fmla="*/ 623 h 107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621" h="107830">
                    <a:moveTo>
                      <a:pt x="4083" y="623"/>
                    </a:moveTo>
                    <a:cubicBezTo>
                      <a:pt x="28181" y="21864"/>
                      <a:pt x="83045" y="70346"/>
                      <a:pt x="88284" y="76632"/>
                    </a:cubicBezTo>
                    <a:cubicBezTo>
                      <a:pt x="94951" y="84729"/>
                      <a:pt x="93808" y="96825"/>
                      <a:pt x="85712" y="103493"/>
                    </a:cubicBezTo>
                    <a:cubicBezTo>
                      <a:pt x="77616" y="110160"/>
                      <a:pt x="65519" y="109017"/>
                      <a:pt x="58852" y="100921"/>
                    </a:cubicBezTo>
                    <a:cubicBezTo>
                      <a:pt x="53613" y="94635"/>
                      <a:pt x="16560" y="31389"/>
                      <a:pt x="368" y="3671"/>
                    </a:cubicBezTo>
                    <a:cubicBezTo>
                      <a:pt x="-1061" y="1290"/>
                      <a:pt x="1987" y="-1187"/>
                      <a:pt x="4083" y="623"/>
                    </a:cubicBezTo>
                    <a:close/>
                  </a:path>
                </a:pathLst>
              </a:custGeom>
              <a:grp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12174BCF-0CCD-4599-957C-484BFD109740}"/>
                  </a:ext>
                </a:extLst>
              </p:cNvPr>
              <p:cNvSpPr/>
              <p:nvPr/>
            </p:nvSpPr>
            <p:spPr>
              <a:xfrm>
                <a:off x="4759529" y="3579024"/>
                <a:ext cx="743838" cy="520696"/>
              </a:xfrm>
              <a:custGeom>
                <a:avLst/>
                <a:gdLst>
                  <a:gd name="connsiteX0" fmla="*/ 2857 w 369189"/>
                  <a:gd name="connsiteY0" fmla="*/ 152614 h 258437"/>
                  <a:gd name="connsiteX1" fmla="*/ 11144 w 369189"/>
                  <a:gd name="connsiteY1" fmla="*/ 121468 h 258437"/>
                  <a:gd name="connsiteX2" fmla="*/ 24765 w 369189"/>
                  <a:gd name="connsiteY2" fmla="*/ 92321 h 258437"/>
                  <a:gd name="connsiteX3" fmla="*/ 43244 w 369189"/>
                  <a:gd name="connsiteY3" fmla="*/ 65937 h 258437"/>
                  <a:gd name="connsiteX4" fmla="*/ 66008 w 369189"/>
                  <a:gd name="connsiteY4" fmla="*/ 43172 h 258437"/>
                  <a:gd name="connsiteX5" fmla="*/ 92297 w 369189"/>
                  <a:gd name="connsiteY5" fmla="*/ 24694 h 258437"/>
                  <a:gd name="connsiteX6" fmla="*/ 121444 w 369189"/>
                  <a:gd name="connsiteY6" fmla="*/ 11073 h 258437"/>
                  <a:gd name="connsiteX7" fmla="*/ 152495 w 369189"/>
                  <a:gd name="connsiteY7" fmla="*/ 2786 h 258437"/>
                  <a:gd name="connsiteX8" fmla="*/ 216598 w 369189"/>
                  <a:gd name="connsiteY8" fmla="*/ 2786 h 258437"/>
                  <a:gd name="connsiteX9" fmla="*/ 247745 w 369189"/>
                  <a:gd name="connsiteY9" fmla="*/ 11073 h 258437"/>
                  <a:gd name="connsiteX10" fmla="*/ 276892 w 369189"/>
                  <a:gd name="connsiteY10" fmla="*/ 24694 h 258437"/>
                  <a:gd name="connsiteX11" fmla="*/ 303276 w 369189"/>
                  <a:gd name="connsiteY11" fmla="*/ 43172 h 258437"/>
                  <a:gd name="connsiteX12" fmla="*/ 326041 w 369189"/>
                  <a:gd name="connsiteY12" fmla="*/ 65937 h 258437"/>
                  <a:gd name="connsiteX13" fmla="*/ 344519 w 369189"/>
                  <a:gd name="connsiteY13" fmla="*/ 92226 h 258437"/>
                  <a:gd name="connsiteX14" fmla="*/ 358140 w 369189"/>
                  <a:gd name="connsiteY14" fmla="*/ 121372 h 258437"/>
                  <a:gd name="connsiteX15" fmla="*/ 366427 w 369189"/>
                  <a:gd name="connsiteY15" fmla="*/ 152424 h 258437"/>
                  <a:gd name="connsiteX16" fmla="*/ 369189 w 369189"/>
                  <a:gd name="connsiteY16" fmla="*/ 184428 h 258437"/>
                  <a:gd name="connsiteX17" fmla="*/ 366427 w 369189"/>
                  <a:gd name="connsiteY17" fmla="*/ 216432 h 258437"/>
                  <a:gd name="connsiteX18" fmla="*/ 358140 w 369189"/>
                  <a:gd name="connsiteY18" fmla="*/ 247579 h 258437"/>
                  <a:gd name="connsiteX19" fmla="*/ 354235 w 369189"/>
                  <a:gd name="connsiteY19" fmla="*/ 258342 h 258437"/>
                  <a:gd name="connsiteX20" fmla="*/ 340900 w 369189"/>
                  <a:gd name="connsiteY20" fmla="*/ 253484 h 258437"/>
                  <a:gd name="connsiteX21" fmla="*/ 340900 w 369189"/>
                  <a:gd name="connsiteY21" fmla="*/ 253484 h 258437"/>
                  <a:gd name="connsiteX22" fmla="*/ 339090 w 369189"/>
                  <a:gd name="connsiteY22" fmla="*/ 252817 h 258437"/>
                  <a:gd name="connsiteX23" fmla="*/ 332708 w 369189"/>
                  <a:gd name="connsiteY23" fmla="*/ 250531 h 258437"/>
                  <a:gd name="connsiteX24" fmla="*/ 332708 w 369189"/>
                  <a:gd name="connsiteY24" fmla="*/ 250531 h 258437"/>
                  <a:gd name="connsiteX25" fmla="*/ 315754 w 369189"/>
                  <a:gd name="connsiteY25" fmla="*/ 244340 h 258437"/>
                  <a:gd name="connsiteX26" fmla="*/ 323564 w 369189"/>
                  <a:gd name="connsiteY26" fmla="*/ 222814 h 258437"/>
                  <a:gd name="connsiteX27" fmla="*/ 339947 w 369189"/>
                  <a:gd name="connsiteY27" fmla="*/ 228814 h 258437"/>
                  <a:gd name="connsiteX28" fmla="*/ 343757 w 369189"/>
                  <a:gd name="connsiteY28" fmla="*/ 212527 h 258437"/>
                  <a:gd name="connsiteX29" fmla="*/ 345662 w 369189"/>
                  <a:gd name="connsiteY29" fmla="*/ 195858 h 258437"/>
                  <a:gd name="connsiteX30" fmla="*/ 328231 w 369189"/>
                  <a:gd name="connsiteY30" fmla="*/ 195858 h 258437"/>
                  <a:gd name="connsiteX31" fmla="*/ 328231 w 369189"/>
                  <a:gd name="connsiteY31" fmla="*/ 172998 h 258437"/>
                  <a:gd name="connsiteX32" fmla="*/ 345662 w 369189"/>
                  <a:gd name="connsiteY32" fmla="*/ 172998 h 258437"/>
                  <a:gd name="connsiteX33" fmla="*/ 343757 w 369189"/>
                  <a:gd name="connsiteY33" fmla="*/ 156329 h 258437"/>
                  <a:gd name="connsiteX34" fmla="*/ 339947 w 369189"/>
                  <a:gd name="connsiteY34" fmla="*/ 140041 h 258437"/>
                  <a:gd name="connsiteX35" fmla="*/ 323564 w 369189"/>
                  <a:gd name="connsiteY35" fmla="*/ 146042 h 258437"/>
                  <a:gd name="connsiteX36" fmla="*/ 315754 w 369189"/>
                  <a:gd name="connsiteY36" fmla="*/ 124516 h 258437"/>
                  <a:gd name="connsiteX37" fmla="*/ 332137 w 369189"/>
                  <a:gd name="connsiteY37" fmla="*/ 118515 h 258437"/>
                  <a:gd name="connsiteX38" fmla="*/ 324612 w 369189"/>
                  <a:gd name="connsiteY38" fmla="*/ 103561 h 258437"/>
                  <a:gd name="connsiteX39" fmla="*/ 315373 w 369189"/>
                  <a:gd name="connsiteY39" fmla="*/ 89559 h 258437"/>
                  <a:gd name="connsiteX40" fmla="*/ 301943 w 369189"/>
                  <a:gd name="connsiteY40" fmla="*/ 100798 h 258437"/>
                  <a:gd name="connsiteX41" fmla="*/ 287274 w 369189"/>
                  <a:gd name="connsiteY41" fmla="*/ 83272 h 258437"/>
                  <a:gd name="connsiteX42" fmla="*/ 300704 w 369189"/>
                  <a:gd name="connsiteY42" fmla="*/ 72033 h 258437"/>
                  <a:gd name="connsiteX43" fmla="*/ 288512 w 369189"/>
                  <a:gd name="connsiteY43" fmla="*/ 60603 h 258437"/>
                  <a:gd name="connsiteX44" fmla="*/ 275082 w 369189"/>
                  <a:gd name="connsiteY44" fmla="*/ 50602 h 258437"/>
                  <a:gd name="connsiteX45" fmla="*/ 266319 w 369189"/>
                  <a:gd name="connsiteY45" fmla="*/ 65746 h 258437"/>
                  <a:gd name="connsiteX46" fmla="*/ 246507 w 369189"/>
                  <a:gd name="connsiteY46" fmla="*/ 54316 h 258437"/>
                  <a:gd name="connsiteX47" fmla="*/ 255270 w 369189"/>
                  <a:gd name="connsiteY47" fmla="*/ 39172 h 258437"/>
                  <a:gd name="connsiteX48" fmla="*/ 239935 w 369189"/>
                  <a:gd name="connsiteY48" fmla="*/ 32504 h 258437"/>
                  <a:gd name="connsiteX49" fmla="*/ 223933 w 369189"/>
                  <a:gd name="connsiteY49" fmla="*/ 27742 h 258437"/>
                  <a:gd name="connsiteX50" fmla="*/ 220885 w 369189"/>
                  <a:gd name="connsiteY50" fmla="*/ 44887 h 258437"/>
                  <a:gd name="connsiteX51" fmla="*/ 198311 w 369189"/>
                  <a:gd name="connsiteY51" fmla="*/ 40886 h 258437"/>
                  <a:gd name="connsiteX52" fmla="*/ 201358 w 369189"/>
                  <a:gd name="connsiteY52" fmla="*/ 23741 h 258437"/>
                  <a:gd name="connsiteX53" fmla="*/ 167926 w 369189"/>
                  <a:gd name="connsiteY53" fmla="*/ 23741 h 258437"/>
                  <a:gd name="connsiteX54" fmla="*/ 170974 w 369189"/>
                  <a:gd name="connsiteY54" fmla="*/ 40886 h 258437"/>
                  <a:gd name="connsiteX55" fmla="*/ 148399 w 369189"/>
                  <a:gd name="connsiteY55" fmla="*/ 44887 h 258437"/>
                  <a:gd name="connsiteX56" fmla="*/ 145352 w 369189"/>
                  <a:gd name="connsiteY56" fmla="*/ 27742 h 258437"/>
                  <a:gd name="connsiteX57" fmla="*/ 129349 w 369189"/>
                  <a:gd name="connsiteY57" fmla="*/ 32504 h 258437"/>
                  <a:gd name="connsiteX58" fmla="*/ 113919 w 369189"/>
                  <a:gd name="connsiteY58" fmla="*/ 39172 h 258437"/>
                  <a:gd name="connsiteX59" fmla="*/ 122682 w 369189"/>
                  <a:gd name="connsiteY59" fmla="*/ 54316 h 258437"/>
                  <a:gd name="connsiteX60" fmla="*/ 102870 w 369189"/>
                  <a:gd name="connsiteY60" fmla="*/ 65746 h 258437"/>
                  <a:gd name="connsiteX61" fmla="*/ 94107 w 369189"/>
                  <a:gd name="connsiteY61" fmla="*/ 50602 h 258437"/>
                  <a:gd name="connsiteX62" fmla="*/ 80677 w 369189"/>
                  <a:gd name="connsiteY62" fmla="*/ 60603 h 258437"/>
                  <a:gd name="connsiteX63" fmla="*/ 68485 w 369189"/>
                  <a:gd name="connsiteY63" fmla="*/ 72128 h 258437"/>
                  <a:gd name="connsiteX64" fmla="*/ 81915 w 369189"/>
                  <a:gd name="connsiteY64" fmla="*/ 83368 h 258437"/>
                  <a:gd name="connsiteX65" fmla="*/ 67246 w 369189"/>
                  <a:gd name="connsiteY65" fmla="*/ 100894 h 258437"/>
                  <a:gd name="connsiteX66" fmla="*/ 53816 w 369189"/>
                  <a:gd name="connsiteY66" fmla="*/ 89654 h 258437"/>
                  <a:gd name="connsiteX67" fmla="*/ 44577 w 369189"/>
                  <a:gd name="connsiteY67" fmla="*/ 103656 h 258437"/>
                  <a:gd name="connsiteX68" fmla="*/ 37052 w 369189"/>
                  <a:gd name="connsiteY68" fmla="*/ 118610 h 258437"/>
                  <a:gd name="connsiteX69" fmla="*/ 53435 w 369189"/>
                  <a:gd name="connsiteY69" fmla="*/ 124611 h 258437"/>
                  <a:gd name="connsiteX70" fmla="*/ 45625 w 369189"/>
                  <a:gd name="connsiteY70" fmla="*/ 146137 h 258437"/>
                  <a:gd name="connsiteX71" fmla="*/ 29242 w 369189"/>
                  <a:gd name="connsiteY71" fmla="*/ 140137 h 258437"/>
                  <a:gd name="connsiteX72" fmla="*/ 25432 w 369189"/>
                  <a:gd name="connsiteY72" fmla="*/ 156424 h 258437"/>
                  <a:gd name="connsiteX73" fmla="*/ 23527 w 369189"/>
                  <a:gd name="connsiteY73" fmla="*/ 173093 h 258437"/>
                  <a:gd name="connsiteX74" fmla="*/ 40957 w 369189"/>
                  <a:gd name="connsiteY74" fmla="*/ 173093 h 258437"/>
                  <a:gd name="connsiteX75" fmla="*/ 40957 w 369189"/>
                  <a:gd name="connsiteY75" fmla="*/ 195953 h 258437"/>
                  <a:gd name="connsiteX76" fmla="*/ 23527 w 369189"/>
                  <a:gd name="connsiteY76" fmla="*/ 195953 h 258437"/>
                  <a:gd name="connsiteX77" fmla="*/ 25432 w 369189"/>
                  <a:gd name="connsiteY77" fmla="*/ 212622 h 258437"/>
                  <a:gd name="connsiteX78" fmla="*/ 29242 w 369189"/>
                  <a:gd name="connsiteY78" fmla="*/ 228910 h 258437"/>
                  <a:gd name="connsiteX79" fmla="*/ 45625 w 369189"/>
                  <a:gd name="connsiteY79" fmla="*/ 222909 h 258437"/>
                  <a:gd name="connsiteX80" fmla="*/ 53435 w 369189"/>
                  <a:gd name="connsiteY80" fmla="*/ 244435 h 258437"/>
                  <a:gd name="connsiteX81" fmla="*/ 28289 w 369189"/>
                  <a:gd name="connsiteY81" fmla="*/ 253579 h 258437"/>
                  <a:gd name="connsiteX82" fmla="*/ 28289 w 369189"/>
                  <a:gd name="connsiteY82" fmla="*/ 253579 h 258437"/>
                  <a:gd name="connsiteX83" fmla="*/ 14954 w 369189"/>
                  <a:gd name="connsiteY83" fmla="*/ 258437 h 258437"/>
                  <a:gd name="connsiteX84" fmla="*/ 11049 w 369189"/>
                  <a:gd name="connsiteY84" fmla="*/ 247674 h 258437"/>
                  <a:gd name="connsiteX85" fmla="*/ 2762 w 369189"/>
                  <a:gd name="connsiteY85" fmla="*/ 216622 h 258437"/>
                  <a:gd name="connsiteX86" fmla="*/ 0 w 369189"/>
                  <a:gd name="connsiteY86" fmla="*/ 184618 h 258437"/>
                  <a:gd name="connsiteX87" fmla="*/ 2857 w 369189"/>
                  <a:gd name="connsiteY87" fmla="*/ 152614 h 258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369189" h="258437">
                    <a:moveTo>
                      <a:pt x="2857" y="152614"/>
                    </a:moveTo>
                    <a:cubicBezTo>
                      <a:pt x="4667" y="142042"/>
                      <a:pt x="7525" y="131564"/>
                      <a:pt x="11144" y="121468"/>
                    </a:cubicBezTo>
                    <a:cubicBezTo>
                      <a:pt x="14859" y="111371"/>
                      <a:pt x="19431" y="101560"/>
                      <a:pt x="24765" y="92321"/>
                    </a:cubicBezTo>
                    <a:cubicBezTo>
                      <a:pt x="30099" y="83082"/>
                      <a:pt x="36290" y="74224"/>
                      <a:pt x="43244" y="65937"/>
                    </a:cubicBezTo>
                    <a:cubicBezTo>
                      <a:pt x="50102" y="57745"/>
                      <a:pt x="57817" y="50125"/>
                      <a:pt x="66008" y="43172"/>
                    </a:cubicBezTo>
                    <a:cubicBezTo>
                      <a:pt x="74200" y="36314"/>
                      <a:pt x="83058" y="30028"/>
                      <a:pt x="92297" y="24694"/>
                    </a:cubicBezTo>
                    <a:cubicBezTo>
                      <a:pt x="101537" y="19360"/>
                      <a:pt x="111347" y="14788"/>
                      <a:pt x="121444" y="11073"/>
                    </a:cubicBezTo>
                    <a:cubicBezTo>
                      <a:pt x="131445" y="7453"/>
                      <a:pt x="141922" y="4596"/>
                      <a:pt x="152495" y="2786"/>
                    </a:cubicBezTo>
                    <a:cubicBezTo>
                      <a:pt x="173450" y="-929"/>
                      <a:pt x="195644" y="-929"/>
                      <a:pt x="216598" y="2786"/>
                    </a:cubicBezTo>
                    <a:cubicBezTo>
                      <a:pt x="227171" y="4596"/>
                      <a:pt x="237649" y="7453"/>
                      <a:pt x="247745" y="11073"/>
                    </a:cubicBezTo>
                    <a:cubicBezTo>
                      <a:pt x="257842" y="14788"/>
                      <a:pt x="267653" y="19360"/>
                      <a:pt x="276892" y="24694"/>
                    </a:cubicBezTo>
                    <a:cubicBezTo>
                      <a:pt x="286131" y="30028"/>
                      <a:pt x="294989" y="36219"/>
                      <a:pt x="303276" y="43172"/>
                    </a:cubicBezTo>
                    <a:cubicBezTo>
                      <a:pt x="311468" y="50030"/>
                      <a:pt x="319088" y="57745"/>
                      <a:pt x="326041" y="65937"/>
                    </a:cubicBezTo>
                    <a:cubicBezTo>
                      <a:pt x="332994" y="74224"/>
                      <a:pt x="339185" y="83082"/>
                      <a:pt x="344519" y="92226"/>
                    </a:cubicBezTo>
                    <a:cubicBezTo>
                      <a:pt x="349853" y="101465"/>
                      <a:pt x="354425" y="111276"/>
                      <a:pt x="358140" y="121372"/>
                    </a:cubicBezTo>
                    <a:cubicBezTo>
                      <a:pt x="361855" y="131469"/>
                      <a:pt x="364617" y="141946"/>
                      <a:pt x="366427" y="152424"/>
                    </a:cubicBezTo>
                    <a:cubicBezTo>
                      <a:pt x="368237" y="162901"/>
                      <a:pt x="369189" y="173760"/>
                      <a:pt x="369189" y="184428"/>
                    </a:cubicBezTo>
                    <a:cubicBezTo>
                      <a:pt x="369189" y="195191"/>
                      <a:pt x="368237" y="205954"/>
                      <a:pt x="366427" y="216432"/>
                    </a:cubicBezTo>
                    <a:cubicBezTo>
                      <a:pt x="364617" y="227005"/>
                      <a:pt x="361760" y="237482"/>
                      <a:pt x="358140" y="247579"/>
                    </a:cubicBezTo>
                    <a:lnTo>
                      <a:pt x="354235" y="258342"/>
                    </a:lnTo>
                    <a:lnTo>
                      <a:pt x="340900" y="253484"/>
                    </a:lnTo>
                    <a:lnTo>
                      <a:pt x="340900" y="253484"/>
                    </a:lnTo>
                    <a:lnTo>
                      <a:pt x="339090" y="252817"/>
                    </a:lnTo>
                    <a:lnTo>
                      <a:pt x="332708" y="250531"/>
                    </a:lnTo>
                    <a:lnTo>
                      <a:pt x="332708" y="250531"/>
                    </a:lnTo>
                    <a:lnTo>
                      <a:pt x="315754" y="244340"/>
                    </a:lnTo>
                    <a:lnTo>
                      <a:pt x="323564" y="222814"/>
                    </a:lnTo>
                    <a:lnTo>
                      <a:pt x="339947" y="228814"/>
                    </a:lnTo>
                    <a:cubicBezTo>
                      <a:pt x="341471" y="223480"/>
                      <a:pt x="342805" y="218051"/>
                      <a:pt x="343757" y="212527"/>
                    </a:cubicBezTo>
                    <a:cubicBezTo>
                      <a:pt x="344710" y="207097"/>
                      <a:pt x="345281" y="201478"/>
                      <a:pt x="345662" y="195858"/>
                    </a:cubicBezTo>
                    <a:lnTo>
                      <a:pt x="328231" y="195858"/>
                    </a:lnTo>
                    <a:lnTo>
                      <a:pt x="328231" y="172998"/>
                    </a:lnTo>
                    <a:lnTo>
                      <a:pt x="345662" y="172998"/>
                    </a:lnTo>
                    <a:cubicBezTo>
                      <a:pt x="345281" y="167378"/>
                      <a:pt x="344710" y="161854"/>
                      <a:pt x="343757" y="156329"/>
                    </a:cubicBezTo>
                    <a:cubicBezTo>
                      <a:pt x="342805" y="150805"/>
                      <a:pt x="341471" y="145375"/>
                      <a:pt x="339947" y="140041"/>
                    </a:cubicBezTo>
                    <a:lnTo>
                      <a:pt x="323564" y="146042"/>
                    </a:lnTo>
                    <a:lnTo>
                      <a:pt x="315754" y="124516"/>
                    </a:lnTo>
                    <a:lnTo>
                      <a:pt x="332137" y="118515"/>
                    </a:lnTo>
                    <a:cubicBezTo>
                      <a:pt x="329851" y="113371"/>
                      <a:pt x="327374" y="108418"/>
                      <a:pt x="324612" y="103561"/>
                    </a:cubicBezTo>
                    <a:cubicBezTo>
                      <a:pt x="321850" y="98798"/>
                      <a:pt x="318706" y="94131"/>
                      <a:pt x="315373" y="89559"/>
                    </a:cubicBezTo>
                    <a:lnTo>
                      <a:pt x="301943" y="100798"/>
                    </a:lnTo>
                    <a:lnTo>
                      <a:pt x="287274" y="83272"/>
                    </a:lnTo>
                    <a:lnTo>
                      <a:pt x="300704" y="72033"/>
                    </a:lnTo>
                    <a:cubicBezTo>
                      <a:pt x="296799" y="68032"/>
                      <a:pt x="292798" y="64127"/>
                      <a:pt x="288512" y="60603"/>
                    </a:cubicBezTo>
                    <a:cubicBezTo>
                      <a:pt x="284226" y="56983"/>
                      <a:pt x="279749" y="53745"/>
                      <a:pt x="275082" y="50602"/>
                    </a:cubicBezTo>
                    <a:lnTo>
                      <a:pt x="266319" y="65746"/>
                    </a:lnTo>
                    <a:lnTo>
                      <a:pt x="246507" y="54316"/>
                    </a:lnTo>
                    <a:lnTo>
                      <a:pt x="255270" y="39172"/>
                    </a:lnTo>
                    <a:cubicBezTo>
                      <a:pt x="250222" y="36695"/>
                      <a:pt x="245173" y="34409"/>
                      <a:pt x="239935" y="32504"/>
                    </a:cubicBezTo>
                    <a:cubicBezTo>
                      <a:pt x="234696" y="30599"/>
                      <a:pt x="229362" y="29075"/>
                      <a:pt x="223933" y="27742"/>
                    </a:cubicBezTo>
                    <a:lnTo>
                      <a:pt x="220885" y="44887"/>
                    </a:lnTo>
                    <a:lnTo>
                      <a:pt x="198311" y="40886"/>
                    </a:lnTo>
                    <a:lnTo>
                      <a:pt x="201358" y="23741"/>
                    </a:lnTo>
                    <a:cubicBezTo>
                      <a:pt x="190310" y="22598"/>
                      <a:pt x="179070" y="22598"/>
                      <a:pt x="167926" y="23741"/>
                    </a:cubicBezTo>
                    <a:lnTo>
                      <a:pt x="170974" y="40886"/>
                    </a:lnTo>
                    <a:lnTo>
                      <a:pt x="148399" y="44887"/>
                    </a:lnTo>
                    <a:lnTo>
                      <a:pt x="145352" y="27742"/>
                    </a:lnTo>
                    <a:cubicBezTo>
                      <a:pt x="139922" y="29075"/>
                      <a:pt x="134588" y="30599"/>
                      <a:pt x="129349" y="32504"/>
                    </a:cubicBezTo>
                    <a:cubicBezTo>
                      <a:pt x="124111" y="34409"/>
                      <a:pt x="118967" y="36695"/>
                      <a:pt x="113919" y="39172"/>
                    </a:cubicBezTo>
                    <a:lnTo>
                      <a:pt x="122682" y="54316"/>
                    </a:lnTo>
                    <a:lnTo>
                      <a:pt x="102870" y="65746"/>
                    </a:lnTo>
                    <a:lnTo>
                      <a:pt x="94107" y="50602"/>
                    </a:lnTo>
                    <a:cubicBezTo>
                      <a:pt x="89535" y="53745"/>
                      <a:pt x="84963" y="56983"/>
                      <a:pt x="80677" y="60603"/>
                    </a:cubicBezTo>
                    <a:cubicBezTo>
                      <a:pt x="76390" y="64222"/>
                      <a:pt x="72390" y="68032"/>
                      <a:pt x="68485" y="72128"/>
                    </a:cubicBezTo>
                    <a:lnTo>
                      <a:pt x="81915" y="83368"/>
                    </a:lnTo>
                    <a:lnTo>
                      <a:pt x="67246" y="100894"/>
                    </a:lnTo>
                    <a:lnTo>
                      <a:pt x="53816" y="89654"/>
                    </a:lnTo>
                    <a:cubicBezTo>
                      <a:pt x="50482" y="94226"/>
                      <a:pt x="47435" y="98798"/>
                      <a:pt x="44577" y="103656"/>
                    </a:cubicBezTo>
                    <a:cubicBezTo>
                      <a:pt x="41815" y="108418"/>
                      <a:pt x="39338" y="113467"/>
                      <a:pt x="37052" y="118610"/>
                    </a:cubicBezTo>
                    <a:lnTo>
                      <a:pt x="53435" y="124611"/>
                    </a:lnTo>
                    <a:lnTo>
                      <a:pt x="45625" y="146137"/>
                    </a:lnTo>
                    <a:lnTo>
                      <a:pt x="29242" y="140137"/>
                    </a:lnTo>
                    <a:cubicBezTo>
                      <a:pt x="27718" y="145471"/>
                      <a:pt x="26384" y="150900"/>
                      <a:pt x="25432" y="156424"/>
                    </a:cubicBezTo>
                    <a:cubicBezTo>
                      <a:pt x="24479" y="161854"/>
                      <a:pt x="23908" y="167473"/>
                      <a:pt x="23527" y="173093"/>
                    </a:cubicBezTo>
                    <a:lnTo>
                      <a:pt x="40957" y="173093"/>
                    </a:lnTo>
                    <a:lnTo>
                      <a:pt x="40957" y="195953"/>
                    </a:lnTo>
                    <a:lnTo>
                      <a:pt x="23527" y="195953"/>
                    </a:lnTo>
                    <a:cubicBezTo>
                      <a:pt x="23908" y="201573"/>
                      <a:pt x="24479" y="207097"/>
                      <a:pt x="25432" y="212622"/>
                    </a:cubicBezTo>
                    <a:cubicBezTo>
                      <a:pt x="26384" y="218146"/>
                      <a:pt x="27718" y="223576"/>
                      <a:pt x="29242" y="228910"/>
                    </a:cubicBezTo>
                    <a:lnTo>
                      <a:pt x="45625" y="222909"/>
                    </a:lnTo>
                    <a:lnTo>
                      <a:pt x="53435" y="244435"/>
                    </a:lnTo>
                    <a:lnTo>
                      <a:pt x="28289" y="253579"/>
                    </a:lnTo>
                    <a:lnTo>
                      <a:pt x="28289" y="253579"/>
                    </a:lnTo>
                    <a:lnTo>
                      <a:pt x="14954" y="258437"/>
                    </a:lnTo>
                    <a:lnTo>
                      <a:pt x="11049" y="247674"/>
                    </a:lnTo>
                    <a:cubicBezTo>
                      <a:pt x="7334" y="237577"/>
                      <a:pt x="4572" y="227100"/>
                      <a:pt x="2762" y="216622"/>
                    </a:cubicBezTo>
                    <a:cubicBezTo>
                      <a:pt x="953" y="206145"/>
                      <a:pt x="0" y="195382"/>
                      <a:pt x="0" y="184618"/>
                    </a:cubicBezTo>
                    <a:cubicBezTo>
                      <a:pt x="0" y="173855"/>
                      <a:pt x="1048" y="163092"/>
                      <a:pt x="2857" y="152614"/>
                    </a:cubicBezTo>
                    <a:close/>
                  </a:path>
                </a:pathLst>
              </a:custGeom>
              <a:grpFill/>
              <a:ln w="9525" cap="flat">
                <a:noFill/>
                <a:prstDash val="solid"/>
                <a:miter/>
              </a:ln>
            </p:spPr>
            <p:txBody>
              <a:bodyPr rtlCol="0" anchor="ctr"/>
              <a:lstStyle/>
              <a:p>
                <a:endParaRPr lang="en-US"/>
              </a:p>
            </p:txBody>
          </p:sp>
        </p:grpSp>
        <p:sp>
          <p:nvSpPr>
            <p:cNvPr id="51" name="Rectangle 50">
              <a:extLst>
                <a:ext uri="{FF2B5EF4-FFF2-40B4-BE49-F238E27FC236}">
                  <a16:creationId xmlns:a16="http://schemas.microsoft.com/office/drawing/2014/main" id="{343E72F2-07A3-4ACF-B61B-E37D550FD2BC}"/>
                </a:ext>
              </a:extLst>
            </p:cNvPr>
            <p:cNvSpPr/>
            <p:nvPr/>
          </p:nvSpPr>
          <p:spPr>
            <a:xfrm>
              <a:off x="736232" y="4061637"/>
              <a:ext cx="1304925" cy="703576"/>
            </a:xfrm>
            <a:prstGeom prst="rect">
              <a:avLst/>
            </a:prstGeom>
            <a:noFill/>
            <a:ln w="25400">
              <a:solidFill>
                <a:srgbClr val="3293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Graphic 39">
              <a:extLst>
                <a:ext uri="{FF2B5EF4-FFF2-40B4-BE49-F238E27FC236}">
                  <a16:creationId xmlns:a16="http://schemas.microsoft.com/office/drawing/2014/main" id="{08AE2BA0-1EB2-498C-BB5B-26129EC710F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80686" y="5028590"/>
              <a:ext cx="1106951" cy="415106"/>
            </a:xfrm>
            <a:prstGeom prst="rect">
              <a:avLst/>
            </a:prstGeom>
          </p:spPr>
        </p:pic>
        <p:sp>
          <p:nvSpPr>
            <p:cNvPr id="42" name="Rectangle 41">
              <a:extLst>
                <a:ext uri="{FF2B5EF4-FFF2-40B4-BE49-F238E27FC236}">
                  <a16:creationId xmlns:a16="http://schemas.microsoft.com/office/drawing/2014/main" id="{343E72F2-07A3-4ACF-B61B-E37D550FD2BC}"/>
                </a:ext>
              </a:extLst>
            </p:cNvPr>
            <p:cNvSpPr/>
            <p:nvPr/>
          </p:nvSpPr>
          <p:spPr>
            <a:xfrm>
              <a:off x="736232" y="4884597"/>
              <a:ext cx="1304925" cy="703576"/>
            </a:xfrm>
            <a:prstGeom prst="rect">
              <a:avLst/>
            </a:prstGeom>
            <a:noFill/>
            <a:ln w="25400">
              <a:solidFill>
                <a:srgbClr val="3293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Shape 36">
              <a:extLst>
                <a:ext uri="{FF2B5EF4-FFF2-40B4-BE49-F238E27FC236}">
                  <a16:creationId xmlns:a16="http://schemas.microsoft.com/office/drawing/2014/main" id="{BF48190C-DC39-4914-9529-D4CDDFDEF30A}"/>
                </a:ext>
              </a:extLst>
            </p:cNvPr>
            <p:cNvSpPr/>
            <p:nvPr/>
          </p:nvSpPr>
          <p:spPr>
            <a:xfrm>
              <a:off x="1042366" y="5665529"/>
              <a:ext cx="583593" cy="530818"/>
            </a:xfrm>
            <a:custGeom>
              <a:avLst/>
              <a:gdLst>
                <a:gd name="connsiteX0" fmla="*/ 264128 w 289655"/>
                <a:gd name="connsiteY0" fmla="*/ 237935 h 263461"/>
                <a:gd name="connsiteX1" fmla="*/ 238601 w 289655"/>
                <a:gd name="connsiteY1" fmla="*/ 237935 h 263461"/>
                <a:gd name="connsiteX2" fmla="*/ 223266 w 289655"/>
                <a:gd name="connsiteY2" fmla="*/ 83249 h 263461"/>
                <a:gd name="connsiteX3" fmla="*/ 206216 w 289655"/>
                <a:gd name="connsiteY3" fmla="*/ 67913 h 263461"/>
                <a:gd name="connsiteX4" fmla="*/ 83534 w 289655"/>
                <a:gd name="connsiteY4" fmla="*/ 67913 h 263461"/>
                <a:gd name="connsiteX5" fmla="*/ 66484 w 289655"/>
                <a:gd name="connsiteY5" fmla="*/ 83249 h 263461"/>
                <a:gd name="connsiteX6" fmla="*/ 51149 w 289655"/>
                <a:gd name="connsiteY6" fmla="*/ 237935 h 263461"/>
                <a:gd name="connsiteX7" fmla="*/ 25622 w 289655"/>
                <a:gd name="connsiteY7" fmla="*/ 237935 h 263461"/>
                <a:gd name="connsiteX8" fmla="*/ 25622 w 289655"/>
                <a:gd name="connsiteY8" fmla="*/ 263462 h 263461"/>
                <a:gd name="connsiteX9" fmla="*/ 264223 w 289655"/>
                <a:gd name="connsiteY9" fmla="*/ 263462 h 263461"/>
                <a:gd name="connsiteX10" fmla="*/ 264223 w 289655"/>
                <a:gd name="connsiteY10" fmla="*/ 237935 h 263461"/>
                <a:gd name="connsiteX11" fmla="*/ 182308 w 289655"/>
                <a:gd name="connsiteY11" fmla="*/ 110490 h 263461"/>
                <a:gd name="connsiteX12" fmla="*/ 193357 w 289655"/>
                <a:gd name="connsiteY12" fmla="*/ 220980 h 263461"/>
                <a:gd name="connsiteX13" fmla="*/ 175927 w 289655"/>
                <a:gd name="connsiteY13" fmla="*/ 220980 h 263461"/>
                <a:gd name="connsiteX14" fmla="*/ 165259 w 289655"/>
                <a:gd name="connsiteY14" fmla="*/ 110490 h 263461"/>
                <a:gd name="connsiteX15" fmla="*/ 182308 w 289655"/>
                <a:gd name="connsiteY15" fmla="*/ 110490 h 263461"/>
                <a:gd name="connsiteX16" fmla="*/ 144875 w 289655"/>
                <a:gd name="connsiteY16" fmla="*/ 0 h 263461"/>
                <a:gd name="connsiteX17" fmla="*/ 144875 w 289655"/>
                <a:gd name="connsiteY17" fmla="*/ 0 h 263461"/>
                <a:gd name="connsiteX18" fmla="*/ 136303 w 289655"/>
                <a:gd name="connsiteY18" fmla="*/ 8477 h 263461"/>
                <a:gd name="connsiteX19" fmla="*/ 136303 w 289655"/>
                <a:gd name="connsiteY19" fmla="*/ 42482 h 263461"/>
                <a:gd name="connsiteX20" fmla="*/ 144780 w 289655"/>
                <a:gd name="connsiteY20" fmla="*/ 50959 h 263461"/>
                <a:gd name="connsiteX21" fmla="*/ 144780 w 289655"/>
                <a:gd name="connsiteY21" fmla="*/ 50959 h 263461"/>
                <a:gd name="connsiteX22" fmla="*/ 153257 w 289655"/>
                <a:gd name="connsiteY22" fmla="*/ 42482 h 263461"/>
                <a:gd name="connsiteX23" fmla="*/ 153257 w 289655"/>
                <a:gd name="connsiteY23" fmla="*/ 8477 h 263461"/>
                <a:gd name="connsiteX24" fmla="*/ 144875 w 289655"/>
                <a:gd name="connsiteY24" fmla="*/ 0 h 263461"/>
                <a:gd name="connsiteX25" fmla="*/ 266224 w 289655"/>
                <a:gd name="connsiteY25" fmla="*/ 23622 h 263461"/>
                <a:gd name="connsiteX26" fmla="*/ 266224 w 289655"/>
                <a:gd name="connsiteY26" fmla="*/ 23622 h 263461"/>
                <a:gd name="connsiteX27" fmla="*/ 254222 w 289655"/>
                <a:gd name="connsiteY27" fmla="*/ 23622 h 263461"/>
                <a:gd name="connsiteX28" fmla="*/ 232219 w 289655"/>
                <a:gd name="connsiteY28" fmla="*/ 45529 h 263461"/>
                <a:gd name="connsiteX29" fmla="*/ 232219 w 289655"/>
                <a:gd name="connsiteY29" fmla="*/ 57531 h 263461"/>
                <a:gd name="connsiteX30" fmla="*/ 232219 w 289655"/>
                <a:gd name="connsiteY30" fmla="*/ 57531 h 263461"/>
                <a:gd name="connsiteX31" fmla="*/ 244221 w 289655"/>
                <a:gd name="connsiteY31" fmla="*/ 57531 h 263461"/>
                <a:gd name="connsiteX32" fmla="*/ 266224 w 289655"/>
                <a:gd name="connsiteY32" fmla="*/ 35624 h 263461"/>
                <a:gd name="connsiteX33" fmla="*/ 266224 w 289655"/>
                <a:gd name="connsiteY33" fmla="*/ 23622 h 263461"/>
                <a:gd name="connsiteX34" fmla="*/ 57245 w 289655"/>
                <a:gd name="connsiteY34" fmla="*/ 45339 h 263461"/>
                <a:gd name="connsiteX35" fmla="*/ 35242 w 289655"/>
                <a:gd name="connsiteY35" fmla="*/ 23432 h 263461"/>
                <a:gd name="connsiteX36" fmla="*/ 23241 w 289655"/>
                <a:gd name="connsiteY36" fmla="*/ 23432 h 263461"/>
                <a:gd name="connsiteX37" fmla="*/ 23241 w 289655"/>
                <a:gd name="connsiteY37" fmla="*/ 23432 h 263461"/>
                <a:gd name="connsiteX38" fmla="*/ 23241 w 289655"/>
                <a:gd name="connsiteY38" fmla="*/ 35433 h 263461"/>
                <a:gd name="connsiteX39" fmla="*/ 45244 w 289655"/>
                <a:gd name="connsiteY39" fmla="*/ 57341 h 263461"/>
                <a:gd name="connsiteX40" fmla="*/ 57245 w 289655"/>
                <a:gd name="connsiteY40" fmla="*/ 57341 h 263461"/>
                <a:gd name="connsiteX41" fmla="*/ 57245 w 289655"/>
                <a:gd name="connsiteY41" fmla="*/ 57341 h 263461"/>
                <a:gd name="connsiteX42" fmla="*/ 57245 w 289655"/>
                <a:gd name="connsiteY42" fmla="*/ 45339 h 263461"/>
                <a:gd name="connsiteX43" fmla="*/ 247078 w 289655"/>
                <a:gd name="connsiteY43" fmla="*/ 127445 h 263461"/>
                <a:gd name="connsiteX44" fmla="*/ 247078 w 289655"/>
                <a:gd name="connsiteY44" fmla="*/ 127445 h 263461"/>
                <a:gd name="connsiteX45" fmla="*/ 255556 w 289655"/>
                <a:gd name="connsiteY45" fmla="*/ 135922 h 263461"/>
                <a:gd name="connsiteX46" fmla="*/ 281178 w 289655"/>
                <a:gd name="connsiteY46" fmla="*/ 135922 h 263461"/>
                <a:gd name="connsiteX47" fmla="*/ 289655 w 289655"/>
                <a:gd name="connsiteY47" fmla="*/ 127445 h 263461"/>
                <a:gd name="connsiteX48" fmla="*/ 289655 w 289655"/>
                <a:gd name="connsiteY48" fmla="*/ 127445 h 263461"/>
                <a:gd name="connsiteX49" fmla="*/ 281178 w 289655"/>
                <a:gd name="connsiteY49" fmla="*/ 118967 h 263461"/>
                <a:gd name="connsiteX50" fmla="*/ 255556 w 289655"/>
                <a:gd name="connsiteY50" fmla="*/ 118967 h 263461"/>
                <a:gd name="connsiteX51" fmla="*/ 247078 w 289655"/>
                <a:gd name="connsiteY51" fmla="*/ 127445 h 263461"/>
                <a:gd name="connsiteX52" fmla="*/ 34100 w 289655"/>
                <a:gd name="connsiteY52" fmla="*/ 118967 h 263461"/>
                <a:gd name="connsiteX53" fmla="*/ 8477 w 289655"/>
                <a:gd name="connsiteY53" fmla="*/ 118967 h 263461"/>
                <a:gd name="connsiteX54" fmla="*/ 0 w 289655"/>
                <a:gd name="connsiteY54" fmla="*/ 127445 h 263461"/>
                <a:gd name="connsiteX55" fmla="*/ 0 w 289655"/>
                <a:gd name="connsiteY55" fmla="*/ 127445 h 263461"/>
                <a:gd name="connsiteX56" fmla="*/ 8477 w 289655"/>
                <a:gd name="connsiteY56" fmla="*/ 135922 h 263461"/>
                <a:gd name="connsiteX57" fmla="*/ 34100 w 289655"/>
                <a:gd name="connsiteY57" fmla="*/ 135922 h 263461"/>
                <a:gd name="connsiteX58" fmla="*/ 42577 w 289655"/>
                <a:gd name="connsiteY58" fmla="*/ 127445 h 263461"/>
                <a:gd name="connsiteX59" fmla="*/ 42577 w 289655"/>
                <a:gd name="connsiteY59" fmla="*/ 127445 h 263461"/>
                <a:gd name="connsiteX60" fmla="*/ 34100 w 289655"/>
                <a:gd name="connsiteY60" fmla="*/ 118967 h 263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89655" h="263461">
                  <a:moveTo>
                    <a:pt x="264128" y="237935"/>
                  </a:moveTo>
                  <a:lnTo>
                    <a:pt x="238601" y="237935"/>
                  </a:lnTo>
                  <a:lnTo>
                    <a:pt x="223266" y="83249"/>
                  </a:lnTo>
                  <a:cubicBezTo>
                    <a:pt x="222409" y="74771"/>
                    <a:pt x="215170" y="67913"/>
                    <a:pt x="206216" y="67913"/>
                  </a:cubicBezTo>
                  <a:lnTo>
                    <a:pt x="83534" y="67913"/>
                  </a:lnTo>
                  <a:cubicBezTo>
                    <a:pt x="74581" y="67913"/>
                    <a:pt x="67342" y="74676"/>
                    <a:pt x="66484" y="83249"/>
                  </a:cubicBezTo>
                  <a:lnTo>
                    <a:pt x="51149" y="237935"/>
                  </a:lnTo>
                  <a:lnTo>
                    <a:pt x="25622" y="237935"/>
                  </a:lnTo>
                  <a:lnTo>
                    <a:pt x="25622" y="263462"/>
                  </a:lnTo>
                  <a:lnTo>
                    <a:pt x="264223" y="263462"/>
                  </a:lnTo>
                  <a:lnTo>
                    <a:pt x="264223" y="237935"/>
                  </a:lnTo>
                  <a:close/>
                  <a:moveTo>
                    <a:pt x="182308" y="110490"/>
                  </a:moveTo>
                  <a:lnTo>
                    <a:pt x="193357" y="220980"/>
                  </a:lnTo>
                  <a:lnTo>
                    <a:pt x="175927" y="220980"/>
                  </a:lnTo>
                  <a:lnTo>
                    <a:pt x="165259" y="110490"/>
                  </a:lnTo>
                  <a:lnTo>
                    <a:pt x="182308" y="110490"/>
                  </a:lnTo>
                  <a:close/>
                  <a:moveTo>
                    <a:pt x="144875" y="0"/>
                  </a:moveTo>
                  <a:lnTo>
                    <a:pt x="144875" y="0"/>
                  </a:lnTo>
                  <a:cubicBezTo>
                    <a:pt x="140113" y="0"/>
                    <a:pt x="136303" y="3810"/>
                    <a:pt x="136303" y="8477"/>
                  </a:cubicBezTo>
                  <a:lnTo>
                    <a:pt x="136303" y="42482"/>
                  </a:lnTo>
                  <a:cubicBezTo>
                    <a:pt x="136303" y="47149"/>
                    <a:pt x="140113" y="50959"/>
                    <a:pt x="144780" y="50959"/>
                  </a:cubicBezTo>
                  <a:lnTo>
                    <a:pt x="144780" y="50959"/>
                  </a:lnTo>
                  <a:cubicBezTo>
                    <a:pt x="149447" y="50959"/>
                    <a:pt x="153257" y="47149"/>
                    <a:pt x="153257" y="42482"/>
                  </a:cubicBezTo>
                  <a:lnTo>
                    <a:pt x="153257" y="8477"/>
                  </a:lnTo>
                  <a:cubicBezTo>
                    <a:pt x="153352" y="3810"/>
                    <a:pt x="149543" y="0"/>
                    <a:pt x="144875" y="0"/>
                  </a:cubicBezTo>
                  <a:close/>
                  <a:moveTo>
                    <a:pt x="266224" y="23622"/>
                  </a:moveTo>
                  <a:lnTo>
                    <a:pt x="266224" y="23622"/>
                  </a:lnTo>
                  <a:cubicBezTo>
                    <a:pt x="262890" y="20288"/>
                    <a:pt x="257556" y="20288"/>
                    <a:pt x="254222" y="23622"/>
                  </a:cubicBezTo>
                  <a:lnTo>
                    <a:pt x="232219" y="45529"/>
                  </a:lnTo>
                  <a:cubicBezTo>
                    <a:pt x="228886" y="48863"/>
                    <a:pt x="228886" y="54197"/>
                    <a:pt x="232219" y="57531"/>
                  </a:cubicBezTo>
                  <a:lnTo>
                    <a:pt x="232219" y="57531"/>
                  </a:lnTo>
                  <a:cubicBezTo>
                    <a:pt x="235553" y="60865"/>
                    <a:pt x="240887" y="60865"/>
                    <a:pt x="244221" y="57531"/>
                  </a:cubicBezTo>
                  <a:lnTo>
                    <a:pt x="266224" y="35624"/>
                  </a:lnTo>
                  <a:cubicBezTo>
                    <a:pt x="269557" y="32290"/>
                    <a:pt x="269557" y="26861"/>
                    <a:pt x="266224" y="23622"/>
                  </a:cubicBezTo>
                  <a:close/>
                  <a:moveTo>
                    <a:pt x="57245" y="45339"/>
                  </a:moveTo>
                  <a:lnTo>
                    <a:pt x="35242" y="23432"/>
                  </a:lnTo>
                  <a:cubicBezTo>
                    <a:pt x="31909" y="20098"/>
                    <a:pt x="26575" y="20098"/>
                    <a:pt x="23241" y="23432"/>
                  </a:cubicBezTo>
                  <a:lnTo>
                    <a:pt x="23241" y="23432"/>
                  </a:lnTo>
                  <a:cubicBezTo>
                    <a:pt x="19907" y="26765"/>
                    <a:pt x="19907" y="32099"/>
                    <a:pt x="23241" y="35433"/>
                  </a:cubicBezTo>
                  <a:lnTo>
                    <a:pt x="45244" y="57341"/>
                  </a:lnTo>
                  <a:cubicBezTo>
                    <a:pt x="48577" y="60674"/>
                    <a:pt x="53911" y="60674"/>
                    <a:pt x="57245" y="57341"/>
                  </a:cubicBezTo>
                  <a:lnTo>
                    <a:pt x="57245" y="57341"/>
                  </a:lnTo>
                  <a:cubicBezTo>
                    <a:pt x="60579" y="54007"/>
                    <a:pt x="60579" y="48578"/>
                    <a:pt x="57245" y="45339"/>
                  </a:cubicBezTo>
                  <a:close/>
                  <a:moveTo>
                    <a:pt x="247078" y="127445"/>
                  </a:moveTo>
                  <a:lnTo>
                    <a:pt x="247078" y="127445"/>
                  </a:lnTo>
                  <a:cubicBezTo>
                    <a:pt x="247078" y="132112"/>
                    <a:pt x="250889" y="135922"/>
                    <a:pt x="255556" y="135922"/>
                  </a:cubicBezTo>
                  <a:lnTo>
                    <a:pt x="281178" y="135922"/>
                  </a:lnTo>
                  <a:cubicBezTo>
                    <a:pt x="285845" y="135922"/>
                    <a:pt x="289655" y="132112"/>
                    <a:pt x="289655" y="127445"/>
                  </a:cubicBezTo>
                  <a:lnTo>
                    <a:pt x="289655" y="127445"/>
                  </a:lnTo>
                  <a:cubicBezTo>
                    <a:pt x="289655" y="122777"/>
                    <a:pt x="285845" y="118967"/>
                    <a:pt x="281178" y="118967"/>
                  </a:cubicBezTo>
                  <a:lnTo>
                    <a:pt x="255556" y="118967"/>
                  </a:lnTo>
                  <a:cubicBezTo>
                    <a:pt x="250889" y="118967"/>
                    <a:pt x="247078" y="122777"/>
                    <a:pt x="247078" y="127445"/>
                  </a:cubicBezTo>
                  <a:close/>
                  <a:moveTo>
                    <a:pt x="34100" y="118967"/>
                  </a:moveTo>
                  <a:lnTo>
                    <a:pt x="8477" y="118967"/>
                  </a:lnTo>
                  <a:cubicBezTo>
                    <a:pt x="3810" y="118967"/>
                    <a:pt x="0" y="122777"/>
                    <a:pt x="0" y="127445"/>
                  </a:cubicBezTo>
                  <a:lnTo>
                    <a:pt x="0" y="127445"/>
                  </a:lnTo>
                  <a:cubicBezTo>
                    <a:pt x="0" y="132112"/>
                    <a:pt x="3810" y="135922"/>
                    <a:pt x="8477" y="135922"/>
                  </a:cubicBezTo>
                  <a:lnTo>
                    <a:pt x="34100" y="135922"/>
                  </a:lnTo>
                  <a:cubicBezTo>
                    <a:pt x="38767" y="135922"/>
                    <a:pt x="42577" y="132112"/>
                    <a:pt x="42577" y="127445"/>
                  </a:cubicBezTo>
                  <a:lnTo>
                    <a:pt x="42577" y="127445"/>
                  </a:lnTo>
                  <a:cubicBezTo>
                    <a:pt x="42577" y="122777"/>
                    <a:pt x="38767" y="118967"/>
                    <a:pt x="34100" y="118967"/>
                  </a:cubicBezTo>
                  <a:close/>
                </a:path>
              </a:pathLst>
            </a:custGeom>
            <a:solidFill>
              <a:srgbClr val="3293C8"/>
            </a:solidFill>
            <a:ln w="9525" cap="flat">
              <a:noFill/>
              <a:prstDash val="solid"/>
              <a:miter/>
            </a:ln>
          </p:spPr>
          <p:txBody>
            <a:bodyPr rtlCol="0" anchor="ctr"/>
            <a:lstStyle/>
            <a:p>
              <a:endParaRPr lang="en-US"/>
            </a:p>
          </p:txBody>
        </p:sp>
      </p:grpSp>
      <p:pic>
        <p:nvPicPr>
          <p:cNvPr id="21" name="Picture 20" descr="Intersection with special bike lanes, traffic signals, clearly labeled crosswalks.">
            <a:extLst>
              <a:ext uri="{FF2B5EF4-FFF2-40B4-BE49-F238E27FC236}">
                <a16:creationId xmlns:a16="http://schemas.microsoft.com/office/drawing/2014/main" id="{BAB5AD7C-C6D7-4B2B-B070-8CDB04A66C4F}"/>
              </a:ext>
            </a:extLst>
          </p:cNvPr>
          <p:cNvPicPr/>
          <p:nvPr/>
        </p:nvPicPr>
        <p:blipFill rotWithShape="1">
          <a:blip r:embed="rId7" cstate="print">
            <a:extLst>
              <a:ext uri="{28A0092B-C50C-407E-A947-70E740481C1C}">
                <a14:useLocalDpi xmlns:a14="http://schemas.microsoft.com/office/drawing/2010/main" val="0"/>
              </a:ext>
            </a:extLst>
          </a:blip>
          <a:srcRect l="2030" t="14993" r="1252" b="14993"/>
          <a:stretch/>
        </p:blipFill>
        <p:spPr bwMode="auto">
          <a:xfrm>
            <a:off x="2209918" y="1645453"/>
            <a:ext cx="9449650" cy="4680115"/>
          </a:xfrm>
          <a:prstGeom prst="rect">
            <a:avLst/>
          </a:prstGeom>
          <a:noFill/>
          <a:ln>
            <a:noFill/>
          </a:ln>
          <a:extLst>
            <a:ext uri="{53640926-AAD7-44D8-BBD7-CCE9431645EC}">
              <a14:shadowObscured xmlns:a14="http://schemas.microsoft.com/office/drawing/2010/main"/>
            </a:ext>
          </a:extLst>
        </p:spPr>
      </p:pic>
      <p:sp>
        <p:nvSpPr>
          <p:cNvPr id="22" name="TextBox 21">
            <a:extLst>
              <a:ext uri="{FF2B5EF4-FFF2-40B4-BE49-F238E27FC236}">
                <a16:creationId xmlns:a16="http://schemas.microsoft.com/office/drawing/2014/main" id="{F13337E0-78B7-4157-AB1C-86AAC7E17803}"/>
              </a:ext>
            </a:extLst>
          </p:cNvPr>
          <p:cNvSpPr txBox="1"/>
          <p:nvPr/>
        </p:nvSpPr>
        <p:spPr>
          <a:xfrm>
            <a:off x="7349924" y="6378258"/>
            <a:ext cx="4294208" cy="184666"/>
          </a:xfrm>
          <a:prstGeom prst="rect">
            <a:avLst/>
          </a:prstGeom>
          <a:noFill/>
        </p:spPr>
        <p:txBody>
          <a:bodyPr wrap="square" lIns="0" tIns="0" rIns="0" bIns="0" rtlCol="0">
            <a:spAutoFit/>
          </a:bodyPr>
          <a:lstStyle/>
          <a:p>
            <a:pPr algn="r"/>
            <a:r>
              <a:rPr lang="en-US" sz="1200" dirty="0">
                <a:solidFill>
                  <a:schemeClr val="bg1"/>
                </a:solidFill>
              </a:rPr>
              <a:t>Source: NYCDOT</a:t>
            </a:r>
          </a:p>
        </p:txBody>
      </p:sp>
      <p:sp>
        <p:nvSpPr>
          <p:cNvPr id="15" name="TextBox 14">
            <a:extLst>
              <a:ext uri="{FF2B5EF4-FFF2-40B4-BE49-F238E27FC236}">
                <a16:creationId xmlns:a16="http://schemas.microsoft.com/office/drawing/2014/main" id="{8D8275A7-FF4A-4734-BA02-AA43D94E9BB9}"/>
              </a:ext>
            </a:extLst>
          </p:cNvPr>
          <p:cNvSpPr txBox="1"/>
          <p:nvPr/>
        </p:nvSpPr>
        <p:spPr>
          <a:xfrm>
            <a:off x="29996" y="6455203"/>
            <a:ext cx="682876" cy="215444"/>
          </a:xfrm>
          <a:prstGeom prst="rect">
            <a:avLst/>
          </a:prstGeom>
          <a:noFill/>
        </p:spPr>
        <p:txBody>
          <a:bodyPr wrap="square" lIns="0" tIns="0" rIns="0" bIns="0" rtlCol="0">
            <a:spAutoFit/>
          </a:bodyPr>
          <a:lstStyle/>
          <a:p>
            <a:pPr algn="r"/>
            <a:fld id="{DDB3D640-4032-4024-920B-AC4F90A03C18}" type="slidenum">
              <a:rPr lang="en-US" sz="1400" smtClean="0">
                <a:solidFill>
                  <a:schemeClr val="bg1"/>
                </a:solidFill>
              </a:rPr>
              <a:t>43</a:t>
            </a:fld>
            <a:endParaRPr lang="en-US" sz="1400" dirty="0">
              <a:solidFill>
                <a:schemeClr val="bg1"/>
              </a:solidFill>
            </a:endParaRPr>
          </a:p>
        </p:txBody>
      </p:sp>
    </p:spTree>
    <p:extLst>
      <p:ext uri="{BB962C8B-B14F-4D97-AF65-F5344CB8AC3E}">
        <p14:creationId xmlns:p14="http://schemas.microsoft.com/office/powerpoint/2010/main" val="7607467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1">
            <a:extLst>
              <a:ext uri="{FF2B5EF4-FFF2-40B4-BE49-F238E27FC236}">
                <a16:creationId xmlns:a16="http://schemas.microsoft.com/office/drawing/2014/main" id="{7E857693-3EA8-4A2E-91B5-DB59117D31BD}"/>
              </a:ext>
            </a:extLst>
          </p:cNvPr>
          <p:cNvSpPr txBox="1">
            <a:spLocks/>
          </p:cNvSpPr>
          <p:nvPr/>
        </p:nvSpPr>
        <p:spPr>
          <a:xfrm>
            <a:off x="587828" y="1200184"/>
            <a:ext cx="10613571" cy="808037"/>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pPr>
              <a:lnSpc>
                <a:spcPts val="6000"/>
              </a:lnSpc>
            </a:pPr>
            <a:r>
              <a:rPr lang="en-US" sz="6000" dirty="0"/>
              <a:t>Conclusion &amp; Resources</a:t>
            </a:r>
          </a:p>
        </p:txBody>
      </p:sp>
      <p:sp>
        <p:nvSpPr>
          <p:cNvPr id="25" name="TextBox 24"/>
          <p:cNvSpPr txBox="1"/>
          <p:nvPr/>
        </p:nvSpPr>
        <p:spPr>
          <a:xfrm>
            <a:off x="532435" y="2220517"/>
            <a:ext cx="7057085" cy="400110"/>
          </a:xfrm>
          <a:prstGeom prst="rect">
            <a:avLst/>
          </a:prstGeom>
          <a:noFill/>
        </p:spPr>
        <p:txBody>
          <a:bodyPr wrap="square" rtlCol="0">
            <a:spAutoFit/>
          </a:bodyPr>
          <a:lstStyle/>
          <a:p>
            <a:r>
              <a:rPr lang="en-US" sz="2000" dirty="0">
                <a:solidFill>
                  <a:schemeClr val="bg1"/>
                </a:solidFill>
              </a:rPr>
              <a:t>Tools to bring the Safe System approach to your community</a:t>
            </a:r>
          </a:p>
        </p:txBody>
      </p:sp>
      <p:grpSp>
        <p:nvGrpSpPr>
          <p:cNvPr id="51" name="Group 50" descr="&quot;  &quot;">
            <a:extLst>
              <a:ext uri="{FF2B5EF4-FFF2-40B4-BE49-F238E27FC236}">
                <a16:creationId xmlns:a16="http://schemas.microsoft.com/office/drawing/2014/main" id="{E738676B-A9F0-40A3-BA8D-AE04159D2FDD}"/>
              </a:ext>
            </a:extLst>
          </p:cNvPr>
          <p:cNvGrpSpPr/>
          <p:nvPr/>
        </p:nvGrpSpPr>
        <p:grpSpPr>
          <a:xfrm>
            <a:off x="532435" y="3852479"/>
            <a:ext cx="2116636" cy="2473089"/>
            <a:chOff x="532435" y="3852479"/>
            <a:chExt cx="2116636" cy="2473089"/>
          </a:xfrm>
        </p:grpSpPr>
        <p:sp>
          <p:nvSpPr>
            <p:cNvPr id="52" name="Rectangle 51">
              <a:extLst>
                <a:ext uri="{FF2B5EF4-FFF2-40B4-BE49-F238E27FC236}">
                  <a16:creationId xmlns:a16="http://schemas.microsoft.com/office/drawing/2014/main" id="{3C8B099C-9373-4C41-86DF-91E69956F40C}"/>
                </a:ext>
              </a:extLst>
            </p:cNvPr>
            <p:cNvSpPr/>
            <p:nvPr/>
          </p:nvSpPr>
          <p:spPr>
            <a:xfrm>
              <a:off x="532435" y="3852479"/>
              <a:ext cx="2116636" cy="2473089"/>
            </a:xfrm>
            <a:prstGeom prst="rect">
              <a:avLst/>
            </a:prstGeom>
            <a:solidFill>
              <a:srgbClr val="003C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itle 1">
              <a:extLst>
                <a:ext uri="{FF2B5EF4-FFF2-40B4-BE49-F238E27FC236}">
                  <a16:creationId xmlns:a16="http://schemas.microsoft.com/office/drawing/2014/main" id="{910551C2-C795-40D1-B723-F55CC91BB6C0}"/>
                </a:ext>
              </a:extLst>
            </p:cNvPr>
            <p:cNvSpPr txBox="1">
              <a:spLocks/>
            </p:cNvSpPr>
            <p:nvPr/>
          </p:nvSpPr>
          <p:spPr>
            <a:xfrm>
              <a:off x="616220" y="4166491"/>
              <a:ext cx="1946448" cy="87330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pPr>
                <a:lnSpc>
                  <a:spcPct val="100000"/>
                </a:lnSpc>
              </a:pPr>
              <a:r>
                <a:rPr lang="en-US" sz="4800" dirty="0"/>
                <a:t>1</a:t>
              </a:r>
            </a:p>
          </p:txBody>
        </p:sp>
        <p:sp>
          <p:nvSpPr>
            <p:cNvPr id="53" name="Title 1">
              <a:extLst>
                <a:ext uri="{FF2B5EF4-FFF2-40B4-BE49-F238E27FC236}">
                  <a16:creationId xmlns:a16="http://schemas.microsoft.com/office/drawing/2014/main" id="{11E3DB47-55D0-4D54-9D42-9D301A109E59}"/>
                </a:ext>
              </a:extLst>
            </p:cNvPr>
            <p:cNvSpPr txBox="1">
              <a:spLocks/>
            </p:cNvSpPr>
            <p:nvPr/>
          </p:nvSpPr>
          <p:spPr>
            <a:xfrm>
              <a:off x="616220" y="4969965"/>
              <a:ext cx="1946448" cy="87330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pPr>
                <a:lnSpc>
                  <a:spcPct val="100000"/>
                </a:lnSpc>
              </a:pPr>
              <a:r>
                <a:rPr lang="en-US" sz="2400" dirty="0"/>
                <a:t>Introduction</a:t>
              </a:r>
            </a:p>
          </p:txBody>
        </p:sp>
      </p:grpSp>
      <p:grpSp>
        <p:nvGrpSpPr>
          <p:cNvPr id="55" name="Group 54" descr="&quot;  &quot;">
            <a:extLst>
              <a:ext uri="{FF2B5EF4-FFF2-40B4-BE49-F238E27FC236}">
                <a16:creationId xmlns:a16="http://schemas.microsoft.com/office/drawing/2014/main" id="{3150CAE7-89B2-4942-A406-CA6028D64F7F}"/>
              </a:ext>
            </a:extLst>
          </p:cNvPr>
          <p:cNvGrpSpPr/>
          <p:nvPr/>
        </p:nvGrpSpPr>
        <p:grpSpPr>
          <a:xfrm>
            <a:off x="2785059" y="3852479"/>
            <a:ext cx="2116636" cy="2473089"/>
            <a:chOff x="532435" y="3852479"/>
            <a:chExt cx="2116636" cy="2473089"/>
          </a:xfrm>
        </p:grpSpPr>
        <p:sp>
          <p:nvSpPr>
            <p:cNvPr id="56" name="Rectangle 55">
              <a:extLst>
                <a:ext uri="{FF2B5EF4-FFF2-40B4-BE49-F238E27FC236}">
                  <a16:creationId xmlns:a16="http://schemas.microsoft.com/office/drawing/2014/main" id="{8816F632-1167-4313-A958-FB2EBDE677C7}"/>
                </a:ext>
              </a:extLst>
            </p:cNvPr>
            <p:cNvSpPr/>
            <p:nvPr/>
          </p:nvSpPr>
          <p:spPr>
            <a:xfrm>
              <a:off x="532435" y="3852479"/>
              <a:ext cx="2116636" cy="2473089"/>
            </a:xfrm>
            <a:prstGeom prst="rect">
              <a:avLst/>
            </a:prstGeom>
            <a:solidFill>
              <a:srgbClr val="003C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itle 1">
              <a:extLst>
                <a:ext uri="{FF2B5EF4-FFF2-40B4-BE49-F238E27FC236}">
                  <a16:creationId xmlns:a16="http://schemas.microsoft.com/office/drawing/2014/main" id="{8ADA4924-5C7B-41CB-9EE4-7AFEE2D0C03A}"/>
                </a:ext>
              </a:extLst>
            </p:cNvPr>
            <p:cNvSpPr txBox="1">
              <a:spLocks/>
            </p:cNvSpPr>
            <p:nvPr/>
          </p:nvSpPr>
          <p:spPr>
            <a:xfrm>
              <a:off x="616220" y="4166491"/>
              <a:ext cx="1946448" cy="87330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pPr>
                <a:lnSpc>
                  <a:spcPct val="100000"/>
                </a:lnSpc>
              </a:pPr>
              <a:r>
                <a:rPr lang="en-US" sz="4800" dirty="0"/>
                <a:t>2</a:t>
              </a:r>
            </a:p>
          </p:txBody>
        </p:sp>
        <p:sp>
          <p:nvSpPr>
            <p:cNvPr id="57" name="Title 1">
              <a:extLst>
                <a:ext uri="{FF2B5EF4-FFF2-40B4-BE49-F238E27FC236}">
                  <a16:creationId xmlns:a16="http://schemas.microsoft.com/office/drawing/2014/main" id="{204438B5-C0F8-41DE-867B-85DF3AE246C1}"/>
                </a:ext>
              </a:extLst>
            </p:cNvPr>
            <p:cNvSpPr txBox="1">
              <a:spLocks/>
            </p:cNvSpPr>
            <p:nvPr/>
          </p:nvSpPr>
          <p:spPr>
            <a:xfrm>
              <a:off x="616220" y="4969965"/>
              <a:ext cx="1946448" cy="87330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pPr>
                <a:lnSpc>
                  <a:spcPct val="100000"/>
                </a:lnSpc>
              </a:pPr>
              <a:r>
                <a:rPr lang="en-US" sz="2400" dirty="0"/>
                <a:t>Safe System Principles</a:t>
              </a:r>
            </a:p>
          </p:txBody>
        </p:sp>
      </p:grpSp>
      <p:grpSp>
        <p:nvGrpSpPr>
          <p:cNvPr id="59" name="Group 58" descr="&quot;  &quot;">
            <a:extLst>
              <a:ext uri="{FF2B5EF4-FFF2-40B4-BE49-F238E27FC236}">
                <a16:creationId xmlns:a16="http://schemas.microsoft.com/office/drawing/2014/main" id="{FF4A1506-36EC-4415-BCCE-BF0BDB8AA5E3}"/>
              </a:ext>
            </a:extLst>
          </p:cNvPr>
          <p:cNvGrpSpPr/>
          <p:nvPr/>
        </p:nvGrpSpPr>
        <p:grpSpPr>
          <a:xfrm>
            <a:off x="5037683" y="3852479"/>
            <a:ext cx="2116636" cy="2473089"/>
            <a:chOff x="532435" y="3852479"/>
            <a:chExt cx="2116636" cy="2473089"/>
          </a:xfrm>
        </p:grpSpPr>
        <p:sp>
          <p:nvSpPr>
            <p:cNvPr id="60" name="Rectangle 59">
              <a:extLst>
                <a:ext uri="{FF2B5EF4-FFF2-40B4-BE49-F238E27FC236}">
                  <a16:creationId xmlns:a16="http://schemas.microsoft.com/office/drawing/2014/main" id="{E74F9B34-CC62-4422-B5E7-157E7E695E24}"/>
                </a:ext>
              </a:extLst>
            </p:cNvPr>
            <p:cNvSpPr/>
            <p:nvPr/>
          </p:nvSpPr>
          <p:spPr>
            <a:xfrm>
              <a:off x="532435" y="3852479"/>
              <a:ext cx="2116636" cy="2473089"/>
            </a:xfrm>
            <a:prstGeom prst="rect">
              <a:avLst/>
            </a:prstGeom>
            <a:solidFill>
              <a:srgbClr val="003C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itle 1">
              <a:extLst>
                <a:ext uri="{FF2B5EF4-FFF2-40B4-BE49-F238E27FC236}">
                  <a16:creationId xmlns:a16="http://schemas.microsoft.com/office/drawing/2014/main" id="{C7870724-6F4B-411B-BB8F-5A2A06B89B13}"/>
                </a:ext>
              </a:extLst>
            </p:cNvPr>
            <p:cNvSpPr txBox="1">
              <a:spLocks/>
            </p:cNvSpPr>
            <p:nvPr/>
          </p:nvSpPr>
          <p:spPr>
            <a:xfrm>
              <a:off x="616220" y="4166491"/>
              <a:ext cx="1946448" cy="87330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pPr>
                <a:lnSpc>
                  <a:spcPct val="100000"/>
                </a:lnSpc>
              </a:pPr>
              <a:r>
                <a:rPr lang="en-US" sz="4800" dirty="0"/>
                <a:t>3</a:t>
              </a:r>
            </a:p>
          </p:txBody>
        </p:sp>
        <p:sp>
          <p:nvSpPr>
            <p:cNvPr id="61" name="Title 1">
              <a:extLst>
                <a:ext uri="{FF2B5EF4-FFF2-40B4-BE49-F238E27FC236}">
                  <a16:creationId xmlns:a16="http://schemas.microsoft.com/office/drawing/2014/main" id="{71540D88-58AD-4B83-9E1C-D1259E72794F}"/>
                </a:ext>
              </a:extLst>
            </p:cNvPr>
            <p:cNvSpPr txBox="1">
              <a:spLocks/>
            </p:cNvSpPr>
            <p:nvPr/>
          </p:nvSpPr>
          <p:spPr>
            <a:xfrm>
              <a:off x="616220" y="4969965"/>
              <a:ext cx="1946448" cy="87330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pPr>
                <a:lnSpc>
                  <a:spcPct val="100000"/>
                </a:lnSpc>
              </a:pPr>
              <a:r>
                <a:rPr lang="en-US" sz="2400" dirty="0"/>
                <a:t>Safe System Elements</a:t>
              </a:r>
            </a:p>
          </p:txBody>
        </p:sp>
      </p:grpSp>
      <p:grpSp>
        <p:nvGrpSpPr>
          <p:cNvPr id="63" name="Group 62" descr="&quot;  &quot;">
            <a:extLst>
              <a:ext uri="{FF2B5EF4-FFF2-40B4-BE49-F238E27FC236}">
                <a16:creationId xmlns:a16="http://schemas.microsoft.com/office/drawing/2014/main" id="{A2523627-FC55-41D4-967A-0A6EC19FAB04}"/>
              </a:ext>
            </a:extLst>
          </p:cNvPr>
          <p:cNvGrpSpPr/>
          <p:nvPr/>
        </p:nvGrpSpPr>
        <p:grpSpPr>
          <a:xfrm>
            <a:off x="7290307" y="3852479"/>
            <a:ext cx="2116636" cy="2473089"/>
            <a:chOff x="532435" y="3852479"/>
            <a:chExt cx="2116636" cy="2473089"/>
          </a:xfrm>
        </p:grpSpPr>
        <p:sp>
          <p:nvSpPr>
            <p:cNvPr id="64" name="Rectangle 63">
              <a:extLst>
                <a:ext uri="{FF2B5EF4-FFF2-40B4-BE49-F238E27FC236}">
                  <a16:creationId xmlns:a16="http://schemas.microsoft.com/office/drawing/2014/main" id="{5E36E90F-1163-4A9E-9446-D8EE9C978C5A}"/>
                </a:ext>
              </a:extLst>
            </p:cNvPr>
            <p:cNvSpPr/>
            <p:nvPr/>
          </p:nvSpPr>
          <p:spPr>
            <a:xfrm>
              <a:off x="532435" y="3852479"/>
              <a:ext cx="2116636" cy="2473089"/>
            </a:xfrm>
            <a:prstGeom prst="rect">
              <a:avLst/>
            </a:prstGeom>
            <a:solidFill>
              <a:srgbClr val="003C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itle 1">
              <a:extLst>
                <a:ext uri="{FF2B5EF4-FFF2-40B4-BE49-F238E27FC236}">
                  <a16:creationId xmlns:a16="http://schemas.microsoft.com/office/drawing/2014/main" id="{92C27BE5-3464-429F-B573-2F8985CBC76E}"/>
                </a:ext>
              </a:extLst>
            </p:cNvPr>
            <p:cNvSpPr txBox="1">
              <a:spLocks/>
            </p:cNvSpPr>
            <p:nvPr/>
          </p:nvSpPr>
          <p:spPr>
            <a:xfrm>
              <a:off x="616220" y="4166491"/>
              <a:ext cx="1946448" cy="87330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pPr>
                <a:lnSpc>
                  <a:spcPct val="100000"/>
                </a:lnSpc>
              </a:pPr>
              <a:r>
                <a:rPr lang="en-US" sz="4800" dirty="0"/>
                <a:t>4</a:t>
              </a:r>
            </a:p>
          </p:txBody>
        </p:sp>
        <p:sp>
          <p:nvSpPr>
            <p:cNvPr id="65" name="Title 1">
              <a:extLst>
                <a:ext uri="{FF2B5EF4-FFF2-40B4-BE49-F238E27FC236}">
                  <a16:creationId xmlns:a16="http://schemas.microsoft.com/office/drawing/2014/main" id="{53DB730E-26C9-4553-AE14-5EB1D1C33780}"/>
                </a:ext>
              </a:extLst>
            </p:cNvPr>
            <p:cNvSpPr txBox="1">
              <a:spLocks/>
            </p:cNvSpPr>
            <p:nvPr/>
          </p:nvSpPr>
          <p:spPr>
            <a:xfrm>
              <a:off x="616220" y="4969965"/>
              <a:ext cx="1708948" cy="87330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pPr>
                <a:lnSpc>
                  <a:spcPct val="100000"/>
                </a:lnSpc>
              </a:pPr>
              <a:r>
                <a:rPr lang="en-US" sz="2400" dirty="0"/>
                <a:t>Case Studies</a:t>
              </a:r>
            </a:p>
          </p:txBody>
        </p:sp>
      </p:grpSp>
      <p:grpSp>
        <p:nvGrpSpPr>
          <p:cNvPr id="67" name="Group 66">
            <a:extLst>
              <a:ext uri="{FF2B5EF4-FFF2-40B4-BE49-F238E27FC236}">
                <a16:creationId xmlns:a16="http://schemas.microsoft.com/office/drawing/2014/main" id="{598A9E01-4572-4793-9746-149B2FD8B503}"/>
              </a:ext>
            </a:extLst>
          </p:cNvPr>
          <p:cNvGrpSpPr/>
          <p:nvPr/>
        </p:nvGrpSpPr>
        <p:grpSpPr>
          <a:xfrm>
            <a:off x="9542931" y="3852479"/>
            <a:ext cx="2116636" cy="2473089"/>
            <a:chOff x="532435" y="3852479"/>
            <a:chExt cx="2116636" cy="2473089"/>
          </a:xfrm>
        </p:grpSpPr>
        <p:sp>
          <p:nvSpPr>
            <p:cNvPr id="68" name="Rectangle 67">
              <a:extLst>
                <a:ext uri="{FF2B5EF4-FFF2-40B4-BE49-F238E27FC236}">
                  <a16:creationId xmlns:a16="http://schemas.microsoft.com/office/drawing/2014/main" id="{0554742A-93C4-4AD9-B8A2-541D815B1CB3}"/>
                </a:ext>
              </a:extLst>
            </p:cNvPr>
            <p:cNvSpPr/>
            <p:nvPr/>
          </p:nvSpPr>
          <p:spPr>
            <a:xfrm>
              <a:off x="532435" y="3852479"/>
              <a:ext cx="2116636" cy="2473089"/>
            </a:xfrm>
            <a:prstGeom prst="rect">
              <a:avLst/>
            </a:prstGeom>
            <a:solidFill>
              <a:srgbClr val="3293C8"/>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Title 1">
              <a:extLst>
                <a:ext uri="{FF2B5EF4-FFF2-40B4-BE49-F238E27FC236}">
                  <a16:creationId xmlns:a16="http://schemas.microsoft.com/office/drawing/2014/main" id="{C53234B6-E773-4E60-9A31-BC6445C49B4D}"/>
                </a:ext>
              </a:extLst>
            </p:cNvPr>
            <p:cNvSpPr txBox="1">
              <a:spLocks/>
            </p:cNvSpPr>
            <p:nvPr/>
          </p:nvSpPr>
          <p:spPr>
            <a:xfrm>
              <a:off x="616220" y="4166491"/>
              <a:ext cx="1946448" cy="87330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pPr>
                <a:lnSpc>
                  <a:spcPct val="100000"/>
                </a:lnSpc>
              </a:pPr>
              <a:r>
                <a:rPr lang="en-US" sz="4800" dirty="0"/>
                <a:t>5</a:t>
              </a:r>
            </a:p>
          </p:txBody>
        </p:sp>
        <p:sp>
          <p:nvSpPr>
            <p:cNvPr id="69" name="Title 1">
              <a:extLst>
                <a:ext uri="{FF2B5EF4-FFF2-40B4-BE49-F238E27FC236}">
                  <a16:creationId xmlns:a16="http://schemas.microsoft.com/office/drawing/2014/main" id="{728D245A-4227-4E4F-A17E-70628B07DA83}"/>
                </a:ext>
              </a:extLst>
            </p:cNvPr>
            <p:cNvSpPr txBox="1">
              <a:spLocks/>
            </p:cNvSpPr>
            <p:nvPr/>
          </p:nvSpPr>
          <p:spPr>
            <a:xfrm>
              <a:off x="616220" y="4969965"/>
              <a:ext cx="1946448" cy="87330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pPr>
                <a:lnSpc>
                  <a:spcPct val="100000"/>
                </a:lnSpc>
              </a:pPr>
              <a:r>
                <a:rPr lang="en-US" sz="2400" dirty="0"/>
                <a:t>Conclusion &amp; Resources</a:t>
              </a:r>
            </a:p>
          </p:txBody>
        </p:sp>
      </p:grpSp>
      <p:sp>
        <p:nvSpPr>
          <p:cNvPr id="6" name="TextBox 5">
            <a:extLst>
              <a:ext uri="{FF2B5EF4-FFF2-40B4-BE49-F238E27FC236}">
                <a16:creationId xmlns:a16="http://schemas.microsoft.com/office/drawing/2014/main" id="{399B316D-5469-47C9-A720-BC56D220D9C5}"/>
              </a:ext>
            </a:extLst>
          </p:cNvPr>
          <p:cNvSpPr txBox="1"/>
          <p:nvPr/>
        </p:nvSpPr>
        <p:spPr>
          <a:xfrm>
            <a:off x="29996" y="6455203"/>
            <a:ext cx="682876" cy="215444"/>
          </a:xfrm>
          <a:prstGeom prst="rect">
            <a:avLst/>
          </a:prstGeom>
          <a:noFill/>
        </p:spPr>
        <p:txBody>
          <a:bodyPr wrap="square" lIns="0" tIns="0" rIns="0" bIns="0" rtlCol="0">
            <a:spAutoFit/>
          </a:bodyPr>
          <a:lstStyle/>
          <a:p>
            <a:pPr algn="r"/>
            <a:fld id="{DDB3D640-4032-4024-920B-AC4F90A03C18}" type="slidenum">
              <a:rPr lang="en-US" sz="1400" smtClean="0">
                <a:solidFill>
                  <a:schemeClr val="bg1"/>
                </a:solidFill>
              </a:rPr>
              <a:t>44</a:t>
            </a:fld>
            <a:endParaRPr lang="en-US" sz="1400" dirty="0">
              <a:solidFill>
                <a:schemeClr val="bg1"/>
              </a:solidFill>
            </a:endParaRPr>
          </a:p>
        </p:txBody>
      </p:sp>
    </p:spTree>
    <p:extLst>
      <p:ext uri="{BB962C8B-B14F-4D97-AF65-F5344CB8AC3E}">
        <p14:creationId xmlns:p14="http://schemas.microsoft.com/office/powerpoint/2010/main" val="13115240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descr="&quot;  &quot;">
            <a:extLst>
              <a:ext uri="{FF2B5EF4-FFF2-40B4-BE49-F238E27FC236}">
                <a16:creationId xmlns:a16="http://schemas.microsoft.com/office/drawing/2014/main" id="{5839AEF2-47FC-49F8-BF41-B9C97496BB77}"/>
              </a:ext>
            </a:extLst>
          </p:cNvPr>
          <p:cNvSpPr/>
          <p:nvPr/>
        </p:nvSpPr>
        <p:spPr>
          <a:xfrm>
            <a:off x="833436" y="426719"/>
            <a:ext cx="7804378" cy="90219"/>
          </a:xfrm>
          <a:prstGeom prst="rect">
            <a:avLst/>
          </a:prstGeom>
          <a:solidFill>
            <a:srgbClr val="DF8A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4CF16682-554F-4FAA-BD7B-7596C38ED76A}"/>
              </a:ext>
            </a:extLst>
          </p:cNvPr>
          <p:cNvSpPr>
            <a:spLocks noGrp="1"/>
          </p:cNvSpPr>
          <p:nvPr>
            <p:ph type="title"/>
          </p:nvPr>
        </p:nvSpPr>
        <p:spPr>
          <a:xfrm>
            <a:off x="838200" y="663707"/>
            <a:ext cx="10515600" cy="349501"/>
          </a:xfrm>
        </p:spPr>
        <p:txBody>
          <a:bodyPr/>
          <a:lstStyle/>
          <a:p>
            <a:r>
              <a:rPr lang="en-US" dirty="0"/>
              <a:t>Where are You on the Safe System Journey?</a:t>
            </a:r>
          </a:p>
        </p:txBody>
      </p:sp>
      <p:sp>
        <p:nvSpPr>
          <p:cNvPr id="18" name="Content Placeholder 9">
            <a:extLst>
              <a:ext uri="{FF2B5EF4-FFF2-40B4-BE49-F238E27FC236}">
                <a16:creationId xmlns:a16="http://schemas.microsoft.com/office/drawing/2014/main" id="{08CA080D-C887-4F3F-9425-DA4D435ACA7B}"/>
              </a:ext>
            </a:extLst>
          </p:cNvPr>
          <p:cNvSpPr txBox="1">
            <a:spLocks/>
          </p:cNvSpPr>
          <p:nvPr/>
        </p:nvSpPr>
        <p:spPr>
          <a:xfrm>
            <a:off x="838200" y="1866218"/>
            <a:ext cx="4745736" cy="646330"/>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dirty="0">
                <a:solidFill>
                  <a:srgbClr val="003C47"/>
                </a:solidFill>
              </a:rPr>
              <a:t>Traditional approach</a:t>
            </a:r>
          </a:p>
        </p:txBody>
      </p:sp>
      <p:sp>
        <p:nvSpPr>
          <p:cNvPr id="20" name="Content Placeholder 9">
            <a:extLst>
              <a:ext uri="{FF2B5EF4-FFF2-40B4-BE49-F238E27FC236}">
                <a16:creationId xmlns:a16="http://schemas.microsoft.com/office/drawing/2014/main" id="{79570A16-1A76-4E3E-AA87-AB61866CC498}"/>
              </a:ext>
            </a:extLst>
          </p:cNvPr>
          <p:cNvSpPr txBox="1">
            <a:spLocks/>
          </p:cNvSpPr>
          <p:nvPr/>
        </p:nvSpPr>
        <p:spPr>
          <a:xfrm>
            <a:off x="5955358" y="1866218"/>
            <a:ext cx="5769282" cy="646330"/>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dirty="0">
                <a:solidFill>
                  <a:srgbClr val="003C47"/>
                </a:solidFill>
              </a:rPr>
              <a:t>Safe System approach</a:t>
            </a:r>
          </a:p>
        </p:txBody>
      </p:sp>
      <p:sp>
        <p:nvSpPr>
          <p:cNvPr id="16" name="Content Placeholder 9">
            <a:extLst>
              <a:ext uri="{FF2B5EF4-FFF2-40B4-BE49-F238E27FC236}">
                <a16:creationId xmlns:a16="http://schemas.microsoft.com/office/drawing/2014/main" id="{520C31D3-17B3-4C48-8044-90A74AF3AFC0}"/>
              </a:ext>
            </a:extLst>
          </p:cNvPr>
          <p:cNvSpPr txBox="1">
            <a:spLocks/>
          </p:cNvSpPr>
          <p:nvPr/>
        </p:nvSpPr>
        <p:spPr>
          <a:xfrm>
            <a:off x="876240" y="2653495"/>
            <a:ext cx="3324494" cy="356660"/>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solidFill>
                  <a:srgbClr val="3293C8"/>
                </a:solidFill>
              </a:rPr>
              <a:t>Prevent crashes</a:t>
            </a:r>
          </a:p>
        </p:txBody>
      </p:sp>
      <p:cxnSp>
        <p:nvCxnSpPr>
          <p:cNvPr id="4" name="Straight Arrow Connector 3" descr="Arrow pointing right">
            <a:extLst>
              <a:ext uri="{FF2B5EF4-FFF2-40B4-BE49-F238E27FC236}">
                <a16:creationId xmlns:a16="http://schemas.microsoft.com/office/drawing/2014/main" id="{B928A627-581F-4F63-BF12-658F68DE9947}"/>
              </a:ext>
            </a:extLst>
          </p:cNvPr>
          <p:cNvCxnSpPr>
            <a:cxnSpLocks/>
          </p:cNvCxnSpPr>
          <p:nvPr/>
        </p:nvCxnSpPr>
        <p:spPr>
          <a:xfrm>
            <a:off x="3291840" y="2813537"/>
            <a:ext cx="2432484" cy="0"/>
          </a:xfrm>
          <a:prstGeom prst="straightConnector1">
            <a:avLst/>
          </a:prstGeom>
          <a:ln w="57150">
            <a:solidFill>
              <a:srgbClr val="3293C8"/>
            </a:solidFill>
            <a:tailEnd type="triangle"/>
          </a:ln>
        </p:spPr>
        <p:style>
          <a:lnRef idx="1">
            <a:schemeClr val="accent1"/>
          </a:lnRef>
          <a:fillRef idx="0">
            <a:schemeClr val="accent1"/>
          </a:fillRef>
          <a:effectRef idx="0">
            <a:schemeClr val="accent1"/>
          </a:effectRef>
          <a:fontRef idx="minor">
            <a:schemeClr val="tx1"/>
          </a:fontRef>
        </p:style>
      </p:cxnSp>
      <p:sp>
        <p:nvSpPr>
          <p:cNvPr id="19" name="Content Placeholder 9">
            <a:extLst>
              <a:ext uri="{FF2B5EF4-FFF2-40B4-BE49-F238E27FC236}">
                <a16:creationId xmlns:a16="http://schemas.microsoft.com/office/drawing/2014/main" id="{E359AD9A-71F4-4B51-A785-735E6571B98B}"/>
              </a:ext>
            </a:extLst>
          </p:cNvPr>
          <p:cNvSpPr txBox="1">
            <a:spLocks/>
          </p:cNvSpPr>
          <p:nvPr/>
        </p:nvSpPr>
        <p:spPr>
          <a:xfrm>
            <a:off x="5955358" y="2653495"/>
            <a:ext cx="5769282" cy="356660"/>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solidFill>
                  <a:srgbClr val="3293C8"/>
                </a:solidFill>
              </a:rPr>
              <a:t>Prevent death and serious injuries</a:t>
            </a:r>
          </a:p>
        </p:txBody>
      </p:sp>
      <p:sp>
        <p:nvSpPr>
          <p:cNvPr id="35" name="Content Placeholder 9">
            <a:extLst>
              <a:ext uri="{FF2B5EF4-FFF2-40B4-BE49-F238E27FC236}">
                <a16:creationId xmlns:a16="http://schemas.microsoft.com/office/drawing/2014/main" id="{69ED1D19-ED3C-4C9A-BC67-3334FED35B1B}"/>
              </a:ext>
            </a:extLst>
          </p:cNvPr>
          <p:cNvSpPr txBox="1">
            <a:spLocks/>
          </p:cNvSpPr>
          <p:nvPr/>
        </p:nvSpPr>
        <p:spPr>
          <a:xfrm>
            <a:off x="876240" y="3377273"/>
            <a:ext cx="4707696" cy="356660"/>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solidFill>
                  <a:srgbClr val="3293C8"/>
                </a:solidFill>
              </a:rPr>
              <a:t>Improve human behavior</a:t>
            </a:r>
          </a:p>
        </p:txBody>
      </p:sp>
      <p:cxnSp>
        <p:nvCxnSpPr>
          <p:cNvPr id="36" name="Straight Arrow Connector 35" descr="Arrow pointing right">
            <a:extLst>
              <a:ext uri="{FF2B5EF4-FFF2-40B4-BE49-F238E27FC236}">
                <a16:creationId xmlns:a16="http://schemas.microsoft.com/office/drawing/2014/main" id="{AA7FFC3A-A3CE-4D0B-817C-B2296C47F7A0}"/>
              </a:ext>
            </a:extLst>
          </p:cNvPr>
          <p:cNvCxnSpPr>
            <a:cxnSpLocks/>
          </p:cNvCxnSpPr>
          <p:nvPr/>
        </p:nvCxnSpPr>
        <p:spPr>
          <a:xfrm>
            <a:off x="4484804" y="3537315"/>
            <a:ext cx="1239520" cy="0"/>
          </a:xfrm>
          <a:prstGeom prst="straightConnector1">
            <a:avLst/>
          </a:prstGeom>
          <a:ln w="57150">
            <a:solidFill>
              <a:srgbClr val="3293C8"/>
            </a:solidFill>
            <a:tailEnd type="triangle"/>
          </a:ln>
        </p:spPr>
        <p:style>
          <a:lnRef idx="1">
            <a:schemeClr val="accent1"/>
          </a:lnRef>
          <a:fillRef idx="0">
            <a:schemeClr val="accent1"/>
          </a:fillRef>
          <a:effectRef idx="0">
            <a:schemeClr val="accent1"/>
          </a:effectRef>
          <a:fontRef idx="minor">
            <a:schemeClr val="tx1"/>
          </a:fontRef>
        </p:style>
      </p:cxnSp>
      <p:sp>
        <p:nvSpPr>
          <p:cNvPr id="37" name="Content Placeholder 9">
            <a:extLst>
              <a:ext uri="{FF2B5EF4-FFF2-40B4-BE49-F238E27FC236}">
                <a16:creationId xmlns:a16="http://schemas.microsoft.com/office/drawing/2014/main" id="{2B4DD97D-9D16-4D49-9C7E-C35BBAC1C465}"/>
              </a:ext>
            </a:extLst>
          </p:cNvPr>
          <p:cNvSpPr txBox="1">
            <a:spLocks/>
          </p:cNvSpPr>
          <p:nvPr/>
        </p:nvSpPr>
        <p:spPr>
          <a:xfrm>
            <a:off x="5955358" y="3377273"/>
            <a:ext cx="5769282" cy="356660"/>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solidFill>
                  <a:srgbClr val="3293C8"/>
                </a:solidFill>
              </a:rPr>
              <a:t>Design for human mistakes/limitations</a:t>
            </a:r>
          </a:p>
        </p:txBody>
      </p:sp>
      <p:sp>
        <p:nvSpPr>
          <p:cNvPr id="39" name="Content Placeholder 9">
            <a:extLst>
              <a:ext uri="{FF2B5EF4-FFF2-40B4-BE49-F238E27FC236}">
                <a16:creationId xmlns:a16="http://schemas.microsoft.com/office/drawing/2014/main" id="{723A74BF-4F70-41E6-B857-86203BB35ACE}"/>
              </a:ext>
            </a:extLst>
          </p:cNvPr>
          <p:cNvSpPr txBox="1">
            <a:spLocks/>
          </p:cNvSpPr>
          <p:nvPr/>
        </p:nvSpPr>
        <p:spPr>
          <a:xfrm>
            <a:off x="876240" y="4101051"/>
            <a:ext cx="3324494" cy="356660"/>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solidFill>
                  <a:srgbClr val="3293C8"/>
                </a:solidFill>
              </a:rPr>
              <a:t>Control speeding</a:t>
            </a:r>
          </a:p>
        </p:txBody>
      </p:sp>
      <p:cxnSp>
        <p:nvCxnSpPr>
          <p:cNvPr id="40" name="Straight Arrow Connector 39" descr="Arrow pointing right">
            <a:extLst>
              <a:ext uri="{FF2B5EF4-FFF2-40B4-BE49-F238E27FC236}">
                <a16:creationId xmlns:a16="http://schemas.microsoft.com/office/drawing/2014/main" id="{FB120B84-C52A-493C-A892-84F0541D5CBA}"/>
              </a:ext>
            </a:extLst>
          </p:cNvPr>
          <p:cNvCxnSpPr>
            <a:cxnSpLocks/>
          </p:cNvCxnSpPr>
          <p:nvPr/>
        </p:nvCxnSpPr>
        <p:spPr>
          <a:xfrm>
            <a:off x="3387524" y="4261093"/>
            <a:ext cx="2336800" cy="0"/>
          </a:xfrm>
          <a:prstGeom prst="straightConnector1">
            <a:avLst/>
          </a:prstGeom>
          <a:ln w="57150">
            <a:solidFill>
              <a:srgbClr val="3293C8"/>
            </a:solidFill>
            <a:tailEnd type="triangle"/>
          </a:ln>
        </p:spPr>
        <p:style>
          <a:lnRef idx="1">
            <a:schemeClr val="accent1"/>
          </a:lnRef>
          <a:fillRef idx="0">
            <a:schemeClr val="accent1"/>
          </a:fillRef>
          <a:effectRef idx="0">
            <a:schemeClr val="accent1"/>
          </a:effectRef>
          <a:fontRef idx="minor">
            <a:schemeClr val="tx1"/>
          </a:fontRef>
        </p:style>
      </p:cxnSp>
      <p:sp>
        <p:nvSpPr>
          <p:cNvPr id="41" name="Content Placeholder 9">
            <a:extLst>
              <a:ext uri="{FF2B5EF4-FFF2-40B4-BE49-F238E27FC236}">
                <a16:creationId xmlns:a16="http://schemas.microsoft.com/office/drawing/2014/main" id="{2931104E-1C2A-4ECC-80DF-A114B6EF4C7A}"/>
              </a:ext>
            </a:extLst>
          </p:cNvPr>
          <p:cNvSpPr txBox="1">
            <a:spLocks/>
          </p:cNvSpPr>
          <p:nvPr/>
        </p:nvSpPr>
        <p:spPr>
          <a:xfrm>
            <a:off x="5955358" y="4101051"/>
            <a:ext cx="5769282" cy="356660"/>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solidFill>
                  <a:srgbClr val="3293C8"/>
                </a:solidFill>
              </a:rPr>
              <a:t>Reduce system kinetic energy</a:t>
            </a:r>
          </a:p>
        </p:txBody>
      </p:sp>
      <p:sp>
        <p:nvSpPr>
          <p:cNvPr id="43" name="Content Placeholder 9">
            <a:extLst>
              <a:ext uri="{FF2B5EF4-FFF2-40B4-BE49-F238E27FC236}">
                <a16:creationId xmlns:a16="http://schemas.microsoft.com/office/drawing/2014/main" id="{0E331695-D24B-4823-B7F0-B1ABA3178642}"/>
              </a:ext>
            </a:extLst>
          </p:cNvPr>
          <p:cNvSpPr txBox="1">
            <a:spLocks/>
          </p:cNvSpPr>
          <p:nvPr/>
        </p:nvSpPr>
        <p:spPr>
          <a:xfrm>
            <a:off x="876240" y="4824829"/>
            <a:ext cx="4346000" cy="356660"/>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solidFill>
                  <a:srgbClr val="3293C8"/>
                </a:solidFill>
              </a:rPr>
              <a:t>Individuals are responsible</a:t>
            </a:r>
          </a:p>
        </p:txBody>
      </p:sp>
      <p:cxnSp>
        <p:nvCxnSpPr>
          <p:cNvPr id="44" name="Straight Arrow Connector 43" descr="Arrow pointing right">
            <a:extLst>
              <a:ext uri="{FF2B5EF4-FFF2-40B4-BE49-F238E27FC236}">
                <a16:creationId xmlns:a16="http://schemas.microsoft.com/office/drawing/2014/main" id="{9F6C92AA-569A-420B-9004-FBF874ED2B97}"/>
              </a:ext>
            </a:extLst>
          </p:cNvPr>
          <p:cNvCxnSpPr>
            <a:cxnSpLocks/>
          </p:cNvCxnSpPr>
          <p:nvPr/>
        </p:nvCxnSpPr>
        <p:spPr>
          <a:xfrm>
            <a:off x="4700016" y="4984871"/>
            <a:ext cx="1024308" cy="0"/>
          </a:xfrm>
          <a:prstGeom prst="straightConnector1">
            <a:avLst/>
          </a:prstGeom>
          <a:ln w="57150">
            <a:solidFill>
              <a:srgbClr val="3293C8"/>
            </a:solidFill>
            <a:tailEnd type="triangle"/>
          </a:ln>
        </p:spPr>
        <p:style>
          <a:lnRef idx="1">
            <a:schemeClr val="accent1"/>
          </a:lnRef>
          <a:fillRef idx="0">
            <a:schemeClr val="accent1"/>
          </a:fillRef>
          <a:effectRef idx="0">
            <a:schemeClr val="accent1"/>
          </a:effectRef>
          <a:fontRef idx="minor">
            <a:schemeClr val="tx1"/>
          </a:fontRef>
        </p:style>
      </p:cxnSp>
      <p:sp>
        <p:nvSpPr>
          <p:cNvPr id="45" name="Content Placeholder 9">
            <a:extLst>
              <a:ext uri="{FF2B5EF4-FFF2-40B4-BE49-F238E27FC236}">
                <a16:creationId xmlns:a16="http://schemas.microsoft.com/office/drawing/2014/main" id="{D6F97573-295A-4215-9BBF-00632370CC63}"/>
              </a:ext>
            </a:extLst>
          </p:cNvPr>
          <p:cNvSpPr txBox="1">
            <a:spLocks/>
          </p:cNvSpPr>
          <p:nvPr/>
        </p:nvSpPr>
        <p:spPr>
          <a:xfrm>
            <a:off x="5955358" y="4824829"/>
            <a:ext cx="5769282" cy="356660"/>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solidFill>
                  <a:srgbClr val="3293C8"/>
                </a:solidFill>
              </a:rPr>
              <a:t>Share responsibility</a:t>
            </a:r>
          </a:p>
        </p:txBody>
      </p:sp>
      <p:sp>
        <p:nvSpPr>
          <p:cNvPr id="47" name="Content Placeholder 9">
            <a:extLst>
              <a:ext uri="{FF2B5EF4-FFF2-40B4-BE49-F238E27FC236}">
                <a16:creationId xmlns:a16="http://schemas.microsoft.com/office/drawing/2014/main" id="{BB3FB7FE-F697-483A-8533-49C3727FF53D}"/>
              </a:ext>
            </a:extLst>
          </p:cNvPr>
          <p:cNvSpPr txBox="1">
            <a:spLocks/>
          </p:cNvSpPr>
          <p:nvPr/>
        </p:nvSpPr>
        <p:spPr>
          <a:xfrm>
            <a:off x="876240" y="5548607"/>
            <a:ext cx="4457760" cy="356660"/>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solidFill>
                  <a:srgbClr val="3293C8"/>
                </a:solidFill>
              </a:rPr>
              <a:t>React based on crash history</a:t>
            </a:r>
          </a:p>
        </p:txBody>
      </p:sp>
      <p:cxnSp>
        <p:nvCxnSpPr>
          <p:cNvPr id="48" name="Straight Arrow Connector 47" descr="Arrow pointing right">
            <a:extLst>
              <a:ext uri="{FF2B5EF4-FFF2-40B4-BE49-F238E27FC236}">
                <a16:creationId xmlns:a16="http://schemas.microsoft.com/office/drawing/2014/main" id="{7E1C59F2-1F92-468D-8A39-7EC968BD52B9}"/>
              </a:ext>
            </a:extLst>
          </p:cNvPr>
          <p:cNvCxnSpPr>
            <a:cxnSpLocks/>
          </p:cNvCxnSpPr>
          <p:nvPr/>
        </p:nvCxnSpPr>
        <p:spPr>
          <a:xfrm>
            <a:off x="5029200" y="5708649"/>
            <a:ext cx="695124" cy="0"/>
          </a:xfrm>
          <a:prstGeom prst="straightConnector1">
            <a:avLst/>
          </a:prstGeom>
          <a:ln w="57150">
            <a:solidFill>
              <a:srgbClr val="3293C8"/>
            </a:solidFill>
            <a:tailEnd type="triangle"/>
          </a:ln>
        </p:spPr>
        <p:style>
          <a:lnRef idx="1">
            <a:schemeClr val="accent1"/>
          </a:lnRef>
          <a:fillRef idx="0">
            <a:schemeClr val="accent1"/>
          </a:fillRef>
          <a:effectRef idx="0">
            <a:schemeClr val="accent1"/>
          </a:effectRef>
          <a:fontRef idx="minor">
            <a:schemeClr val="tx1"/>
          </a:fontRef>
        </p:style>
      </p:cxnSp>
      <p:sp>
        <p:nvSpPr>
          <p:cNvPr id="49" name="Content Placeholder 9">
            <a:extLst>
              <a:ext uri="{FF2B5EF4-FFF2-40B4-BE49-F238E27FC236}">
                <a16:creationId xmlns:a16="http://schemas.microsoft.com/office/drawing/2014/main" id="{4F225E8E-2E36-4CAD-887A-23B5272085CE}"/>
              </a:ext>
            </a:extLst>
          </p:cNvPr>
          <p:cNvSpPr txBox="1">
            <a:spLocks/>
          </p:cNvSpPr>
          <p:nvPr/>
        </p:nvSpPr>
        <p:spPr>
          <a:xfrm>
            <a:off x="5955358" y="5548607"/>
            <a:ext cx="5769282" cy="356660"/>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solidFill>
                  <a:srgbClr val="3293C8"/>
                </a:solidFill>
              </a:rPr>
              <a:t>Proactively identify and address risks</a:t>
            </a:r>
          </a:p>
        </p:txBody>
      </p:sp>
      <p:sp>
        <p:nvSpPr>
          <p:cNvPr id="8" name="TextBox 7">
            <a:extLst>
              <a:ext uri="{FF2B5EF4-FFF2-40B4-BE49-F238E27FC236}">
                <a16:creationId xmlns:a16="http://schemas.microsoft.com/office/drawing/2014/main" id="{D6E14F66-F28A-4E1B-8C08-562D7F8FE113}"/>
              </a:ext>
            </a:extLst>
          </p:cNvPr>
          <p:cNvSpPr txBox="1"/>
          <p:nvPr/>
        </p:nvSpPr>
        <p:spPr>
          <a:xfrm>
            <a:off x="29996" y="6455203"/>
            <a:ext cx="682876" cy="215444"/>
          </a:xfrm>
          <a:prstGeom prst="rect">
            <a:avLst/>
          </a:prstGeom>
          <a:noFill/>
        </p:spPr>
        <p:txBody>
          <a:bodyPr wrap="square" lIns="0" tIns="0" rIns="0" bIns="0" rtlCol="0">
            <a:spAutoFit/>
          </a:bodyPr>
          <a:lstStyle/>
          <a:p>
            <a:pPr algn="r"/>
            <a:fld id="{DDB3D640-4032-4024-920B-AC4F90A03C18}" type="slidenum">
              <a:rPr lang="en-US" sz="1400" smtClean="0">
                <a:solidFill>
                  <a:schemeClr val="bg1"/>
                </a:solidFill>
              </a:rPr>
              <a:t>45</a:t>
            </a:fld>
            <a:endParaRPr lang="en-US" sz="1400" dirty="0">
              <a:solidFill>
                <a:schemeClr val="bg1"/>
              </a:solidFill>
            </a:endParaRPr>
          </a:p>
        </p:txBody>
      </p:sp>
    </p:spTree>
    <p:extLst>
      <p:ext uri="{BB962C8B-B14F-4D97-AF65-F5344CB8AC3E}">
        <p14:creationId xmlns:p14="http://schemas.microsoft.com/office/powerpoint/2010/main" val="16861690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descr="&quot;  &quot;">
            <a:extLst>
              <a:ext uri="{FF2B5EF4-FFF2-40B4-BE49-F238E27FC236}">
                <a16:creationId xmlns:a16="http://schemas.microsoft.com/office/drawing/2014/main" id="{32245709-1713-4552-BEDB-9A47C2FB18F8}"/>
              </a:ext>
            </a:extLst>
          </p:cNvPr>
          <p:cNvSpPr/>
          <p:nvPr/>
        </p:nvSpPr>
        <p:spPr>
          <a:xfrm>
            <a:off x="833437" y="426719"/>
            <a:ext cx="2907792" cy="90219"/>
          </a:xfrm>
          <a:prstGeom prst="rect">
            <a:avLst/>
          </a:prstGeom>
          <a:solidFill>
            <a:srgbClr val="DF8A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23D437D-5EA4-40DE-9858-8A71A250F6C9}"/>
              </a:ext>
            </a:extLst>
          </p:cNvPr>
          <p:cNvSpPr>
            <a:spLocks noGrp="1"/>
          </p:cNvSpPr>
          <p:nvPr>
            <p:ph type="title"/>
          </p:nvPr>
        </p:nvSpPr>
        <p:spPr/>
        <p:txBody>
          <a:bodyPr/>
          <a:lstStyle/>
          <a:p>
            <a:r>
              <a:rPr lang="en-US" dirty="0"/>
              <a:t>FHWA Resources</a:t>
            </a:r>
          </a:p>
        </p:txBody>
      </p:sp>
      <p:pic>
        <p:nvPicPr>
          <p:cNvPr id="3" name="Graphic 2" descr="Megaphone icon">
            <a:extLst>
              <a:ext uri="{FF2B5EF4-FFF2-40B4-BE49-F238E27FC236}">
                <a16:creationId xmlns:a16="http://schemas.microsoft.com/office/drawing/2014/main" id="{6BAABAD8-7177-4CA6-B977-2B580E4959A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53000" y="2189605"/>
            <a:ext cx="2286000" cy="1524000"/>
          </a:xfrm>
          <a:prstGeom prst="rect">
            <a:avLst/>
          </a:prstGeom>
        </p:spPr>
      </p:pic>
      <p:sp>
        <p:nvSpPr>
          <p:cNvPr id="19" name="Rectangle 18" descr="&quot;  &quot;">
            <a:extLst>
              <a:ext uri="{FF2B5EF4-FFF2-40B4-BE49-F238E27FC236}">
                <a16:creationId xmlns:a16="http://schemas.microsoft.com/office/drawing/2014/main" id="{69F1A303-5EB2-476C-B80C-F3F61A377F5F}"/>
              </a:ext>
            </a:extLst>
          </p:cNvPr>
          <p:cNvSpPr/>
          <p:nvPr/>
        </p:nvSpPr>
        <p:spPr>
          <a:xfrm>
            <a:off x="1793081" y="3984337"/>
            <a:ext cx="8605838" cy="61546"/>
          </a:xfrm>
          <a:prstGeom prst="rect">
            <a:avLst/>
          </a:prstGeom>
          <a:solidFill>
            <a:srgbClr val="3293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9">
            <a:extLst>
              <a:ext uri="{FF2B5EF4-FFF2-40B4-BE49-F238E27FC236}">
                <a16:creationId xmlns:a16="http://schemas.microsoft.com/office/drawing/2014/main" id="{00305F04-BFC9-425E-907D-CE452A53E7C3}"/>
              </a:ext>
            </a:extLst>
          </p:cNvPr>
          <p:cNvSpPr txBox="1">
            <a:spLocks/>
          </p:cNvSpPr>
          <p:nvPr/>
        </p:nvSpPr>
        <p:spPr>
          <a:xfrm>
            <a:off x="3575502" y="4316615"/>
            <a:ext cx="5040994" cy="443198"/>
          </a:xfrm>
          <a:prstGeom prst="rect">
            <a:avLst/>
          </a:prstGeom>
        </p:spPr>
        <p:txBody>
          <a:bodyPr vert="horz"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200" b="1" dirty="0">
                <a:solidFill>
                  <a:srgbClr val="3293C8"/>
                </a:solidFill>
              </a:rPr>
              <a:t>Safe System Materials</a:t>
            </a:r>
          </a:p>
        </p:txBody>
      </p:sp>
      <p:sp>
        <p:nvSpPr>
          <p:cNvPr id="16" name="TextBox 15">
            <a:extLst>
              <a:ext uri="{FF2B5EF4-FFF2-40B4-BE49-F238E27FC236}">
                <a16:creationId xmlns:a16="http://schemas.microsoft.com/office/drawing/2014/main" id="{4893B258-D07E-4411-9B82-0B72C12F5B25}"/>
              </a:ext>
            </a:extLst>
          </p:cNvPr>
          <p:cNvSpPr txBox="1"/>
          <p:nvPr/>
        </p:nvSpPr>
        <p:spPr>
          <a:xfrm>
            <a:off x="1793080" y="5383605"/>
            <a:ext cx="8605839" cy="369332"/>
          </a:xfrm>
          <a:prstGeom prst="rect">
            <a:avLst/>
          </a:prstGeom>
          <a:noFill/>
        </p:spPr>
        <p:txBody>
          <a:bodyPr wrap="square" lIns="0" tIns="0" rIns="0" bIns="0" rtlCol="0">
            <a:spAutoFit/>
          </a:bodyPr>
          <a:lstStyle/>
          <a:p>
            <a:pPr algn="ctr">
              <a:spcBef>
                <a:spcPts val="400"/>
              </a:spcBef>
              <a:spcAft>
                <a:spcPts val="400"/>
              </a:spcAft>
            </a:pPr>
            <a:r>
              <a:rPr lang="en-US" sz="2400" dirty="0">
                <a:solidFill>
                  <a:srgbClr val="3293C8"/>
                </a:solidFill>
              </a:rPr>
              <a:t>Find more resources at: </a:t>
            </a:r>
            <a:r>
              <a:rPr lang="en-US" sz="2400" dirty="0">
                <a:solidFill>
                  <a:srgbClr val="003C47"/>
                </a:solidFill>
                <a:hlinkClick r:id="rId5">
                  <a:extLst>
                    <a:ext uri="{A12FA001-AC4F-418D-AE19-62706E023703}">
                      <ahyp:hlinkClr xmlns:ahyp="http://schemas.microsoft.com/office/drawing/2018/hyperlinkcolor" xmlns="" val="tx"/>
                    </a:ext>
                  </a:extLst>
                </a:hlinkClick>
              </a:rPr>
              <a:t>safety.fhwa.dot.gov/</a:t>
            </a:r>
            <a:r>
              <a:rPr lang="en-US" sz="2400" dirty="0" err="1">
                <a:solidFill>
                  <a:srgbClr val="003C47"/>
                </a:solidFill>
                <a:hlinkClick r:id="rId5">
                  <a:extLst>
                    <a:ext uri="{A12FA001-AC4F-418D-AE19-62706E023703}">
                      <ahyp:hlinkClr xmlns:ahyp="http://schemas.microsoft.com/office/drawing/2018/hyperlinkcolor" xmlns="" val="tx"/>
                    </a:ext>
                  </a:extLst>
                </a:hlinkClick>
              </a:rPr>
              <a:t>zerodeaths</a:t>
            </a:r>
            <a:endParaRPr lang="en-US" sz="2400" dirty="0">
              <a:solidFill>
                <a:srgbClr val="003C47"/>
              </a:solidFill>
            </a:endParaRPr>
          </a:p>
        </p:txBody>
      </p:sp>
      <p:sp>
        <p:nvSpPr>
          <p:cNvPr id="4" name="TextBox 3">
            <a:extLst>
              <a:ext uri="{FF2B5EF4-FFF2-40B4-BE49-F238E27FC236}">
                <a16:creationId xmlns:a16="http://schemas.microsoft.com/office/drawing/2014/main" id="{4AABDCDC-F3B7-41A6-B91D-D471CF17C747}"/>
              </a:ext>
            </a:extLst>
          </p:cNvPr>
          <p:cNvSpPr txBox="1"/>
          <p:nvPr/>
        </p:nvSpPr>
        <p:spPr>
          <a:xfrm>
            <a:off x="29996" y="6455203"/>
            <a:ext cx="682876" cy="215444"/>
          </a:xfrm>
          <a:prstGeom prst="rect">
            <a:avLst/>
          </a:prstGeom>
          <a:noFill/>
        </p:spPr>
        <p:txBody>
          <a:bodyPr wrap="square" lIns="0" tIns="0" rIns="0" bIns="0" rtlCol="0">
            <a:spAutoFit/>
          </a:bodyPr>
          <a:lstStyle/>
          <a:p>
            <a:pPr algn="r"/>
            <a:fld id="{DDB3D640-4032-4024-920B-AC4F90A03C18}" type="slidenum">
              <a:rPr lang="en-US" sz="1400" smtClean="0">
                <a:solidFill>
                  <a:schemeClr val="bg1"/>
                </a:solidFill>
              </a:rPr>
              <a:t>46</a:t>
            </a:fld>
            <a:endParaRPr lang="en-US" sz="1400" dirty="0">
              <a:solidFill>
                <a:schemeClr val="bg1"/>
              </a:solidFill>
            </a:endParaRPr>
          </a:p>
        </p:txBody>
      </p:sp>
    </p:spTree>
    <p:extLst>
      <p:ext uri="{BB962C8B-B14F-4D97-AF65-F5344CB8AC3E}">
        <p14:creationId xmlns:p14="http://schemas.microsoft.com/office/powerpoint/2010/main" val="142543734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0A3AF139-F8E2-497C-BD58-DEB6DE7FB42A}"/>
              </a:ext>
            </a:extLst>
          </p:cNvPr>
          <p:cNvSpPr txBox="1"/>
          <p:nvPr/>
        </p:nvSpPr>
        <p:spPr>
          <a:xfrm>
            <a:off x="1134965" y="406349"/>
            <a:ext cx="10160460" cy="1754326"/>
          </a:xfrm>
          <a:prstGeom prst="rect">
            <a:avLst/>
          </a:prstGeom>
          <a:noFill/>
        </p:spPr>
        <p:txBody>
          <a:bodyPr wrap="square" rtlCol="0">
            <a:spAutoFit/>
          </a:bodyPr>
          <a:lstStyle/>
          <a:p>
            <a:pPr algn="ctr"/>
            <a:r>
              <a:rPr lang="en-US" sz="3600" b="1" dirty="0">
                <a:solidFill>
                  <a:schemeClr val="bg1"/>
                </a:solidFill>
                <a:latin typeface="Arial Black" panose="020B0A04020102020204" pitchFamily="34" charset="0"/>
              </a:rPr>
              <a:t>Implementing the Safe System approach is our shared responsibility, </a:t>
            </a:r>
            <a:r>
              <a:rPr lang="en-US" sz="3600" b="1" i="1" dirty="0">
                <a:solidFill>
                  <a:schemeClr val="bg1"/>
                </a:solidFill>
                <a:latin typeface="Arial Black" panose="020B0A04020102020204" pitchFamily="34" charset="0"/>
              </a:rPr>
              <a:t>and we all have a role</a:t>
            </a:r>
            <a:r>
              <a:rPr lang="en-US" sz="3600" b="1" dirty="0">
                <a:solidFill>
                  <a:schemeClr val="bg1"/>
                </a:solidFill>
                <a:latin typeface="Arial Black" panose="020B0A04020102020204" pitchFamily="34" charset="0"/>
              </a:rPr>
              <a:t>.</a:t>
            </a:r>
          </a:p>
        </p:txBody>
      </p:sp>
      <p:pic>
        <p:nvPicPr>
          <p:cNvPr id="33" name="Picture 32" descr="People looking at a design blueprint.">
            <a:extLst>
              <a:ext uri="{FF2B5EF4-FFF2-40B4-BE49-F238E27FC236}">
                <a16:creationId xmlns:a16="http://schemas.microsoft.com/office/drawing/2014/main" id="{015D5B20-6A08-45AE-A294-9E0767758BFF}"/>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a:stretch/>
        </p:blipFill>
        <p:spPr>
          <a:xfrm>
            <a:off x="1134965" y="2813706"/>
            <a:ext cx="2185416" cy="2185416"/>
          </a:xfrm>
          <a:prstGeom prst="rect">
            <a:avLst/>
          </a:prstGeom>
        </p:spPr>
      </p:pic>
      <p:sp>
        <p:nvSpPr>
          <p:cNvPr id="22" name="TextBox 21">
            <a:extLst>
              <a:ext uri="{FF2B5EF4-FFF2-40B4-BE49-F238E27FC236}">
                <a16:creationId xmlns:a16="http://schemas.microsoft.com/office/drawing/2014/main" id="{A4E03EBB-34C3-416F-BAED-E092207D2328}"/>
              </a:ext>
            </a:extLst>
          </p:cNvPr>
          <p:cNvSpPr txBox="1"/>
          <p:nvPr/>
        </p:nvSpPr>
        <p:spPr>
          <a:xfrm>
            <a:off x="1137451" y="5037271"/>
            <a:ext cx="2182930" cy="184666"/>
          </a:xfrm>
          <a:prstGeom prst="rect">
            <a:avLst/>
          </a:prstGeom>
          <a:noFill/>
        </p:spPr>
        <p:txBody>
          <a:bodyPr wrap="square" lIns="0" tIns="0" rIns="0" bIns="0" rtlCol="0">
            <a:spAutoFit/>
          </a:bodyPr>
          <a:lstStyle/>
          <a:p>
            <a:pPr algn="r"/>
            <a:r>
              <a:rPr lang="en-US" sz="1200" dirty="0">
                <a:solidFill>
                  <a:schemeClr val="bg1"/>
                </a:solidFill>
              </a:rPr>
              <a:t>Source: Fehr &amp; Peers</a:t>
            </a:r>
          </a:p>
        </p:txBody>
      </p:sp>
      <p:pic>
        <p:nvPicPr>
          <p:cNvPr id="9" name="Picture 8" descr="Special bike lane.">
            <a:extLst>
              <a:ext uri="{FF2B5EF4-FFF2-40B4-BE49-F238E27FC236}">
                <a16:creationId xmlns:a16="http://schemas.microsoft.com/office/drawing/2014/main" id="{3872E956-00E6-4F52-AC54-12E395382CCF}"/>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1394" t="9355" r="1505" b="17016"/>
          <a:stretch/>
        </p:blipFill>
        <p:spPr>
          <a:xfrm>
            <a:off x="3713020" y="2802926"/>
            <a:ext cx="2182934" cy="2206975"/>
          </a:xfrm>
          <a:prstGeom prst="rect">
            <a:avLst/>
          </a:prstGeom>
        </p:spPr>
      </p:pic>
      <p:sp>
        <p:nvSpPr>
          <p:cNvPr id="25" name="TextBox 24">
            <a:extLst>
              <a:ext uri="{FF2B5EF4-FFF2-40B4-BE49-F238E27FC236}">
                <a16:creationId xmlns:a16="http://schemas.microsoft.com/office/drawing/2014/main" id="{A8FE3B40-FF48-49F2-B9D1-FE50DB33B156}"/>
              </a:ext>
            </a:extLst>
          </p:cNvPr>
          <p:cNvSpPr txBox="1"/>
          <p:nvPr/>
        </p:nvSpPr>
        <p:spPr>
          <a:xfrm>
            <a:off x="3713020" y="5037271"/>
            <a:ext cx="2182930" cy="184666"/>
          </a:xfrm>
          <a:prstGeom prst="rect">
            <a:avLst/>
          </a:prstGeom>
          <a:noFill/>
        </p:spPr>
        <p:txBody>
          <a:bodyPr wrap="square" lIns="0" tIns="0" rIns="0" bIns="0" rtlCol="0">
            <a:spAutoFit/>
          </a:bodyPr>
          <a:lstStyle/>
          <a:p>
            <a:pPr algn="r"/>
            <a:r>
              <a:rPr lang="en-US" sz="1200" dirty="0">
                <a:solidFill>
                  <a:schemeClr val="bg1"/>
                </a:solidFill>
              </a:rPr>
              <a:t>Source: Arlington County, VA</a:t>
            </a:r>
          </a:p>
        </p:txBody>
      </p:sp>
      <p:pic>
        <p:nvPicPr>
          <p:cNvPr id="42" name="Picture 41" descr="Construction signs and traffic cones.">
            <a:extLst>
              <a:ext uri="{FF2B5EF4-FFF2-40B4-BE49-F238E27FC236}">
                <a16:creationId xmlns:a16="http://schemas.microsoft.com/office/drawing/2014/main" id="{8C8BA87E-B125-431D-B06E-D4E5F8BC8E4B}"/>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6291078" y="2813706"/>
            <a:ext cx="2185416" cy="2185416"/>
          </a:xfrm>
          <a:prstGeom prst="rect">
            <a:avLst/>
          </a:prstGeom>
        </p:spPr>
      </p:pic>
      <p:sp>
        <p:nvSpPr>
          <p:cNvPr id="28" name="TextBox 27">
            <a:extLst>
              <a:ext uri="{FF2B5EF4-FFF2-40B4-BE49-F238E27FC236}">
                <a16:creationId xmlns:a16="http://schemas.microsoft.com/office/drawing/2014/main" id="{180DFC4A-7793-4E15-A65C-A23FB3388E9D}"/>
              </a:ext>
            </a:extLst>
          </p:cNvPr>
          <p:cNvSpPr txBox="1"/>
          <p:nvPr/>
        </p:nvSpPr>
        <p:spPr>
          <a:xfrm>
            <a:off x="6293564" y="5037271"/>
            <a:ext cx="2182930" cy="184666"/>
          </a:xfrm>
          <a:prstGeom prst="rect">
            <a:avLst/>
          </a:prstGeom>
          <a:noFill/>
        </p:spPr>
        <p:txBody>
          <a:bodyPr wrap="square" lIns="0" tIns="0" rIns="0" bIns="0" rtlCol="0">
            <a:spAutoFit/>
          </a:bodyPr>
          <a:lstStyle/>
          <a:p>
            <a:pPr algn="r"/>
            <a:r>
              <a:rPr lang="en-US" sz="1200" dirty="0">
                <a:solidFill>
                  <a:schemeClr val="bg1"/>
                </a:solidFill>
              </a:rPr>
              <a:t>Source: Fehr &amp; Peers</a:t>
            </a:r>
          </a:p>
        </p:txBody>
      </p:sp>
      <p:pic>
        <p:nvPicPr>
          <p:cNvPr id="43" name="Picture 42" descr="Motorcycle policeman giving a child a high-five.">
            <a:extLst>
              <a:ext uri="{FF2B5EF4-FFF2-40B4-BE49-F238E27FC236}">
                <a16:creationId xmlns:a16="http://schemas.microsoft.com/office/drawing/2014/main" id="{DFD1681E-BACB-43DB-8A08-06B9C073473F}"/>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a:stretch/>
        </p:blipFill>
        <p:spPr>
          <a:xfrm>
            <a:off x="8869133" y="2813706"/>
            <a:ext cx="2185416" cy="2185416"/>
          </a:xfrm>
          <a:prstGeom prst="rect">
            <a:avLst/>
          </a:prstGeom>
        </p:spPr>
      </p:pic>
      <p:sp>
        <p:nvSpPr>
          <p:cNvPr id="19" name="TextBox 18">
            <a:extLst>
              <a:ext uri="{FF2B5EF4-FFF2-40B4-BE49-F238E27FC236}">
                <a16:creationId xmlns:a16="http://schemas.microsoft.com/office/drawing/2014/main" id="{307C2E75-260F-4795-B442-15B3730F3F6F}"/>
              </a:ext>
            </a:extLst>
          </p:cNvPr>
          <p:cNvSpPr txBox="1"/>
          <p:nvPr/>
        </p:nvSpPr>
        <p:spPr>
          <a:xfrm>
            <a:off x="8871619" y="5037271"/>
            <a:ext cx="2182930" cy="184666"/>
          </a:xfrm>
          <a:prstGeom prst="rect">
            <a:avLst/>
          </a:prstGeom>
          <a:noFill/>
        </p:spPr>
        <p:txBody>
          <a:bodyPr wrap="square" lIns="0" tIns="0" rIns="0" bIns="0" rtlCol="0">
            <a:spAutoFit/>
          </a:bodyPr>
          <a:lstStyle/>
          <a:p>
            <a:pPr algn="r"/>
            <a:r>
              <a:rPr lang="en-US" sz="1200" dirty="0">
                <a:solidFill>
                  <a:schemeClr val="bg1"/>
                </a:solidFill>
              </a:rPr>
              <a:t>Source: Fehr &amp; Peers</a:t>
            </a:r>
          </a:p>
        </p:txBody>
      </p:sp>
      <p:sp>
        <p:nvSpPr>
          <p:cNvPr id="5" name="TextBox 4">
            <a:extLst>
              <a:ext uri="{FF2B5EF4-FFF2-40B4-BE49-F238E27FC236}">
                <a16:creationId xmlns:a16="http://schemas.microsoft.com/office/drawing/2014/main" id="{F14F0481-8CF4-406A-BC3E-49D4BC0C6F39}"/>
              </a:ext>
            </a:extLst>
          </p:cNvPr>
          <p:cNvSpPr txBox="1"/>
          <p:nvPr/>
        </p:nvSpPr>
        <p:spPr>
          <a:xfrm>
            <a:off x="29996" y="6455203"/>
            <a:ext cx="682876" cy="215444"/>
          </a:xfrm>
          <a:prstGeom prst="rect">
            <a:avLst/>
          </a:prstGeom>
          <a:noFill/>
        </p:spPr>
        <p:txBody>
          <a:bodyPr wrap="square" lIns="0" tIns="0" rIns="0" bIns="0" rtlCol="0">
            <a:spAutoFit/>
          </a:bodyPr>
          <a:lstStyle/>
          <a:p>
            <a:pPr algn="r"/>
            <a:fld id="{DDB3D640-4032-4024-920B-AC4F90A03C18}" type="slidenum">
              <a:rPr lang="en-US" sz="1400" smtClean="0">
                <a:solidFill>
                  <a:schemeClr val="bg1"/>
                </a:solidFill>
              </a:rPr>
              <a:t>47</a:t>
            </a:fld>
            <a:endParaRPr lang="en-US" sz="1400" dirty="0">
              <a:solidFill>
                <a:schemeClr val="bg1"/>
              </a:solidFill>
            </a:endParaRPr>
          </a:p>
        </p:txBody>
      </p:sp>
    </p:spTree>
    <p:extLst>
      <p:ext uri="{BB962C8B-B14F-4D97-AF65-F5344CB8AC3E}">
        <p14:creationId xmlns:p14="http://schemas.microsoft.com/office/powerpoint/2010/main" val="91951197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8942855-B336-47A0-A9B6-6BD57EAC6C28}"/>
              </a:ext>
            </a:extLst>
          </p:cNvPr>
          <p:cNvSpPr txBox="1"/>
          <p:nvPr/>
        </p:nvSpPr>
        <p:spPr>
          <a:xfrm>
            <a:off x="1532965" y="406349"/>
            <a:ext cx="9364460" cy="1200329"/>
          </a:xfrm>
          <a:prstGeom prst="rect">
            <a:avLst/>
          </a:prstGeom>
          <a:noFill/>
        </p:spPr>
        <p:txBody>
          <a:bodyPr wrap="square" rtlCol="0">
            <a:spAutoFit/>
          </a:bodyPr>
          <a:lstStyle/>
          <a:p>
            <a:pPr algn="ctr"/>
            <a:r>
              <a:rPr lang="en-US" sz="3600" b="1" dirty="0">
                <a:solidFill>
                  <a:schemeClr val="bg1"/>
                </a:solidFill>
                <a:latin typeface="Arial Black" panose="020B0A04020102020204" pitchFamily="34" charset="0"/>
              </a:rPr>
              <a:t>Zero is our goal. </a:t>
            </a:r>
          </a:p>
          <a:p>
            <a:pPr algn="ctr"/>
            <a:r>
              <a:rPr lang="en-US" sz="3600" b="1" dirty="0">
                <a:solidFill>
                  <a:schemeClr val="bg1"/>
                </a:solidFill>
                <a:latin typeface="Arial Black" panose="020B0A04020102020204" pitchFamily="34" charset="0"/>
              </a:rPr>
              <a:t>A Safe System is how we get there.</a:t>
            </a:r>
          </a:p>
        </p:txBody>
      </p:sp>
      <p:sp>
        <p:nvSpPr>
          <p:cNvPr id="2" name="Rectangle 1" descr="&quot;  &quot;">
            <a:extLst>
              <a:ext uri="{FF2B5EF4-FFF2-40B4-BE49-F238E27FC236}">
                <a16:creationId xmlns:a16="http://schemas.microsoft.com/office/drawing/2014/main" id="{DC590D25-77DD-4461-B2AE-0F2F722BA483}"/>
              </a:ext>
            </a:extLst>
          </p:cNvPr>
          <p:cNvSpPr/>
          <p:nvPr/>
        </p:nvSpPr>
        <p:spPr>
          <a:xfrm>
            <a:off x="3910853" y="2828836"/>
            <a:ext cx="4370294" cy="1200329"/>
          </a:xfrm>
          <a:prstGeom prst="rect">
            <a:avLst/>
          </a:prstGeom>
          <a:solidFill>
            <a:srgbClr val="3293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304CCDA-FE3E-4A32-BE5A-C7EDC5E7B867}"/>
              </a:ext>
            </a:extLst>
          </p:cNvPr>
          <p:cNvSpPr txBox="1"/>
          <p:nvPr/>
        </p:nvSpPr>
        <p:spPr>
          <a:xfrm>
            <a:off x="3910854" y="3105834"/>
            <a:ext cx="4370294" cy="646331"/>
          </a:xfrm>
          <a:prstGeom prst="rect">
            <a:avLst/>
          </a:prstGeom>
          <a:noFill/>
        </p:spPr>
        <p:txBody>
          <a:bodyPr wrap="square" rtlCol="0">
            <a:spAutoFit/>
          </a:bodyPr>
          <a:lstStyle/>
          <a:p>
            <a:pPr algn="ctr"/>
            <a:r>
              <a:rPr lang="en-US" sz="3600" b="1" dirty="0">
                <a:solidFill>
                  <a:schemeClr val="bg1"/>
                </a:solidFill>
                <a:latin typeface="Arial Black" panose="020B0A04020102020204" pitchFamily="34" charset="0"/>
              </a:rPr>
              <a:t>Questions?</a:t>
            </a:r>
          </a:p>
        </p:txBody>
      </p:sp>
      <p:sp>
        <p:nvSpPr>
          <p:cNvPr id="3" name="TextBox 2">
            <a:extLst>
              <a:ext uri="{FF2B5EF4-FFF2-40B4-BE49-F238E27FC236}">
                <a16:creationId xmlns:a16="http://schemas.microsoft.com/office/drawing/2014/main" id="{A3651160-1F72-4A63-BCA6-B4D4DE2CC45C}"/>
              </a:ext>
            </a:extLst>
          </p:cNvPr>
          <p:cNvSpPr txBox="1"/>
          <p:nvPr/>
        </p:nvSpPr>
        <p:spPr>
          <a:xfrm>
            <a:off x="29996" y="6455203"/>
            <a:ext cx="682876" cy="215444"/>
          </a:xfrm>
          <a:prstGeom prst="rect">
            <a:avLst/>
          </a:prstGeom>
          <a:noFill/>
        </p:spPr>
        <p:txBody>
          <a:bodyPr wrap="square" lIns="0" tIns="0" rIns="0" bIns="0" rtlCol="0">
            <a:spAutoFit/>
          </a:bodyPr>
          <a:lstStyle/>
          <a:p>
            <a:pPr algn="r"/>
            <a:fld id="{DDB3D640-4032-4024-920B-AC4F90A03C18}" type="slidenum">
              <a:rPr lang="en-US" sz="1400" smtClean="0">
                <a:solidFill>
                  <a:schemeClr val="bg1"/>
                </a:solidFill>
              </a:rPr>
              <a:t>48</a:t>
            </a:fld>
            <a:endParaRPr lang="en-US" sz="1400" dirty="0">
              <a:solidFill>
                <a:schemeClr val="bg1"/>
              </a:solidFill>
            </a:endParaRPr>
          </a:p>
        </p:txBody>
      </p:sp>
    </p:spTree>
    <p:extLst>
      <p:ext uri="{BB962C8B-B14F-4D97-AF65-F5344CB8AC3E}">
        <p14:creationId xmlns:p14="http://schemas.microsoft.com/office/powerpoint/2010/main" val="53865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a:extLst>
              <a:ext uri="{FF2B5EF4-FFF2-40B4-BE49-F238E27FC236}">
                <a16:creationId xmlns:a16="http://schemas.microsoft.com/office/drawing/2014/main" id="{317E3C16-6EE5-4037-AADB-28604645950B}"/>
              </a:ext>
            </a:extLst>
          </p:cNvPr>
          <p:cNvSpPr txBox="1">
            <a:spLocks/>
          </p:cNvSpPr>
          <p:nvPr/>
        </p:nvSpPr>
        <p:spPr>
          <a:xfrm>
            <a:off x="587829" y="1200184"/>
            <a:ext cx="5035550" cy="808037"/>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pPr>
              <a:lnSpc>
                <a:spcPts val="6000"/>
              </a:lnSpc>
            </a:pPr>
            <a:r>
              <a:rPr lang="en-US" sz="6000" dirty="0"/>
              <a:t>Introduction</a:t>
            </a:r>
          </a:p>
        </p:txBody>
      </p:sp>
      <p:sp>
        <p:nvSpPr>
          <p:cNvPr id="2" name="TextBox 1"/>
          <p:cNvSpPr txBox="1"/>
          <p:nvPr/>
        </p:nvSpPr>
        <p:spPr>
          <a:xfrm>
            <a:off x="418252" y="2222464"/>
            <a:ext cx="4901184" cy="707886"/>
          </a:xfrm>
          <a:prstGeom prst="rect">
            <a:avLst/>
          </a:prstGeom>
          <a:noFill/>
        </p:spPr>
        <p:txBody>
          <a:bodyPr wrap="square" rtlCol="0">
            <a:spAutoFit/>
          </a:bodyPr>
          <a:lstStyle/>
          <a:p>
            <a:r>
              <a:rPr lang="en-US" sz="2000" dirty="0">
                <a:solidFill>
                  <a:schemeClr val="bg1"/>
                </a:solidFill>
              </a:rPr>
              <a:t>Assessment of our current situation and introduction to the Safe System approach</a:t>
            </a:r>
          </a:p>
        </p:txBody>
      </p:sp>
      <p:grpSp>
        <p:nvGrpSpPr>
          <p:cNvPr id="4" name="Group 3">
            <a:extLst>
              <a:ext uri="{FF2B5EF4-FFF2-40B4-BE49-F238E27FC236}">
                <a16:creationId xmlns:a16="http://schemas.microsoft.com/office/drawing/2014/main" id="{A2C94BBF-749F-41BB-A281-D7A8602D655D}"/>
              </a:ext>
            </a:extLst>
          </p:cNvPr>
          <p:cNvGrpSpPr/>
          <p:nvPr/>
        </p:nvGrpSpPr>
        <p:grpSpPr>
          <a:xfrm>
            <a:off x="532435" y="3852479"/>
            <a:ext cx="2116636" cy="2473089"/>
            <a:chOff x="532435" y="3852479"/>
            <a:chExt cx="2116636" cy="2473089"/>
          </a:xfrm>
        </p:grpSpPr>
        <p:sp>
          <p:nvSpPr>
            <p:cNvPr id="52" name="Rectangle 51">
              <a:extLst>
                <a:ext uri="{FF2B5EF4-FFF2-40B4-BE49-F238E27FC236}">
                  <a16:creationId xmlns:a16="http://schemas.microsoft.com/office/drawing/2014/main" id="{0B164BD4-0106-421D-A75A-8264C749ADB9}"/>
                </a:ext>
              </a:extLst>
            </p:cNvPr>
            <p:cNvSpPr/>
            <p:nvPr/>
          </p:nvSpPr>
          <p:spPr>
            <a:xfrm>
              <a:off x="532435" y="3852479"/>
              <a:ext cx="2116636" cy="2473089"/>
            </a:xfrm>
            <a:prstGeom prst="rect">
              <a:avLst/>
            </a:prstGeom>
            <a:solidFill>
              <a:srgbClr val="3293C8"/>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itle 1">
              <a:extLst>
                <a:ext uri="{FF2B5EF4-FFF2-40B4-BE49-F238E27FC236}">
                  <a16:creationId xmlns:a16="http://schemas.microsoft.com/office/drawing/2014/main" id="{0B80A324-60D2-4D18-BE34-F2A1844D8C47}"/>
                </a:ext>
              </a:extLst>
            </p:cNvPr>
            <p:cNvSpPr txBox="1">
              <a:spLocks/>
            </p:cNvSpPr>
            <p:nvPr/>
          </p:nvSpPr>
          <p:spPr>
            <a:xfrm>
              <a:off x="616220" y="4166491"/>
              <a:ext cx="1946448" cy="87330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pPr>
                <a:lnSpc>
                  <a:spcPct val="100000"/>
                </a:lnSpc>
              </a:pPr>
              <a:r>
                <a:rPr lang="en-US" sz="4800" dirty="0"/>
                <a:t>1</a:t>
              </a:r>
            </a:p>
          </p:txBody>
        </p:sp>
        <p:sp>
          <p:nvSpPr>
            <p:cNvPr id="30" name="Title 1">
              <a:extLst>
                <a:ext uri="{FF2B5EF4-FFF2-40B4-BE49-F238E27FC236}">
                  <a16:creationId xmlns:a16="http://schemas.microsoft.com/office/drawing/2014/main" id="{A1F92A25-90F6-4CD9-A187-5FE0A9725B45}"/>
                </a:ext>
              </a:extLst>
            </p:cNvPr>
            <p:cNvSpPr txBox="1">
              <a:spLocks/>
            </p:cNvSpPr>
            <p:nvPr/>
          </p:nvSpPr>
          <p:spPr>
            <a:xfrm>
              <a:off x="616220" y="4969965"/>
              <a:ext cx="1946448" cy="87330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pPr>
                <a:lnSpc>
                  <a:spcPct val="100000"/>
                </a:lnSpc>
              </a:pPr>
              <a:r>
                <a:rPr lang="en-US" sz="2400" dirty="0"/>
                <a:t>Introduction</a:t>
              </a:r>
            </a:p>
          </p:txBody>
        </p:sp>
      </p:grpSp>
      <p:grpSp>
        <p:nvGrpSpPr>
          <p:cNvPr id="59" name="Group 58" descr="&quot;  &quot;">
            <a:extLst>
              <a:ext uri="{FF2B5EF4-FFF2-40B4-BE49-F238E27FC236}">
                <a16:creationId xmlns:a16="http://schemas.microsoft.com/office/drawing/2014/main" id="{92DD5856-DA3A-43FB-B14A-317C91EEF443}"/>
              </a:ext>
            </a:extLst>
          </p:cNvPr>
          <p:cNvGrpSpPr/>
          <p:nvPr/>
        </p:nvGrpSpPr>
        <p:grpSpPr>
          <a:xfrm>
            <a:off x="2785059" y="3852479"/>
            <a:ext cx="2116636" cy="2473089"/>
            <a:chOff x="532435" y="3852479"/>
            <a:chExt cx="2116636" cy="2473089"/>
          </a:xfrm>
        </p:grpSpPr>
        <p:sp>
          <p:nvSpPr>
            <p:cNvPr id="60" name="Rectangle 59">
              <a:extLst>
                <a:ext uri="{FF2B5EF4-FFF2-40B4-BE49-F238E27FC236}">
                  <a16:creationId xmlns:a16="http://schemas.microsoft.com/office/drawing/2014/main" id="{FA2BC06C-2E47-4D10-8586-FCB81DDE451D}"/>
                </a:ext>
              </a:extLst>
            </p:cNvPr>
            <p:cNvSpPr/>
            <p:nvPr/>
          </p:nvSpPr>
          <p:spPr>
            <a:xfrm>
              <a:off x="532435" y="3852479"/>
              <a:ext cx="2116636" cy="2473089"/>
            </a:xfrm>
            <a:prstGeom prst="rect">
              <a:avLst/>
            </a:prstGeom>
            <a:solidFill>
              <a:srgbClr val="003C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itle 1">
              <a:extLst>
                <a:ext uri="{FF2B5EF4-FFF2-40B4-BE49-F238E27FC236}">
                  <a16:creationId xmlns:a16="http://schemas.microsoft.com/office/drawing/2014/main" id="{13733B5D-5EE1-4081-976A-18732AF5DBCD}"/>
                </a:ext>
              </a:extLst>
            </p:cNvPr>
            <p:cNvSpPr txBox="1">
              <a:spLocks/>
            </p:cNvSpPr>
            <p:nvPr/>
          </p:nvSpPr>
          <p:spPr>
            <a:xfrm>
              <a:off x="616220" y="4166491"/>
              <a:ext cx="1946448" cy="87330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pPr>
                <a:lnSpc>
                  <a:spcPct val="100000"/>
                </a:lnSpc>
              </a:pPr>
              <a:r>
                <a:rPr lang="en-US" sz="4800" dirty="0"/>
                <a:t>2</a:t>
              </a:r>
            </a:p>
          </p:txBody>
        </p:sp>
        <p:sp>
          <p:nvSpPr>
            <p:cNvPr id="61" name="Title 1">
              <a:extLst>
                <a:ext uri="{FF2B5EF4-FFF2-40B4-BE49-F238E27FC236}">
                  <a16:creationId xmlns:a16="http://schemas.microsoft.com/office/drawing/2014/main" id="{BC86EA9D-6412-404A-ACF8-01DA64863006}"/>
                </a:ext>
              </a:extLst>
            </p:cNvPr>
            <p:cNvSpPr txBox="1">
              <a:spLocks/>
            </p:cNvSpPr>
            <p:nvPr/>
          </p:nvSpPr>
          <p:spPr>
            <a:xfrm>
              <a:off x="616220" y="4969965"/>
              <a:ext cx="1946448" cy="87330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pPr>
                <a:lnSpc>
                  <a:spcPct val="100000"/>
                </a:lnSpc>
              </a:pPr>
              <a:r>
                <a:rPr lang="en-US" sz="2400" dirty="0"/>
                <a:t>Safe System Principles</a:t>
              </a:r>
            </a:p>
          </p:txBody>
        </p:sp>
      </p:grpSp>
      <p:grpSp>
        <p:nvGrpSpPr>
          <p:cNvPr id="63" name="Group 62" descr="&quot;  &quot;">
            <a:extLst>
              <a:ext uri="{FF2B5EF4-FFF2-40B4-BE49-F238E27FC236}">
                <a16:creationId xmlns:a16="http://schemas.microsoft.com/office/drawing/2014/main" id="{98BD2881-7C28-4945-9771-BF3691B41392}"/>
              </a:ext>
            </a:extLst>
          </p:cNvPr>
          <p:cNvGrpSpPr/>
          <p:nvPr/>
        </p:nvGrpSpPr>
        <p:grpSpPr>
          <a:xfrm>
            <a:off x="5037683" y="3852479"/>
            <a:ext cx="2116636" cy="2473089"/>
            <a:chOff x="532435" y="3852479"/>
            <a:chExt cx="2116636" cy="2473089"/>
          </a:xfrm>
        </p:grpSpPr>
        <p:sp>
          <p:nvSpPr>
            <p:cNvPr id="64" name="Rectangle 63">
              <a:extLst>
                <a:ext uri="{FF2B5EF4-FFF2-40B4-BE49-F238E27FC236}">
                  <a16:creationId xmlns:a16="http://schemas.microsoft.com/office/drawing/2014/main" id="{4370102A-069A-47D4-8AE3-F037E494A5C4}"/>
                </a:ext>
              </a:extLst>
            </p:cNvPr>
            <p:cNvSpPr/>
            <p:nvPr/>
          </p:nvSpPr>
          <p:spPr>
            <a:xfrm>
              <a:off x="532435" y="3852479"/>
              <a:ext cx="2116636" cy="2473089"/>
            </a:xfrm>
            <a:prstGeom prst="rect">
              <a:avLst/>
            </a:prstGeom>
            <a:solidFill>
              <a:srgbClr val="003C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itle 1">
              <a:extLst>
                <a:ext uri="{FF2B5EF4-FFF2-40B4-BE49-F238E27FC236}">
                  <a16:creationId xmlns:a16="http://schemas.microsoft.com/office/drawing/2014/main" id="{52AF900F-7056-4D28-AB0C-9ED0F7E1AADA}"/>
                </a:ext>
              </a:extLst>
            </p:cNvPr>
            <p:cNvSpPr txBox="1">
              <a:spLocks/>
            </p:cNvSpPr>
            <p:nvPr/>
          </p:nvSpPr>
          <p:spPr>
            <a:xfrm>
              <a:off x="616220" y="4166491"/>
              <a:ext cx="1946448" cy="87330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pPr>
                <a:lnSpc>
                  <a:spcPct val="100000"/>
                </a:lnSpc>
              </a:pPr>
              <a:r>
                <a:rPr lang="en-US" sz="4800" dirty="0"/>
                <a:t>3</a:t>
              </a:r>
            </a:p>
          </p:txBody>
        </p:sp>
        <p:sp>
          <p:nvSpPr>
            <p:cNvPr id="65" name="Title 1">
              <a:extLst>
                <a:ext uri="{FF2B5EF4-FFF2-40B4-BE49-F238E27FC236}">
                  <a16:creationId xmlns:a16="http://schemas.microsoft.com/office/drawing/2014/main" id="{06230673-7608-4B88-B97D-58AA6C2BC3CF}"/>
                </a:ext>
              </a:extLst>
            </p:cNvPr>
            <p:cNvSpPr txBox="1">
              <a:spLocks/>
            </p:cNvSpPr>
            <p:nvPr/>
          </p:nvSpPr>
          <p:spPr>
            <a:xfrm>
              <a:off x="616220" y="4969965"/>
              <a:ext cx="1946448" cy="87330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pPr>
                <a:lnSpc>
                  <a:spcPct val="100000"/>
                </a:lnSpc>
              </a:pPr>
              <a:r>
                <a:rPr lang="en-US" sz="2400" dirty="0"/>
                <a:t>Safe System Elements</a:t>
              </a:r>
            </a:p>
          </p:txBody>
        </p:sp>
      </p:grpSp>
      <p:grpSp>
        <p:nvGrpSpPr>
          <p:cNvPr id="67" name="Group 66" descr="&quot;  &quot;">
            <a:extLst>
              <a:ext uri="{FF2B5EF4-FFF2-40B4-BE49-F238E27FC236}">
                <a16:creationId xmlns:a16="http://schemas.microsoft.com/office/drawing/2014/main" id="{FC8B8358-F7E3-486D-9F34-AA11403F61B0}"/>
              </a:ext>
            </a:extLst>
          </p:cNvPr>
          <p:cNvGrpSpPr/>
          <p:nvPr/>
        </p:nvGrpSpPr>
        <p:grpSpPr>
          <a:xfrm>
            <a:off x="7290307" y="3852479"/>
            <a:ext cx="2116636" cy="2473089"/>
            <a:chOff x="532435" y="3852479"/>
            <a:chExt cx="2116636" cy="2473089"/>
          </a:xfrm>
        </p:grpSpPr>
        <p:sp>
          <p:nvSpPr>
            <p:cNvPr id="68" name="Rectangle 67">
              <a:extLst>
                <a:ext uri="{FF2B5EF4-FFF2-40B4-BE49-F238E27FC236}">
                  <a16:creationId xmlns:a16="http://schemas.microsoft.com/office/drawing/2014/main" id="{972792C3-006C-4C3F-AAA6-83C3E4973F5E}"/>
                </a:ext>
              </a:extLst>
            </p:cNvPr>
            <p:cNvSpPr/>
            <p:nvPr/>
          </p:nvSpPr>
          <p:spPr>
            <a:xfrm>
              <a:off x="532435" y="3852479"/>
              <a:ext cx="2116636" cy="2473089"/>
            </a:xfrm>
            <a:prstGeom prst="rect">
              <a:avLst/>
            </a:prstGeom>
            <a:solidFill>
              <a:srgbClr val="003C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Title 1">
              <a:extLst>
                <a:ext uri="{FF2B5EF4-FFF2-40B4-BE49-F238E27FC236}">
                  <a16:creationId xmlns:a16="http://schemas.microsoft.com/office/drawing/2014/main" id="{D319D706-807C-4107-B117-1701F2FDCC8F}"/>
                </a:ext>
              </a:extLst>
            </p:cNvPr>
            <p:cNvSpPr txBox="1">
              <a:spLocks/>
            </p:cNvSpPr>
            <p:nvPr/>
          </p:nvSpPr>
          <p:spPr>
            <a:xfrm>
              <a:off x="616220" y="4166491"/>
              <a:ext cx="1946448" cy="87330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pPr>
                <a:lnSpc>
                  <a:spcPct val="100000"/>
                </a:lnSpc>
              </a:pPr>
              <a:r>
                <a:rPr lang="en-US" sz="4800" dirty="0"/>
                <a:t>4</a:t>
              </a:r>
            </a:p>
          </p:txBody>
        </p:sp>
        <p:sp>
          <p:nvSpPr>
            <p:cNvPr id="69" name="Title 1">
              <a:extLst>
                <a:ext uri="{FF2B5EF4-FFF2-40B4-BE49-F238E27FC236}">
                  <a16:creationId xmlns:a16="http://schemas.microsoft.com/office/drawing/2014/main" id="{7869BA24-20E6-478D-AEA0-A33AA842D878}"/>
                </a:ext>
              </a:extLst>
            </p:cNvPr>
            <p:cNvSpPr txBox="1">
              <a:spLocks/>
            </p:cNvSpPr>
            <p:nvPr/>
          </p:nvSpPr>
          <p:spPr>
            <a:xfrm>
              <a:off x="616220" y="4969965"/>
              <a:ext cx="1708948" cy="87330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pPr>
                <a:lnSpc>
                  <a:spcPct val="100000"/>
                </a:lnSpc>
              </a:pPr>
              <a:r>
                <a:rPr lang="en-US" sz="2400" dirty="0"/>
                <a:t>Case Studies</a:t>
              </a:r>
            </a:p>
          </p:txBody>
        </p:sp>
      </p:grpSp>
      <p:grpSp>
        <p:nvGrpSpPr>
          <p:cNvPr id="71" name="Group 70" descr="&quot;  &quot;">
            <a:extLst>
              <a:ext uri="{FF2B5EF4-FFF2-40B4-BE49-F238E27FC236}">
                <a16:creationId xmlns:a16="http://schemas.microsoft.com/office/drawing/2014/main" id="{D661D3EB-93A8-4026-A6E4-232AABF7EF4A}"/>
              </a:ext>
            </a:extLst>
          </p:cNvPr>
          <p:cNvGrpSpPr/>
          <p:nvPr/>
        </p:nvGrpSpPr>
        <p:grpSpPr>
          <a:xfrm>
            <a:off x="9542931" y="3852479"/>
            <a:ext cx="2116636" cy="2473089"/>
            <a:chOff x="532435" y="3852479"/>
            <a:chExt cx="2116636" cy="2473089"/>
          </a:xfrm>
        </p:grpSpPr>
        <p:sp>
          <p:nvSpPr>
            <p:cNvPr id="72" name="Rectangle 71">
              <a:extLst>
                <a:ext uri="{FF2B5EF4-FFF2-40B4-BE49-F238E27FC236}">
                  <a16:creationId xmlns:a16="http://schemas.microsoft.com/office/drawing/2014/main" id="{7E09905F-AE42-4995-B122-426E7456A231}"/>
                </a:ext>
              </a:extLst>
            </p:cNvPr>
            <p:cNvSpPr/>
            <p:nvPr/>
          </p:nvSpPr>
          <p:spPr>
            <a:xfrm>
              <a:off x="532435" y="3852479"/>
              <a:ext cx="2116636" cy="2473089"/>
            </a:xfrm>
            <a:prstGeom prst="rect">
              <a:avLst/>
            </a:prstGeom>
            <a:solidFill>
              <a:srgbClr val="003C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Title 1">
              <a:extLst>
                <a:ext uri="{FF2B5EF4-FFF2-40B4-BE49-F238E27FC236}">
                  <a16:creationId xmlns:a16="http://schemas.microsoft.com/office/drawing/2014/main" id="{289CDD80-9D23-4910-AFB1-B3CBF586B677}"/>
                </a:ext>
              </a:extLst>
            </p:cNvPr>
            <p:cNvSpPr txBox="1">
              <a:spLocks/>
            </p:cNvSpPr>
            <p:nvPr/>
          </p:nvSpPr>
          <p:spPr>
            <a:xfrm>
              <a:off x="616220" y="4166491"/>
              <a:ext cx="1946448" cy="87330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pPr>
                <a:lnSpc>
                  <a:spcPct val="100000"/>
                </a:lnSpc>
              </a:pPr>
              <a:r>
                <a:rPr lang="en-US" sz="4800" dirty="0"/>
                <a:t>5</a:t>
              </a:r>
            </a:p>
          </p:txBody>
        </p:sp>
        <p:sp>
          <p:nvSpPr>
            <p:cNvPr id="73" name="Title 1">
              <a:extLst>
                <a:ext uri="{FF2B5EF4-FFF2-40B4-BE49-F238E27FC236}">
                  <a16:creationId xmlns:a16="http://schemas.microsoft.com/office/drawing/2014/main" id="{E1E1A4D1-CD7B-48D7-B0FF-F4DFB9D78F86}"/>
                </a:ext>
              </a:extLst>
            </p:cNvPr>
            <p:cNvSpPr txBox="1">
              <a:spLocks/>
            </p:cNvSpPr>
            <p:nvPr/>
          </p:nvSpPr>
          <p:spPr>
            <a:xfrm>
              <a:off x="616220" y="4969965"/>
              <a:ext cx="1946448" cy="87330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pPr>
                <a:lnSpc>
                  <a:spcPct val="100000"/>
                </a:lnSpc>
              </a:pPr>
              <a:r>
                <a:rPr lang="en-US" sz="2400" dirty="0"/>
                <a:t>Conclusion &amp; Resources</a:t>
              </a:r>
            </a:p>
          </p:txBody>
        </p:sp>
      </p:grpSp>
      <p:sp>
        <p:nvSpPr>
          <p:cNvPr id="41" name="TextBox 40">
            <a:extLst>
              <a:ext uri="{FF2B5EF4-FFF2-40B4-BE49-F238E27FC236}">
                <a16:creationId xmlns:a16="http://schemas.microsoft.com/office/drawing/2014/main" id="{4D7966B1-48E0-403F-BDAE-75F792081EE9}"/>
              </a:ext>
            </a:extLst>
          </p:cNvPr>
          <p:cNvSpPr txBox="1"/>
          <p:nvPr/>
        </p:nvSpPr>
        <p:spPr>
          <a:xfrm>
            <a:off x="29996" y="6455203"/>
            <a:ext cx="682876" cy="215444"/>
          </a:xfrm>
          <a:prstGeom prst="rect">
            <a:avLst/>
          </a:prstGeom>
          <a:noFill/>
        </p:spPr>
        <p:txBody>
          <a:bodyPr wrap="square" lIns="0" tIns="0" rIns="0" bIns="0" rtlCol="0">
            <a:spAutoFit/>
          </a:bodyPr>
          <a:lstStyle/>
          <a:p>
            <a:pPr algn="r"/>
            <a:fld id="{DDB3D640-4032-4024-920B-AC4F90A03C18}" type="slidenum">
              <a:rPr lang="en-US" sz="1400" smtClean="0">
                <a:solidFill>
                  <a:schemeClr val="bg1"/>
                </a:solidFill>
              </a:rPr>
              <a:t>5</a:t>
            </a:fld>
            <a:endParaRPr lang="en-US" sz="1400" dirty="0">
              <a:solidFill>
                <a:schemeClr val="bg1"/>
              </a:solidFill>
            </a:endParaRPr>
          </a:p>
        </p:txBody>
      </p:sp>
    </p:spTree>
    <p:extLst>
      <p:ext uri="{BB962C8B-B14F-4D97-AF65-F5344CB8AC3E}">
        <p14:creationId xmlns:p14="http://schemas.microsoft.com/office/powerpoint/2010/main" val="37813987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descr="&quot;  &quot;">
            <a:extLst>
              <a:ext uri="{FF2B5EF4-FFF2-40B4-BE49-F238E27FC236}">
                <a16:creationId xmlns:a16="http://schemas.microsoft.com/office/drawing/2014/main" id="{6AE2A282-F9C0-4A55-8490-8B06EA5D7A3B}"/>
              </a:ext>
            </a:extLst>
          </p:cNvPr>
          <p:cNvSpPr/>
          <p:nvPr/>
        </p:nvSpPr>
        <p:spPr>
          <a:xfrm>
            <a:off x="833437" y="426719"/>
            <a:ext cx="3647123" cy="90219"/>
          </a:xfrm>
          <a:prstGeom prst="rect">
            <a:avLst/>
          </a:prstGeom>
          <a:solidFill>
            <a:srgbClr val="DF8A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8E5FCA0-5595-4166-8E4C-5982A706E0AE}"/>
              </a:ext>
            </a:extLst>
          </p:cNvPr>
          <p:cNvSpPr>
            <a:spLocks noGrp="1"/>
          </p:cNvSpPr>
          <p:nvPr>
            <p:ph type="title"/>
          </p:nvPr>
        </p:nvSpPr>
        <p:spPr>
          <a:xfrm>
            <a:off x="838199" y="667749"/>
            <a:ext cx="10555705" cy="618130"/>
          </a:xfrm>
          <a:noFill/>
        </p:spPr>
        <p:txBody>
          <a:bodyPr/>
          <a:lstStyle/>
          <a:p>
            <a:r>
              <a:rPr lang="en-US" dirty="0"/>
              <a:t>Our Current Reality</a:t>
            </a:r>
          </a:p>
        </p:txBody>
      </p:sp>
      <p:sp>
        <p:nvSpPr>
          <p:cNvPr id="17" name="Content Placeholder 9">
            <a:extLst>
              <a:ext uri="{FF2B5EF4-FFF2-40B4-BE49-F238E27FC236}">
                <a16:creationId xmlns:a16="http://schemas.microsoft.com/office/drawing/2014/main" id="{7D61E610-7F5B-4C4C-AEA9-0C2A568ECD1B}"/>
              </a:ext>
            </a:extLst>
          </p:cNvPr>
          <p:cNvSpPr txBox="1">
            <a:spLocks/>
          </p:cNvSpPr>
          <p:nvPr/>
        </p:nvSpPr>
        <p:spPr>
          <a:xfrm>
            <a:off x="838200" y="1866218"/>
            <a:ext cx="8438147" cy="1376052"/>
          </a:xfrm>
          <a:prstGeom prst="rect">
            <a:avLst/>
          </a:prstGeom>
        </p:spPr>
        <p:txBody>
          <a:bodyPr vert="horz" lIns="0" tIns="0" rIns="0" bIns="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4400" dirty="0">
                <a:solidFill>
                  <a:srgbClr val="003C47"/>
                </a:solidFill>
              </a:rPr>
              <a:t>Traffic fatalities are a public health crisis affecting all road users.</a:t>
            </a:r>
          </a:p>
        </p:txBody>
      </p:sp>
      <p:sp>
        <p:nvSpPr>
          <p:cNvPr id="5" name="Content Placeholder 2">
            <a:extLst>
              <a:ext uri="{FF2B5EF4-FFF2-40B4-BE49-F238E27FC236}">
                <a16:creationId xmlns:a16="http://schemas.microsoft.com/office/drawing/2014/main" id="{EDA51241-B8AD-4B22-8DCE-86554B757158}"/>
              </a:ext>
            </a:extLst>
          </p:cNvPr>
          <p:cNvSpPr txBox="1">
            <a:spLocks/>
          </p:cNvSpPr>
          <p:nvPr/>
        </p:nvSpPr>
        <p:spPr>
          <a:xfrm>
            <a:off x="742951" y="3393081"/>
            <a:ext cx="2844800" cy="1193800"/>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8400" b="1" spc="-300" dirty="0">
                <a:solidFill>
                  <a:srgbClr val="3293C8"/>
                </a:solidFill>
              </a:rPr>
              <a:t>1.25M</a:t>
            </a:r>
          </a:p>
        </p:txBody>
      </p:sp>
      <p:sp>
        <p:nvSpPr>
          <p:cNvPr id="12" name="Rectangle 11" descr="&quot;  &quot;">
            <a:extLst>
              <a:ext uri="{FF2B5EF4-FFF2-40B4-BE49-F238E27FC236}">
                <a16:creationId xmlns:a16="http://schemas.microsoft.com/office/drawing/2014/main" id="{97E78B89-3B93-4B4C-8254-B48D3CBB0B4C}"/>
              </a:ext>
            </a:extLst>
          </p:cNvPr>
          <p:cNvSpPr/>
          <p:nvPr/>
        </p:nvSpPr>
        <p:spPr>
          <a:xfrm>
            <a:off x="833437" y="4533722"/>
            <a:ext cx="2933070" cy="103959"/>
          </a:xfrm>
          <a:prstGeom prst="rect">
            <a:avLst/>
          </a:prstGeom>
          <a:solidFill>
            <a:srgbClr val="3293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2">
            <a:extLst>
              <a:ext uri="{FF2B5EF4-FFF2-40B4-BE49-F238E27FC236}">
                <a16:creationId xmlns:a16="http://schemas.microsoft.com/office/drawing/2014/main" id="{4E772045-3597-492F-B5F6-F867CF4EBA93}"/>
              </a:ext>
            </a:extLst>
          </p:cNvPr>
          <p:cNvSpPr txBox="1">
            <a:spLocks/>
          </p:cNvSpPr>
          <p:nvPr/>
        </p:nvSpPr>
        <p:spPr>
          <a:xfrm>
            <a:off x="838201" y="4737692"/>
            <a:ext cx="2749549" cy="1404938"/>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00000"/>
              </a:lnSpc>
              <a:spcBef>
                <a:spcPts val="0"/>
              </a:spcBef>
              <a:buNone/>
            </a:pPr>
            <a:r>
              <a:rPr lang="en-US" sz="2000" dirty="0">
                <a:solidFill>
                  <a:srgbClr val="4C8A87"/>
                </a:solidFill>
              </a:rPr>
              <a:t>Lives lost globally each year from traffic crashes</a:t>
            </a:r>
          </a:p>
          <a:p>
            <a:pPr marL="0" lvl="0" indent="0">
              <a:lnSpc>
                <a:spcPct val="100000"/>
              </a:lnSpc>
              <a:spcBef>
                <a:spcPts val="0"/>
              </a:spcBef>
              <a:buNone/>
            </a:pPr>
            <a:endParaRPr lang="en-US" sz="2000" dirty="0">
              <a:solidFill>
                <a:srgbClr val="003C47"/>
              </a:solidFill>
            </a:endParaRPr>
          </a:p>
          <a:p>
            <a:pPr marL="0" lvl="0" indent="0">
              <a:lnSpc>
                <a:spcPct val="100000"/>
              </a:lnSpc>
              <a:spcBef>
                <a:spcPts val="0"/>
              </a:spcBef>
              <a:buNone/>
            </a:pPr>
            <a:r>
              <a:rPr lang="en-US" sz="1200" dirty="0">
                <a:solidFill>
                  <a:srgbClr val="737373"/>
                </a:solidFill>
              </a:rPr>
              <a:t>Source: World Resources Institute</a:t>
            </a:r>
          </a:p>
        </p:txBody>
      </p:sp>
      <p:sp>
        <p:nvSpPr>
          <p:cNvPr id="3" name="Content Placeholder 2">
            <a:extLst>
              <a:ext uri="{FF2B5EF4-FFF2-40B4-BE49-F238E27FC236}">
                <a16:creationId xmlns:a16="http://schemas.microsoft.com/office/drawing/2014/main" id="{5B840669-16BD-4CA5-8C68-E2834F8EB971}"/>
              </a:ext>
            </a:extLst>
          </p:cNvPr>
          <p:cNvSpPr>
            <a:spLocks noGrp="1"/>
          </p:cNvSpPr>
          <p:nvPr>
            <p:ph idx="1"/>
          </p:nvPr>
        </p:nvSpPr>
        <p:spPr>
          <a:xfrm>
            <a:off x="4379912" y="3393080"/>
            <a:ext cx="3057525" cy="1193801"/>
          </a:xfrm>
        </p:spPr>
        <p:txBody>
          <a:bodyPr/>
          <a:lstStyle/>
          <a:p>
            <a:pPr marL="0" indent="0">
              <a:buNone/>
            </a:pPr>
            <a:r>
              <a:rPr lang="en-US" sz="8400" b="1" spc="-300" dirty="0"/>
              <a:t>36,835</a:t>
            </a:r>
          </a:p>
        </p:txBody>
      </p:sp>
      <p:sp>
        <p:nvSpPr>
          <p:cNvPr id="13" name="Rectangle 12" descr="&quot;  &quot;">
            <a:extLst>
              <a:ext uri="{FF2B5EF4-FFF2-40B4-BE49-F238E27FC236}">
                <a16:creationId xmlns:a16="http://schemas.microsoft.com/office/drawing/2014/main" id="{E9CEC947-7230-469B-978E-A11BFA396E22}"/>
              </a:ext>
            </a:extLst>
          </p:cNvPr>
          <p:cNvSpPr/>
          <p:nvPr/>
        </p:nvSpPr>
        <p:spPr>
          <a:xfrm>
            <a:off x="4379912" y="4533722"/>
            <a:ext cx="3255961" cy="103959"/>
          </a:xfrm>
          <a:prstGeom prst="rect">
            <a:avLst/>
          </a:prstGeom>
          <a:solidFill>
            <a:srgbClr val="3293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ontent Placeholder 2">
            <a:extLst>
              <a:ext uri="{FF2B5EF4-FFF2-40B4-BE49-F238E27FC236}">
                <a16:creationId xmlns:a16="http://schemas.microsoft.com/office/drawing/2014/main" id="{9342D71E-F2FB-4B89-A3BA-F299D9C296B3}"/>
              </a:ext>
            </a:extLst>
          </p:cNvPr>
          <p:cNvSpPr txBox="1">
            <a:spLocks/>
          </p:cNvSpPr>
          <p:nvPr/>
        </p:nvSpPr>
        <p:spPr>
          <a:xfrm>
            <a:off x="4379912" y="4737692"/>
            <a:ext cx="2486024" cy="1404938"/>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00000"/>
              </a:lnSpc>
              <a:spcBef>
                <a:spcPts val="0"/>
              </a:spcBef>
              <a:buNone/>
            </a:pPr>
            <a:r>
              <a:rPr lang="en-US" sz="2000" dirty="0">
                <a:solidFill>
                  <a:srgbClr val="4C8A87"/>
                </a:solidFill>
              </a:rPr>
              <a:t>Lives lost on US roads in 2018</a:t>
            </a:r>
          </a:p>
          <a:p>
            <a:pPr marL="0" lvl="0" indent="0">
              <a:lnSpc>
                <a:spcPct val="100000"/>
              </a:lnSpc>
              <a:spcBef>
                <a:spcPts val="0"/>
              </a:spcBef>
              <a:buNone/>
            </a:pPr>
            <a:endParaRPr lang="en-US" sz="2000" dirty="0">
              <a:solidFill>
                <a:srgbClr val="003C47"/>
              </a:solidFill>
            </a:endParaRPr>
          </a:p>
          <a:p>
            <a:pPr marL="0" lvl="0" indent="0">
              <a:lnSpc>
                <a:spcPct val="100000"/>
              </a:lnSpc>
              <a:spcBef>
                <a:spcPts val="0"/>
              </a:spcBef>
              <a:buNone/>
            </a:pPr>
            <a:r>
              <a:rPr lang="en-US" sz="1200" dirty="0">
                <a:solidFill>
                  <a:srgbClr val="737373"/>
                </a:solidFill>
              </a:rPr>
              <a:t>Source: NHTSA</a:t>
            </a:r>
          </a:p>
        </p:txBody>
      </p:sp>
      <p:sp>
        <p:nvSpPr>
          <p:cNvPr id="4" name="Content Placeholder 2">
            <a:extLst>
              <a:ext uri="{FF2B5EF4-FFF2-40B4-BE49-F238E27FC236}">
                <a16:creationId xmlns:a16="http://schemas.microsoft.com/office/drawing/2014/main" id="{9C66D690-B809-4FDA-92CC-0F8E725E0C92}"/>
              </a:ext>
            </a:extLst>
          </p:cNvPr>
          <p:cNvSpPr txBox="1">
            <a:spLocks/>
          </p:cNvSpPr>
          <p:nvPr/>
        </p:nvSpPr>
        <p:spPr>
          <a:xfrm>
            <a:off x="8229602" y="3393080"/>
            <a:ext cx="2516980" cy="1193801"/>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8400" b="1" spc="-300" dirty="0">
                <a:solidFill>
                  <a:srgbClr val="3293C8"/>
                </a:solidFill>
              </a:rPr>
              <a:t>6,283</a:t>
            </a:r>
          </a:p>
        </p:txBody>
      </p:sp>
      <p:sp>
        <p:nvSpPr>
          <p:cNvPr id="14" name="Rectangle 13" descr="&quot;  &quot;">
            <a:extLst>
              <a:ext uri="{FF2B5EF4-FFF2-40B4-BE49-F238E27FC236}">
                <a16:creationId xmlns:a16="http://schemas.microsoft.com/office/drawing/2014/main" id="{2570811E-1A3C-4271-B5A6-3771778894C6}"/>
              </a:ext>
            </a:extLst>
          </p:cNvPr>
          <p:cNvSpPr/>
          <p:nvPr/>
        </p:nvSpPr>
        <p:spPr>
          <a:xfrm>
            <a:off x="8229600" y="4533722"/>
            <a:ext cx="2680335" cy="103959"/>
          </a:xfrm>
          <a:prstGeom prst="rect">
            <a:avLst/>
          </a:prstGeom>
          <a:solidFill>
            <a:srgbClr val="3293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ontent Placeholder 2">
            <a:extLst>
              <a:ext uri="{FF2B5EF4-FFF2-40B4-BE49-F238E27FC236}">
                <a16:creationId xmlns:a16="http://schemas.microsoft.com/office/drawing/2014/main" id="{53DE8773-6489-4F53-A999-B59B2AB9D22A}"/>
              </a:ext>
            </a:extLst>
          </p:cNvPr>
          <p:cNvSpPr txBox="1">
            <a:spLocks/>
          </p:cNvSpPr>
          <p:nvPr/>
        </p:nvSpPr>
        <p:spPr>
          <a:xfrm>
            <a:off x="8229600" y="4737692"/>
            <a:ext cx="2828544" cy="1404938"/>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00000"/>
              </a:lnSpc>
              <a:spcBef>
                <a:spcPts val="0"/>
              </a:spcBef>
              <a:buNone/>
            </a:pPr>
            <a:r>
              <a:rPr lang="en-US" sz="2000" dirty="0">
                <a:solidFill>
                  <a:srgbClr val="4C8A87"/>
                </a:solidFill>
              </a:rPr>
              <a:t>Pedestrians killed in US traffic crashes in 2018</a:t>
            </a:r>
          </a:p>
          <a:p>
            <a:pPr marL="0" lvl="0" indent="0">
              <a:lnSpc>
                <a:spcPct val="100000"/>
              </a:lnSpc>
              <a:spcBef>
                <a:spcPts val="0"/>
              </a:spcBef>
              <a:buNone/>
            </a:pPr>
            <a:endParaRPr lang="en-US" sz="2000" dirty="0">
              <a:solidFill>
                <a:srgbClr val="003C47"/>
              </a:solidFill>
            </a:endParaRPr>
          </a:p>
          <a:p>
            <a:pPr marL="0" lvl="0" indent="0">
              <a:lnSpc>
                <a:spcPct val="100000"/>
              </a:lnSpc>
              <a:spcBef>
                <a:spcPts val="0"/>
              </a:spcBef>
              <a:buNone/>
            </a:pPr>
            <a:r>
              <a:rPr lang="en-US" sz="1200" dirty="0">
                <a:solidFill>
                  <a:srgbClr val="737373"/>
                </a:solidFill>
              </a:rPr>
              <a:t>Source: NHTSA</a:t>
            </a:r>
          </a:p>
        </p:txBody>
      </p:sp>
      <p:sp>
        <p:nvSpPr>
          <p:cNvPr id="2611" name="TextBox 2610">
            <a:extLst>
              <a:ext uri="{FF2B5EF4-FFF2-40B4-BE49-F238E27FC236}">
                <a16:creationId xmlns:a16="http://schemas.microsoft.com/office/drawing/2014/main" id="{6979CE39-59F8-44E2-A23A-31E2313B29F7}"/>
              </a:ext>
            </a:extLst>
          </p:cNvPr>
          <p:cNvSpPr txBox="1"/>
          <p:nvPr/>
        </p:nvSpPr>
        <p:spPr>
          <a:xfrm>
            <a:off x="29996" y="6455203"/>
            <a:ext cx="682876" cy="215444"/>
          </a:xfrm>
          <a:prstGeom prst="rect">
            <a:avLst/>
          </a:prstGeom>
          <a:noFill/>
        </p:spPr>
        <p:txBody>
          <a:bodyPr wrap="square" lIns="0" tIns="0" rIns="0" bIns="0" rtlCol="0">
            <a:spAutoFit/>
          </a:bodyPr>
          <a:lstStyle/>
          <a:p>
            <a:pPr algn="r"/>
            <a:fld id="{DDB3D640-4032-4024-920B-AC4F90A03C18}" type="slidenum">
              <a:rPr lang="en-US" sz="1400" smtClean="0">
                <a:solidFill>
                  <a:schemeClr val="bg1"/>
                </a:solidFill>
              </a:rPr>
              <a:t>6</a:t>
            </a:fld>
            <a:endParaRPr lang="en-US" sz="1400" dirty="0">
              <a:solidFill>
                <a:schemeClr val="bg1"/>
              </a:solidFill>
            </a:endParaRPr>
          </a:p>
        </p:txBody>
      </p:sp>
    </p:spTree>
    <p:extLst>
      <p:ext uri="{BB962C8B-B14F-4D97-AF65-F5344CB8AC3E}">
        <p14:creationId xmlns:p14="http://schemas.microsoft.com/office/powerpoint/2010/main" val="36724321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descr="&quot;  &quot;">
            <a:extLst>
              <a:ext uri="{FF2B5EF4-FFF2-40B4-BE49-F238E27FC236}">
                <a16:creationId xmlns:a16="http://schemas.microsoft.com/office/drawing/2014/main" id="{9DA912DB-7D90-4873-AF6F-926268D132C7}"/>
              </a:ext>
            </a:extLst>
          </p:cNvPr>
          <p:cNvSpPr/>
          <p:nvPr/>
        </p:nvSpPr>
        <p:spPr>
          <a:xfrm>
            <a:off x="833437" y="426719"/>
            <a:ext cx="3499803" cy="90219"/>
          </a:xfrm>
          <a:prstGeom prst="rect">
            <a:avLst/>
          </a:prstGeom>
          <a:solidFill>
            <a:srgbClr val="DF8A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itle 1">
            <a:extLst>
              <a:ext uri="{FF2B5EF4-FFF2-40B4-BE49-F238E27FC236}">
                <a16:creationId xmlns:a16="http://schemas.microsoft.com/office/drawing/2014/main" id="{5F0DF327-5AF8-440C-9724-1A5DBDDF1003}"/>
              </a:ext>
            </a:extLst>
          </p:cNvPr>
          <p:cNvSpPr txBox="1">
            <a:spLocks/>
          </p:cNvSpPr>
          <p:nvPr/>
        </p:nvSpPr>
        <p:spPr>
          <a:xfrm>
            <a:off x="838199" y="667749"/>
            <a:ext cx="10555705" cy="618130"/>
          </a:xfrm>
          <a:prstGeom prst="rect">
            <a:avLst/>
          </a:prstGeom>
          <a:noFill/>
        </p:spPr>
        <p:txBody>
          <a:bodyPr vert="horz" lIns="0" tIns="0" rIns="0" bIns="0" rtlCol="0" anchor="t">
            <a:noAutofit/>
          </a:bodyPr>
          <a:lstStyle>
            <a:lvl1pPr algn="l" defTabSz="914400" rtl="0" eaLnBrk="1" latinLnBrk="0" hangingPunct="1">
              <a:lnSpc>
                <a:spcPct val="90000"/>
              </a:lnSpc>
              <a:spcBef>
                <a:spcPct val="0"/>
              </a:spcBef>
              <a:buNone/>
              <a:defRPr sz="2400" b="1" kern="1200" cap="all" baseline="0">
                <a:solidFill>
                  <a:schemeClr val="bg1"/>
                </a:solidFill>
                <a:latin typeface="+mj-lt"/>
                <a:ea typeface="+mj-ea"/>
                <a:cs typeface="+mj-cs"/>
              </a:defRPr>
            </a:lvl1pPr>
          </a:lstStyle>
          <a:p>
            <a:r>
              <a:rPr lang="en-US" dirty="0"/>
              <a:t>Behind the numbers</a:t>
            </a:r>
          </a:p>
        </p:txBody>
      </p:sp>
      <p:sp>
        <p:nvSpPr>
          <p:cNvPr id="8" name="Content Placeholder 7">
            <a:extLst>
              <a:ext uri="{FF2B5EF4-FFF2-40B4-BE49-F238E27FC236}">
                <a16:creationId xmlns:a16="http://schemas.microsoft.com/office/drawing/2014/main" id="{5479AFAB-8FBC-407A-8795-66E2EBD935C9}"/>
              </a:ext>
            </a:extLst>
          </p:cNvPr>
          <p:cNvSpPr>
            <a:spLocks noGrp="1"/>
          </p:cNvSpPr>
          <p:nvPr>
            <p:ph idx="1"/>
          </p:nvPr>
        </p:nvSpPr>
        <p:spPr/>
        <p:txBody>
          <a:bodyPr/>
          <a:lstStyle/>
          <a:p>
            <a:endParaRPr lang="en-US"/>
          </a:p>
        </p:txBody>
      </p:sp>
      <p:sp>
        <p:nvSpPr>
          <p:cNvPr id="2611" name="TextBox 2610">
            <a:extLst>
              <a:ext uri="{FF2B5EF4-FFF2-40B4-BE49-F238E27FC236}">
                <a16:creationId xmlns:a16="http://schemas.microsoft.com/office/drawing/2014/main" id="{6979CE39-59F8-44E2-A23A-31E2313B29F7}"/>
              </a:ext>
            </a:extLst>
          </p:cNvPr>
          <p:cNvSpPr txBox="1"/>
          <p:nvPr/>
        </p:nvSpPr>
        <p:spPr>
          <a:xfrm>
            <a:off x="29996" y="6455203"/>
            <a:ext cx="682876" cy="215444"/>
          </a:xfrm>
          <a:prstGeom prst="rect">
            <a:avLst/>
          </a:prstGeom>
          <a:noFill/>
        </p:spPr>
        <p:txBody>
          <a:bodyPr wrap="square" lIns="0" tIns="0" rIns="0" bIns="0" rtlCol="0">
            <a:spAutoFit/>
          </a:bodyPr>
          <a:lstStyle/>
          <a:p>
            <a:pPr algn="r"/>
            <a:fld id="{DDB3D640-4032-4024-920B-AC4F90A03C18}" type="slidenum">
              <a:rPr lang="en-US" sz="1400" smtClean="0">
                <a:solidFill>
                  <a:schemeClr val="bg1"/>
                </a:solidFill>
              </a:rPr>
              <a:t>7</a:t>
            </a:fld>
            <a:endParaRPr lang="en-US" sz="1400" dirty="0">
              <a:solidFill>
                <a:schemeClr val="bg1"/>
              </a:solidFill>
            </a:endParaRPr>
          </a:p>
        </p:txBody>
      </p:sp>
    </p:spTree>
    <p:extLst>
      <p:ext uri="{BB962C8B-B14F-4D97-AF65-F5344CB8AC3E}">
        <p14:creationId xmlns:p14="http://schemas.microsoft.com/office/powerpoint/2010/main" val="21957961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106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7" name="Rectangle 6" descr="&quot;  &quot;">
            <a:extLst>
              <a:ext uri="{FF2B5EF4-FFF2-40B4-BE49-F238E27FC236}">
                <a16:creationId xmlns:a16="http://schemas.microsoft.com/office/drawing/2014/main" id="{171D9CC1-F018-4DF7-A9FE-6A44E5ABADFB}"/>
              </a:ext>
            </a:extLst>
          </p:cNvPr>
          <p:cNvSpPr/>
          <p:nvPr/>
        </p:nvSpPr>
        <p:spPr>
          <a:xfrm>
            <a:off x="833437" y="426719"/>
            <a:ext cx="6900863" cy="90219"/>
          </a:xfrm>
          <a:prstGeom prst="rect">
            <a:avLst/>
          </a:prstGeom>
          <a:solidFill>
            <a:srgbClr val="DF8A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1EE07949-4E3E-45F9-B657-57AA973669DB}"/>
              </a:ext>
            </a:extLst>
          </p:cNvPr>
          <p:cNvSpPr>
            <a:spLocks noGrp="1"/>
          </p:cNvSpPr>
          <p:nvPr>
            <p:ph type="title"/>
          </p:nvPr>
        </p:nvSpPr>
        <p:spPr>
          <a:xfrm>
            <a:off x="838200" y="663575"/>
            <a:ext cx="10515600" cy="349250"/>
          </a:xfrm>
          <a:noFill/>
        </p:spPr>
        <p:txBody>
          <a:bodyPr/>
          <a:lstStyle/>
          <a:p>
            <a:r>
              <a:rPr lang="en-US" dirty="0"/>
              <a:t>Thousands of Lives are Lost Each Year</a:t>
            </a:r>
          </a:p>
        </p:txBody>
      </p:sp>
      <p:sp>
        <p:nvSpPr>
          <p:cNvPr id="15" name="Content Placeholder 2">
            <a:extLst>
              <a:ext uri="{FF2B5EF4-FFF2-40B4-BE49-F238E27FC236}">
                <a16:creationId xmlns:a16="http://schemas.microsoft.com/office/drawing/2014/main" id="{4E772045-3597-492F-B5F6-F867CF4EBA93}"/>
              </a:ext>
            </a:extLst>
          </p:cNvPr>
          <p:cNvSpPr txBox="1">
            <a:spLocks/>
          </p:cNvSpPr>
          <p:nvPr/>
        </p:nvSpPr>
        <p:spPr>
          <a:xfrm>
            <a:off x="10049334" y="1924214"/>
            <a:ext cx="1658619" cy="851302"/>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00000"/>
              </a:lnSpc>
              <a:spcBef>
                <a:spcPts val="0"/>
              </a:spcBef>
              <a:buNone/>
            </a:pPr>
            <a:r>
              <a:rPr lang="en-US" sz="2000" b="1" dirty="0">
                <a:solidFill>
                  <a:srgbClr val="3293C8"/>
                </a:solidFill>
              </a:rPr>
              <a:t>Total US Traffic Fatalities</a:t>
            </a:r>
          </a:p>
          <a:p>
            <a:pPr marL="0" lvl="0" indent="0">
              <a:lnSpc>
                <a:spcPct val="100000"/>
              </a:lnSpc>
              <a:spcBef>
                <a:spcPts val="0"/>
              </a:spcBef>
              <a:buNone/>
            </a:pPr>
            <a:r>
              <a:rPr lang="en-US" sz="1400" b="1" dirty="0">
                <a:solidFill>
                  <a:srgbClr val="4C8A87"/>
                </a:solidFill>
              </a:rPr>
              <a:t>2009-2018</a:t>
            </a:r>
          </a:p>
        </p:txBody>
      </p:sp>
      <p:graphicFrame>
        <p:nvGraphicFramePr>
          <p:cNvPr id="9" name="Chart 8" descr="This bar graph shows the total number of U.S. traffic fatalities for each year from 2009 to 2018. The range on the Y axis is from 0 to 40,000. The fatalities per year are: 33,883 for 2009; 32,999 for 2010; 32,479 for 2011; 33,782 for 2012; 32,893 for 2013; 32,744 for 2014; 35,484 for 2015; 37,806 for 2016; 37,473 for 2017; and 36,835 for 2018.">
            <a:extLst>
              <a:ext uri="{FF2B5EF4-FFF2-40B4-BE49-F238E27FC236}">
                <a16:creationId xmlns:a16="http://schemas.microsoft.com/office/drawing/2014/main" id="{B640CFCD-4DC5-4817-BB96-59ACAB9FFC3A}"/>
              </a:ext>
            </a:extLst>
          </p:cNvPr>
          <p:cNvGraphicFramePr/>
          <p:nvPr>
            <p:extLst>
              <p:ext uri="{D42A27DB-BD31-4B8C-83A1-F6EECF244321}">
                <p14:modId xmlns:p14="http://schemas.microsoft.com/office/powerpoint/2010/main" val="3513081842"/>
              </p:ext>
            </p:extLst>
          </p:nvPr>
        </p:nvGraphicFramePr>
        <p:xfrm>
          <a:off x="795528" y="1920240"/>
          <a:ext cx="9089136" cy="4270248"/>
        </p:xfrm>
        <a:graphic>
          <a:graphicData uri="http://schemas.openxmlformats.org/drawingml/2006/chart">
            <c:chart xmlns:c="http://schemas.openxmlformats.org/drawingml/2006/chart" xmlns:r="http://schemas.openxmlformats.org/officeDocument/2006/relationships" r:id="rId5"/>
          </a:graphicData>
        </a:graphic>
      </p:graphicFrame>
      <p:sp>
        <p:nvSpPr>
          <p:cNvPr id="6" name="TextBox 5">
            <a:extLst>
              <a:ext uri="{FF2B5EF4-FFF2-40B4-BE49-F238E27FC236}">
                <a16:creationId xmlns:a16="http://schemas.microsoft.com/office/drawing/2014/main" id="{A6044E9E-D436-4AAD-86B3-E09754324807}"/>
              </a:ext>
            </a:extLst>
          </p:cNvPr>
          <p:cNvSpPr txBox="1"/>
          <p:nvPr/>
        </p:nvSpPr>
        <p:spPr>
          <a:xfrm>
            <a:off x="7349924" y="6378258"/>
            <a:ext cx="4294208" cy="184666"/>
          </a:xfrm>
          <a:prstGeom prst="rect">
            <a:avLst/>
          </a:prstGeom>
          <a:noFill/>
        </p:spPr>
        <p:txBody>
          <a:bodyPr wrap="square" lIns="0" tIns="0" rIns="0" bIns="0" rtlCol="0">
            <a:spAutoFit/>
          </a:bodyPr>
          <a:lstStyle/>
          <a:p>
            <a:pPr algn="r"/>
            <a:r>
              <a:rPr lang="en-US" sz="1200" dirty="0">
                <a:solidFill>
                  <a:schemeClr val="bg1"/>
                </a:solidFill>
              </a:rPr>
              <a:t>Source: NHTSA</a:t>
            </a:r>
          </a:p>
        </p:txBody>
      </p:sp>
      <p:sp>
        <p:nvSpPr>
          <p:cNvPr id="2611" name="TextBox 2610">
            <a:extLst>
              <a:ext uri="{FF2B5EF4-FFF2-40B4-BE49-F238E27FC236}">
                <a16:creationId xmlns:a16="http://schemas.microsoft.com/office/drawing/2014/main" id="{6979CE39-59F8-44E2-A23A-31E2313B29F7}"/>
              </a:ext>
            </a:extLst>
          </p:cNvPr>
          <p:cNvSpPr txBox="1"/>
          <p:nvPr/>
        </p:nvSpPr>
        <p:spPr>
          <a:xfrm>
            <a:off x="29996" y="6455203"/>
            <a:ext cx="682876" cy="215444"/>
          </a:xfrm>
          <a:prstGeom prst="rect">
            <a:avLst/>
          </a:prstGeom>
          <a:noFill/>
        </p:spPr>
        <p:txBody>
          <a:bodyPr wrap="square" lIns="0" tIns="0" rIns="0" bIns="0" rtlCol="0">
            <a:spAutoFit/>
          </a:bodyPr>
          <a:lstStyle/>
          <a:p>
            <a:pPr algn="r"/>
            <a:fld id="{DDB3D640-4032-4024-920B-AC4F90A03C18}" type="slidenum">
              <a:rPr lang="en-US" sz="1400" smtClean="0">
                <a:solidFill>
                  <a:schemeClr val="bg1"/>
                </a:solidFill>
              </a:rPr>
              <a:t>8</a:t>
            </a:fld>
            <a:endParaRPr lang="en-US" sz="1400" dirty="0">
              <a:solidFill>
                <a:schemeClr val="bg1"/>
              </a:solidFill>
            </a:endParaRPr>
          </a:p>
        </p:txBody>
      </p:sp>
    </p:spTree>
    <p:extLst>
      <p:ext uri="{BB962C8B-B14F-4D97-AF65-F5344CB8AC3E}">
        <p14:creationId xmlns:p14="http://schemas.microsoft.com/office/powerpoint/2010/main" val="26555720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descr="&quot;  &quot;">
            <a:extLst>
              <a:ext uri="{FF2B5EF4-FFF2-40B4-BE49-F238E27FC236}">
                <a16:creationId xmlns:a16="http://schemas.microsoft.com/office/drawing/2014/main" id="{EDF3CC1C-A77E-490D-BAB4-39C00EBDD0A9}"/>
              </a:ext>
            </a:extLst>
          </p:cNvPr>
          <p:cNvSpPr/>
          <p:nvPr/>
        </p:nvSpPr>
        <p:spPr>
          <a:xfrm>
            <a:off x="833437" y="426719"/>
            <a:ext cx="5981383" cy="90219"/>
          </a:xfrm>
          <a:prstGeom prst="rect">
            <a:avLst/>
          </a:prstGeom>
          <a:solidFill>
            <a:srgbClr val="DF8A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8">
            <a:extLst>
              <a:ext uri="{FF2B5EF4-FFF2-40B4-BE49-F238E27FC236}">
                <a16:creationId xmlns:a16="http://schemas.microsoft.com/office/drawing/2014/main" id="{F189A464-9332-41C5-8CDB-4CE9CA3168C4}"/>
              </a:ext>
            </a:extLst>
          </p:cNvPr>
          <p:cNvSpPr>
            <a:spLocks noGrp="1"/>
          </p:cNvSpPr>
          <p:nvPr>
            <p:ph type="title"/>
          </p:nvPr>
        </p:nvSpPr>
        <p:spPr>
          <a:xfrm>
            <a:off x="838199" y="663707"/>
            <a:ext cx="10869753" cy="349501"/>
          </a:xfrm>
        </p:spPr>
        <p:txBody>
          <a:bodyPr/>
          <a:lstStyle/>
          <a:p>
            <a:r>
              <a:rPr lang="en-US" dirty="0"/>
              <a:t>Pedestrian Deaths are increasing</a:t>
            </a:r>
          </a:p>
        </p:txBody>
      </p:sp>
      <p:sp>
        <p:nvSpPr>
          <p:cNvPr id="55" name="Content Placeholder 2">
            <a:extLst>
              <a:ext uri="{FF2B5EF4-FFF2-40B4-BE49-F238E27FC236}">
                <a16:creationId xmlns:a16="http://schemas.microsoft.com/office/drawing/2014/main" id="{4269C6FA-9936-4093-B280-095EA1A1D320}"/>
              </a:ext>
            </a:extLst>
          </p:cNvPr>
          <p:cNvSpPr txBox="1">
            <a:spLocks/>
          </p:cNvSpPr>
          <p:nvPr/>
        </p:nvSpPr>
        <p:spPr>
          <a:xfrm>
            <a:off x="10049334" y="1924214"/>
            <a:ext cx="1658619" cy="851302"/>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00000"/>
              </a:lnSpc>
              <a:spcBef>
                <a:spcPts val="0"/>
              </a:spcBef>
              <a:buNone/>
            </a:pPr>
            <a:r>
              <a:rPr lang="en-US" sz="2000" b="1" dirty="0">
                <a:solidFill>
                  <a:srgbClr val="3293C8"/>
                </a:solidFill>
              </a:rPr>
              <a:t>Total US Pedestrian Fatalities</a:t>
            </a:r>
          </a:p>
          <a:p>
            <a:pPr marL="0" lvl="0" indent="0">
              <a:lnSpc>
                <a:spcPct val="100000"/>
              </a:lnSpc>
              <a:spcBef>
                <a:spcPts val="0"/>
              </a:spcBef>
              <a:buNone/>
            </a:pPr>
            <a:r>
              <a:rPr lang="en-US" sz="1400" b="1" dirty="0">
                <a:solidFill>
                  <a:srgbClr val="4C8A87"/>
                </a:solidFill>
              </a:rPr>
              <a:t>2009-2018</a:t>
            </a:r>
          </a:p>
        </p:txBody>
      </p:sp>
      <p:graphicFrame>
        <p:nvGraphicFramePr>
          <p:cNvPr id="57" name="Chart 56" descr="This bar graph shows the total number of U.S. traffic fatalities for each year from 2009 to 2018. The range on the Y axis is from 0 to 7,000. The fatalities per year are: 4,109 for 2009; 4,302 for 2010; 4,457 for 2011; 4,818 for 2012; 4,779 for 2013; 4,910 for 2014; 5,494 for 2015; 6,080 for 2016; 5,977 for 2017; and 6,283 for 2018.">
            <a:extLst>
              <a:ext uri="{FF2B5EF4-FFF2-40B4-BE49-F238E27FC236}">
                <a16:creationId xmlns:a16="http://schemas.microsoft.com/office/drawing/2014/main" id="{C8BE4507-BC9E-478A-80E4-12A6CBD1D17A}"/>
              </a:ext>
            </a:extLst>
          </p:cNvPr>
          <p:cNvGraphicFramePr>
            <a:graphicFrameLocks/>
          </p:cNvGraphicFramePr>
          <p:nvPr>
            <p:extLst>
              <p:ext uri="{D42A27DB-BD31-4B8C-83A1-F6EECF244321}">
                <p14:modId xmlns:p14="http://schemas.microsoft.com/office/powerpoint/2010/main" val="2402210277"/>
              </p:ext>
            </p:extLst>
          </p:nvPr>
        </p:nvGraphicFramePr>
        <p:xfrm>
          <a:off x="863522" y="1924214"/>
          <a:ext cx="9019827" cy="4287223"/>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EE059900-4E0C-4F5B-A6EB-A37A66B7D9FC}"/>
              </a:ext>
            </a:extLst>
          </p:cNvPr>
          <p:cNvSpPr txBox="1"/>
          <p:nvPr/>
        </p:nvSpPr>
        <p:spPr>
          <a:xfrm>
            <a:off x="7349924" y="6378258"/>
            <a:ext cx="4294208" cy="184666"/>
          </a:xfrm>
          <a:prstGeom prst="rect">
            <a:avLst/>
          </a:prstGeom>
          <a:noFill/>
        </p:spPr>
        <p:txBody>
          <a:bodyPr wrap="square" lIns="0" tIns="0" rIns="0" bIns="0" rtlCol="0">
            <a:spAutoFit/>
          </a:bodyPr>
          <a:lstStyle/>
          <a:p>
            <a:pPr algn="r"/>
            <a:r>
              <a:rPr lang="en-US" sz="1200" dirty="0">
                <a:solidFill>
                  <a:schemeClr val="bg1"/>
                </a:solidFill>
              </a:rPr>
              <a:t>Source: NHTSA</a:t>
            </a:r>
          </a:p>
        </p:txBody>
      </p:sp>
      <p:sp>
        <p:nvSpPr>
          <p:cNvPr id="8" name="TextBox 7">
            <a:extLst>
              <a:ext uri="{FF2B5EF4-FFF2-40B4-BE49-F238E27FC236}">
                <a16:creationId xmlns:a16="http://schemas.microsoft.com/office/drawing/2014/main" id="{F8BB32CC-35D8-4BB8-9CF4-386E23DA800D}"/>
              </a:ext>
            </a:extLst>
          </p:cNvPr>
          <p:cNvSpPr txBox="1"/>
          <p:nvPr/>
        </p:nvSpPr>
        <p:spPr>
          <a:xfrm>
            <a:off x="29996" y="6455203"/>
            <a:ext cx="682876" cy="215444"/>
          </a:xfrm>
          <a:prstGeom prst="rect">
            <a:avLst/>
          </a:prstGeom>
          <a:noFill/>
        </p:spPr>
        <p:txBody>
          <a:bodyPr wrap="square" lIns="0" tIns="0" rIns="0" bIns="0" rtlCol="0">
            <a:spAutoFit/>
          </a:bodyPr>
          <a:lstStyle/>
          <a:p>
            <a:pPr algn="r"/>
            <a:fld id="{DDB3D640-4032-4024-920B-AC4F90A03C18}" type="slidenum">
              <a:rPr lang="en-US" sz="1400" smtClean="0">
                <a:solidFill>
                  <a:schemeClr val="bg1"/>
                </a:solidFill>
              </a:rPr>
              <a:t>9</a:t>
            </a:fld>
            <a:endParaRPr lang="en-US" sz="1400" dirty="0">
              <a:solidFill>
                <a:schemeClr val="bg1"/>
              </a:solidFill>
            </a:endParaRPr>
          </a:p>
        </p:txBody>
      </p:sp>
    </p:spTree>
    <p:extLst>
      <p:ext uri="{BB962C8B-B14F-4D97-AF65-F5344CB8AC3E}">
        <p14:creationId xmlns:p14="http://schemas.microsoft.com/office/powerpoint/2010/main" val="1715433215"/>
      </p:ext>
    </p:extLst>
  </p:cSld>
  <p:clrMapOvr>
    <a:masterClrMapping/>
  </p:clrMapOvr>
</p:sld>
</file>

<file path=ppt/theme/theme1.xml><?xml version="1.0" encoding="utf-8"?>
<a:theme xmlns:a="http://schemas.openxmlformats.org/drawingml/2006/main" name="Office Theme">
  <a:themeElements>
    <a:clrScheme name="Custom 1">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C6DA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5001E11E27AFE49B3327F35F9124775" ma:contentTypeVersion="13" ma:contentTypeDescription="Create a new document." ma:contentTypeScope="" ma:versionID="7da3bd97a9fda5fbaa38249902aaf8b6">
  <xsd:schema xmlns:xsd="http://www.w3.org/2001/XMLSchema" xmlns:xs="http://www.w3.org/2001/XMLSchema" xmlns:p="http://schemas.microsoft.com/office/2006/metadata/properties" xmlns:ns3="c636b96e-9457-4dee-8715-5d6b79e5e677" xmlns:ns4="7ea637e0-408a-41f0-a660-1c5acf920b31" targetNamespace="http://schemas.microsoft.com/office/2006/metadata/properties" ma:root="true" ma:fieldsID="3783fe11d388bcbf1f24a8bbd0229b5f" ns3:_="" ns4:_="">
    <xsd:import namespace="c636b96e-9457-4dee-8715-5d6b79e5e677"/>
    <xsd:import namespace="7ea637e0-408a-41f0-a660-1c5acf920b31"/>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ServiceLocation" minOccurs="0"/>
                <xsd:element ref="ns4:SharedWithUsers" minOccurs="0"/>
                <xsd:element ref="ns4:SharedWithDetails" minOccurs="0"/>
                <xsd:element ref="ns4:SharingHintHash"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636b96e-9457-4dee-8715-5d6b79e5e67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ea637e0-408a-41f0-a660-1c5acf920b31"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SharingHintHash" ma:index="18"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sisl xmlns:xsi="http://www.w3.org/2001/XMLSchema-instance" xmlns:xsd="http://www.w3.org/2001/XMLSchema" xmlns="http://www.boldonjames.com/2008/01/sie/internal/label" sislVersion="0" policy="c8d5760e-638a-47e8-9e2e-1226c2cb268d" origin="userSelected">
  <element uid="42834bfb-1ec1-4beb-bd64-eb83fb3cb3f3" value=""/>
</sisl>
</file>

<file path=customXml/item4.xml><?xml version="1.0" encoding="utf-8"?>
<WrappedLabelHistory xmlns:xsi="http://www.w3.org/2001/XMLSchema-instance" xmlns:xsd="http://www.w3.org/2001/XMLSchema" xmlns="http://www.boldonjames.com/2016/02/Classifier/internal/wrappedLabelHistory">
  <Value>PD94bWwgdmVyc2lvbj0iMS4wIiBlbmNvZGluZz0idXMtYXNjaWkiPz48bGFiZWxIaXN0b3J5IHhtbG5zOnhzaT0iaHR0cDovL3d3dy53My5vcmcvMjAwMS9YTUxTY2hlbWEtaW5zdGFuY2UiIHhtbG5zOnhzZD0iaHR0cDovL3d3dy53My5vcmcvMjAwMS9YTUxTY2hlbWEiIHhtbG5zPSJodHRwOi8vd3d3LmJvbGRvbmphbWVzLmNvbS8yMDE2LzAyL0NsYXNzaWZpZXIvaW50ZXJuYWwvbGFiZWxIaXN0b3J5Ij48aXRlbT48c2lzbCBzaXNsVmVyc2lvbj0iMCIgcG9saWN5PSJjOGQ1NzYwZS02MzhhLTQ3ZTgtOWUyZS0xMjI2YzJjYjI2OGQiIG9yaWdpbj0idXNlclNlbGVjdGVkIj48ZWxlbWVudCB1aWQ9IjQyODM0YmZiLTFlYzEtNGJlYi1iZDY0LWViODNmYjNjYjNmMyIgdmFsdWU9IiIgeG1sbnM9Imh0dHA6Ly93d3cuYm9sZG9uamFtZXMuY29tLzIwMDgvMDEvc2llL2ludGVybmFsL2xhYmVsIiAvPjwvc2lzbD48VXNlck5hbWU+TEVJRE9TLUNPUlBcd2Vpc3NrPC9Vc2VyTmFtZT48RGF0ZVRpbWU+MTIvNy8yMDIwIDE6Mjk6NTcgUE08L0RhdGVUaW1lPjxMYWJlbFN0cmluZz5VbnJlc3RyaWN0ZWQ8L0xhYmVsU3RyaW5nPjwvaXRlbT48L2xhYmVsSGlzdG9yeT4=</Value>
</WrappedLabelHistory>
</file>

<file path=customXml/item5.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0AECD6B-E739-4A29-9438-62A30E5F611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636b96e-9457-4dee-8715-5d6b79e5e677"/>
    <ds:schemaRef ds:uri="7ea637e0-408a-41f0-a660-1c5acf920b3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1E8B678-4F8A-42A9-AFFA-3570243BD232}">
  <ds:schemaRefs>
    <ds:schemaRef ds:uri="http://schemas.microsoft.com/sharepoint/v3/contenttype/forms"/>
  </ds:schemaRefs>
</ds:datastoreItem>
</file>

<file path=customXml/itemProps3.xml><?xml version="1.0" encoding="utf-8"?>
<ds:datastoreItem xmlns:ds="http://schemas.openxmlformats.org/officeDocument/2006/customXml" ds:itemID="{5E1E76B6-4C60-46FB-80CE-26E0EB24106D}">
  <ds:schemaRefs>
    <ds:schemaRef ds:uri="http://www.w3.org/2001/XMLSchema"/>
    <ds:schemaRef ds:uri="http://www.boldonjames.com/2008/01/sie/internal/label"/>
  </ds:schemaRefs>
</ds:datastoreItem>
</file>

<file path=customXml/itemProps4.xml><?xml version="1.0" encoding="utf-8"?>
<ds:datastoreItem xmlns:ds="http://schemas.openxmlformats.org/officeDocument/2006/customXml" ds:itemID="{FC535DA3-DAAC-4010-B578-7116E3891D7E}">
  <ds:schemaRefs>
    <ds:schemaRef ds:uri="http://www.w3.org/2001/XMLSchema"/>
    <ds:schemaRef ds:uri="http://www.boldonjames.com/2016/02/Classifier/internal/wrappedLabelHistory"/>
  </ds:schemaRefs>
</ds:datastoreItem>
</file>

<file path=customXml/itemProps5.xml><?xml version="1.0" encoding="utf-8"?>
<ds:datastoreItem xmlns:ds="http://schemas.openxmlformats.org/officeDocument/2006/customXml" ds:itemID="{597C3D44-B90B-4910-B93D-CC88E6CC27A7}">
  <ds:schemaRefs>
    <ds:schemaRef ds:uri="c636b96e-9457-4dee-8715-5d6b79e5e677"/>
    <ds:schemaRef ds:uri="http://purl.org/dc/terms/"/>
    <ds:schemaRef ds:uri="http://schemas.microsoft.com/office/2006/documentManagement/types"/>
    <ds:schemaRef ds:uri="http://purl.org/dc/dcmitype/"/>
    <ds:schemaRef ds:uri="http://purl.org/dc/elements/1.1/"/>
    <ds:schemaRef ds:uri="http://schemas.microsoft.com/office/2006/metadata/properties"/>
    <ds:schemaRef ds:uri="7ea637e0-408a-41f0-a660-1c5acf920b31"/>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20806</TotalTime>
  <Words>8581</Words>
  <Application>Microsoft Office PowerPoint</Application>
  <PresentationFormat>Widescreen</PresentationFormat>
  <Paragraphs>621</Paragraphs>
  <Slides>48</Slides>
  <Notes>48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48</vt:i4>
      </vt:variant>
    </vt:vector>
  </HeadingPairs>
  <TitlesOfParts>
    <vt:vector size="54" baseType="lpstr">
      <vt:lpstr>Arial</vt:lpstr>
      <vt:lpstr>Arial Black</vt:lpstr>
      <vt:lpstr>Calibri</vt:lpstr>
      <vt:lpstr>Segoe UI</vt:lpstr>
      <vt:lpstr>Times New Roman</vt:lpstr>
      <vt:lpstr>Office Theme</vt:lpstr>
      <vt:lpstr>THE</vt:lpstr>
      <vt:lpstr>Note to presenters </vt:lpstr>
      <vt:lpstr>PowerPoint Presentation</vt:lpstr>
      <vt:lpstr>PowerPoint Presentation</vt:lpstr>
      <vt:lpstr>PowerPoint Presentation</vt:lpstr>
      <vt:lpstr>Our Current Reality</vt:lpstr>
      <vt:lpstr>PowerPoint Presentation</vt:lpstr>
      <vt:lpstr>Thousands of Lives are Lost Each Year</vt:lpstr>
      <vt:lpstr>Pedestrian Deaths are increasing</vt:lpstr>
      <vt:lpstr>PowerPoint Presentation</vt:lpstr>
      <vt:lpstr>A New Direction</vt:lpstr>
      <vt:lpstr>Successful Safe System Adopters</vt:lpstr>
      <vt:lpstr>Safe System In the UNITED STATES</vt:lpstr>
      <vt:lpstr>PowerPoint Presentation</vt:lpstr>
      <vt:lpstr>PowerPoint Presentation</vt:lpstr>
      <vt:lpstr>PowerPoint Presentation</vt:lpstr>
      <vt:lpstr>PowerPoint Presentation</vt:lpstr>
      <vt:lpstr>The 6 Safe System Principles</vt:lpstr>
      <vt:lpstr>Death/serious injury is unacceptable</vt:lpstr>
      <vt:lpstr>Humans make mistakes</vt:lpstr>
      <vt:lpstr>PowerPoint Presentation</vt:lpstr>
      <vt:lpstr>Responsibility is shared</vt:lpstr>
      <vt:lpstr>Safety is proactive</vt:lpstr>
      <vt:lpstr>Redundancy is crucial</vt:lpstr>
      <vt:lpstr>PowerPoint Presentation</vt:lpstr>
      <vt:lpstr>PowerPoint Presentation</vt:lpstr>
      <vt:lpstr>Safe Road Users</vt:lpstr>
      <vt:lpstr>Safe Road Users – Continued</vt:lpstr>
      <vt:lpstr>Safe VEHICLES</vt:lpstr>
      <vt:lpstr>Safe VEHICLES - continued</vt:lpstr>
      <vt:lpstr>Safe Speeds</vt:lpstr>
      <vt:lpstr>SAFE SPEEDS: reducing Pedestrian fatalities</vt:lpstr>
      <vt:lpstr>Safe Speeds: Fatality Risks</vt:lpstr>
      <vt:lpstr>Safe SPEED: Treatments that Minimize Injuries</vt:lpstr>
      <vt:lpstr>Safe ROADS</vt:lpstr>
      <vt:lpstr>Safe ROADS: AVOIDING CRASHES</vt:lpstr>
      <vt:lpstr>Safe ROADS: Crash Kinetic Energy</vt:lpstr>
      <vt:lpstr>Safe ROADS: ALL ASPECTS OF THE ROADWAY SYSTEM</vt:lpstr>
      <vt:lpstr>Post-Crash Care</vt:lpstr>
      <vt:lpstr>the 5 Safe System Elements Create Redundancy</vt:lpstr>
      <vt:lpstr>PowerPoint Presentation</vt:lpstr>
      <vt:lpstr>Roundabouts: Carmel, IN</vt:lpstr>
      <vt:lpstr>Queens Blvd: New York, NY</vt:lpstr>
      <vt:lpstr>PowerPoint Presentation</vt:lpstr>
      <vt:lpstr>Where are You on the Safe System Journey?</vt:lpstr>
      <vt:lpstr>FHWA Resources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Safe System Approach</dc:title>
  <dc:creator>FHWA</dc:creator>
  <cp:lastModifiedBy>Ngo, Chimai (FHWA)</cp:lastModifiedBy>
  <cp:revision>358</cp:revision>
  <dcterms:created xsi:type="dcterms:W3CDTF">2020-02-11T01:41:21Z</dcterms:created>
  <dcterms:modified xsi:type="dcterms:W3CDTF">2021-01-26T21:30:39Z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0x01010095001E11E27AFE49B3327F35F9124775</vt:lpwstr>
  </property>
  <property fmtid="{D5CDD505-2E9C-101B-9397-08002B2CF9AE}" pid="3" name="docIndexRef">
    <vt:lpwstr>1e90429c-d7d3-4e14-abf0-6d1401823b0b</vt:lpwstr>
  </property>
  <property fmtid="{D5CDD505-2E9C-101B-9397-08002B2CF9AE}" pid="4" name="bjSaver">
    <vt:lpwstr>dPyYUWm8meYzTJmJ/Hav4jAEMzj3y90s</vt:lpwstr>
  </property>
  <property fmtid="{D5CDD505-2E9C-101B-9397-08002B2CF9AE}" pid="5" name="bjDocumentLabelXML">
    <vt:lpwstr>&lt;?xml version="1.0" encoding="us-ascii"?&gt;&lt;sisl xmlns:xsi="http://www.w3.org/2001/XMLSchema-instance" xmlns:xsd="http://www.w3.org/2001/XMLSchema" sislVersion="0" policy="c8d5760e-638a-47e8-9e2e-1226c2cb268d" origin="userSelected" xmlns="http://www.boldonj</vt:lpwstr>
  </property>
  <property fmtid="{D5CDD505-2E9C-101B-9397-08002B2CF9AE}" pid="6" name="bjDocumentLabelXML-0">
    <vt:lpwstr>ames.com/2008/01/sie/internal/label"&gt;&lt;element uid="42834bfb-1ec1-4beb-bd64-eb83fb3cb3f3" value="" /&gt;&lt;/sisl&gt;</vt:lpwstr>
  </property>
  <property fmtid="{D5CDD505-2E9C-101B-9397-08002B2CF9AE}" pid="7" name="bjDocumentSecurityLabel">
    <vt:lpwstr>Unrestricted</vt:lpwstr>
  </property>
  <property fmtid="{D5CDD505-2E9C-101B-9397-08002B2CF9AE}" pid="8" name="bjLabelHistoryID">
    <vt:lpwstr>{FC535DA3-DAAC-4010-B578-7116E3891D7E}</vt:lpwstr>
  </property>
</Properties>
</file>